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5" r:id="rId3"/>
    <p:sldId id="275" r:id="rId4"/>
    <p:sldId id="276" r:id="rId5"/>
    <p:sldId id="277" r:id="rId6"/>
    <p:sldId id="278" r:id="rId7"/>
    <p:sldId id="272" r:id="rId8"/>
    <p:sldId id="273" r:id="rId9"/>
    <p:sldId id="28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E514BF03-5E1B-43C8-B5D9-F03DB28F2014}"/>
    <pc:docChg chg="delSld">
      <pc:chgData name="Juan David Pareja Soto" userId="dc01c613a80ff411" providerId="LiveId" clId="{E514BF03-5E1B-43C8-B5D9-F03DB28F2014}" dt="2018-08-01T22:51:35.426" v="0" actId="2696"/>
      <pc:docMkLst>
        <pc:docMk/>
      </pc:docMkLst>
      <pc:sldChg chg="del">
        <pc:chgData name="Juan David Pareja Soto" userId="dc01c613a80ff411" providerId="LiveId" clId="{E514BF03-5E1B-43C8-B5D9-F03DB28F2014}" dt="2018-08-01T22:51:35.426" v="0" actId="2696"/>
        <pc:sldMkLst>
          <pc:docMk/>
          <pc:sldMk cId="72412397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9F03-06D6-4F99-8A4C-36F4E5D4728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99981"/>
            <a:ext cx="10753725" cy="34778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pps.co/" TargetMode="External"/><Relationship Id="rId2" Type="http://schemas.openxmlformats.org/officeDocument/2006/relationships/hyperlink" Target="http://www.educajunto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Estructurada y Secuencial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3E9-31CD-49FB-AB6D-5222001F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39DEA-06B9-46AE-9362-805CBF63FB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881050"/>
            <a:ext cx="11525250" cy="4797563"/>
          </a:xfrm>
        </p:spPr>
        <p:txBody>
          <a:bodyPr/>
          <a:lstStyle/>
          <a:p>
            <a:r>
              <a:rPr lang="es-CO" dirty="0"/>
              <a:t>Por definir</a:t>
            </a:r>
          </a:p>
          <a:p>
            <a:endParaRPr lang="es-CO" dirty="0"/>
          </a:p>
          <a:p>
            <a:r>
              <a:rPr lang="es-CO" dirty="0"/>
              <a:t>Grupos de 1</a:t>
            </a:r>
          </a:p>
          <a:p>
            <a:endParaRPr lang="es-CO" dirty="0"/>
          </a:p>
          <a:p>
            <a:r>
              <a:rPr lang="es-CO" dirty="0"/>
              <a:t>Entregas parciales mensuales</a:t>
            </a:r>
          </a:p>
          <a:p>
            <a:endParaRPr lang="es-CO" dirty="0"/>
          </a:p>
          <a:p>
            <a:r>
              <a:rPr lang="es-CO" dirty="0"/>
              <a:t>Entrega Final con demostración ante los compañeros del programa</a:t>
            </a:r>
          </a:p>
        </p:txBody>
      </p:sp>
    </p:spTree>
    <p:extLst>
      <p:ext uri="{BB962C8B-B14F-4D97-AF65-F5344CB8AC3E}">
        <p14:creationId xmlns:p14="http://schemas.microsoft.com/office/powerpoint/2010/main" val="20748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EducaJunto </a:t>
            </a:r>
            <a:r>
              <a:rPr lang="es-ES" dirty="0">
                <a:hlinkClick r:id="rId2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Co-Fundador de CreApps S.A.S </a:t>
            </a:r>
            <a:r>
              <a:rPr lang="es-ES" dirty="0">
                <a:hlinkClick r:id="rId3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1220-3737-45B6-88C9-02400BF1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17D89-43BA-49D8-AD11-1688501A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29097"/>
            <a:ext cx="10753725" cy="3748768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Repaso de algoritmia</a:t>
            </a:r>
          </a:p>
          <a:p>
            <a:pPr fontAlgn="ctr"/>
            <a:r>
              <a:rPr lang="es-ES" dirty="0"/>
              <a:t>La Plataforma .NET</a:t>
            </a:r>
          </a:p>
          <a:p>
            <a:pPr lvl="1" fontAlgn="ctr"/>
            <a:r>
              <a:rPr lang="es-ES" dirty="0"/>
              <a:t>¿Qué es .NET?</a:t>
            </a:r>
          </a:p>
          <a:p>
            <a:pPr lvl="2" fontAlgn="ctr"/>
            <a:r>
              <a:rPr lang="es-ES" i="0" dirty="0"/>
              <a:t>Aspectos básicos</a:t>
            </a:r>
          </a:p>
          <a:p>
            <a:pPr lvl="2" fontAlgn="ctr"/>
            <a:r>
              <a:rPr lang="es-ES" i="0" dirty="0"/>
              <a:t>Características</a:t>
            </a:r>
          </a:p>
          <a:p>
            <a:pPr lvl="2" fontAlgn="ctr"/>
            <a:r>
              <a:rPr lang="es-ES" i="0" dirty="0"/>
              <a:t>.NET ¿Open Source?</a:t>
            </a:r>
          </a:p>
          <a:p>
            <a:pPr lvl="1" fontAlgn="ctr"/>
            <a:r>
              <a:rPr lang="es-ES" dirty="0"/>
              <a:t>Componentes </a:t>
            </a:r>
          </a:p>
          <a:p>
            <a:pPr lvl="2" fontAlgn="ctr"/>
            <a:r>
              <a:rPr lang="es-ES" i="0" dirty="0"/>
              <a:t>Biblioteca .NET </a:t>
            </a:r>
            <a:r>
              <a:rPr lang="es-ES" i="0" dirty="0" err="1"/>
              <a:t>Standart</a:t>
            </a:r>
            <a:r>
              <a:rPr lang="es-ES" i="0" dirty="0"/>
              <a:t> (.NET </a:t>
            </a:r>
            <a:r>
              <a:rPr lang="es-ES" i="0" dirty="0" err="1"/>
              <a:t>Standart</a:t>
            </a:r>
            <a:r>
              <a:rPr lang="es-ES" i="0" dirty="0"/>
              <a:t> Library)</a:t>
            </a:r>
          </a:p>
          <a:p>
            <a:pPr lvl="2" fontAlgn="ctr"/>
            <a:r>
              <a:rPr lang="es-ES" i="0" dirty="0" err="1"/>
              <a:t>Common</a:t>
            </a:r>
            <a:r>
              <a:rPr lang="es-ES" i="0" dirty="0"/>
              <a:t> </a:t>
            </a:r>
            <a:r>
              <a:rPr lang="es-ES" i="0" dirty="0" err="1"/>
              <a:t>Languaje</a:t>
            </a:r>
            <a:r>
              <a:rPr lang="es-ES" i="0" dirty="0"/>
              <a:t> </a:t>
            </a:r>
            <a:r>
              <a:rPr lang="es-ES" i="0" dirty="0" err="1"/>
              <a:t>Runtime</a:t>
            </a:r>
            <a:r>
              <a:rPr lang="es-ES" i="0" dirty="0"/>
              <a:t> (CLR)</a:t>
            </a:r>
          </a:p>
          <a:p>
            <a:pPr lvl="2" fontAlgn="ctr"/>
            <a:r>
              <a:rPr lang="es-ES" i="0" dirty="0" err="1"/>
              <a:t>Common</a:t>
            </a:r>
            <a:r>
              <a:rPr lang="es-ES" i="0" dirty="0"/>
              <a:t> </a:t>
            </a:r>
            <a:r>
              <a:rPr lang="es-ES" i="0" dirty="0" err="1"/>
              <a:t>Language</a:t>
            </a:r>
            <a:r>
              <a:rPr lang="es-ES" i="0" dirty="0"/>
              <a:t> </a:t>
            </a:r>
            <a:r>
              <a:rPr lang="es-ES" i="0" dirty="0" err="1"/>
              <a:t>Specification</a:t>
            </a:r>
            <a:r>
              <a:rPr lang="es-ES" i="0" dirty="0"/>
              <a:t> (CLS)</a:t>
            </a:r>
          </a:p>
          <a:p>
            <a:pPr lvl="1" fontAlgn="ctr"/>
            <a:r>
              <a:rPr lang="es-ES" dirty="0"/>
              <a:t>Entornos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8773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C9C3-EA15-4518-9B78-6776F7C8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73685-C851-4E9A-8C5C-7203345D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s-ES" dirty="0"/>
              <a:t>Estructura básica de un programa</a:t>
            </a:r>
          </a:p>
          <a:p>
            <a:pPr lvl="1" fontAlgn="ctr"/>
            <a:r>
              <a:rPr lang="es-ES" dirty="0"/>
              <a:t>El </a:t>
            </a:r>
            <a:r>
              <a:rPr lang="es-ES" dirty="0" err="1"/>
              <a:t>Main</a:t>
            </a:r>
            <a:endParaRPr lang="es-ES" dirty="0"/>
          </a:p>
          <a:p>
            <a:pPr lvl="1" fontAlgn="ctr"/>
            <a:r>
              <a:rPr lang="es-ES" dirty="0"/>
              <a:t>El </a:t>
            </a:r>
            <a:r>
              <a:rPr lang="es-ES" dirty="0" err="1"/>
              <a:t>Namespace</a:t>
            </a:r>
            <a:endParaRPr lang="es-ES" dirty="0"/>
          </a:p>
          <a:p>
            <a:pPr lvl="1" fontAlgn="ctr"/>
            <a:r>
              <a:rPr lang="es-ES" dirty="0"/>
              <a:t>La Clase</a:t>
            </a:r>
          </a:p>
          <a:p>
            <a:pPr lvl="1" fontAlgn="ctr"/>
            <a:r>
              <a:rPr lang="es-ES" dirty="0"/>
              <a:t>Las Librerías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312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1FCF0-2903-413B-B05E-62DBFE64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626C1-359A-418F-9343-99A453A3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s-ES" dirty="0"/>
              <a:t>Tipos, Variables y Valores</a:t>
            </a:r>
          </a:p>
          <a:p>
            <a:pPr fontAlgn="ctr"/>
            <a:r>
              <a:rPr lang="es-ES" dirty="0"/>
              <a:t>Instrucciones</a:t>
            </a:r>
          </a:p>
          <a:p>
            <a:pPr lvl="1" fontAlgn="ctr"/>
            <a:r>
              <a:rPr lang="es-ES" dirty="0"/>
              <a:t>Declaraciones</a:t>
            </a:r>
          </a:p>
          <a:p>
            <a:pPr lvl="1" fontAlgn="ctr"/>
            <a:r>
              <a:rPr lang="es-ES" dirty="0"/>
              <a:t>Operadores</a:t>
            </a:r>
          </a:p>
          <a:p>
            <a:pPr lvl="1" fontAlgn="ctr"/>
            <a:r>
              <a:rPr lang="es-ES" dirty="0"/>
              <a:t>Expresiones</a:t>
            </a:r>
          </a:p>
          <a:p>
            <a:pPr lvl="2" fontAlgn="ctr"/>
            <a:r>
              <a:rPr lang="es-ES" i="0" dirty="0"/>
              <a:t>Aritméticas</a:t>
            </a:r>
          </a:p>
          <a:p>
            <a:pPr lvl="2" fontAlgn="ctr"/>
            <a:r>
              <a:rPr lang="es-ES" i="0" dirty="0"/>
              <a:t>Con cadenas</a:t>
            </a:r>
          </a:p>
          <a:p>
            <a:pPr lvl="2" fontAlgn="ctr"/>
            <a:r>
              <a:rPr lang="es-ES" i="0" dirty="0"/>
              <a:t>Lógicas</a:t>
            </a:r>
          </a:p>
          <a:p>
            <a:pPr lvl="1" fontAlgn="ctr"/>
            <a:r>
              <a:rPr lang="es-ES" dirty="0"/>
              <a:t>De Selección</a:t>
            </a:r>
          </a:p>
          <a:p>
            <a:pPr lvl="1" fontAlgn="ctr"/>
            <a:r>
              <a:rPr lang="es-ES" dirty="0"/>
              <a:t>De Iteración</a:t>
            </a:r>
          </a:p>
          <a:p>
            <a:pPr lvl="1" fontAlgn="ctr"/>
            <a:r>
              <a:rPr lang="es-ES" dirty="0"/>
              <a:t>De Salto</a:t>
            </a:r>
          </a:p>
          <a:p>
            <a:pPr lvl="1" fontAlgn="ctr"/>
            <a:r>
              <a:rPr lang="es-ES" dirty="0"/>
              <a:t>Para la gestión de excepciones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066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1A0F-ADED-4A64-8E8C-F3ED711D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18B86-8919-4CE2-A4D2-2410B77E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s-ES" dirty="0"/>
              <a:t>Tipos por valor y tipos por referencia</a:t>
            </a:r>
          </a:p>
          <a:p>
            <a:r>
              <a:rPr lang="es-ES" dirty="0"/>
              <a:t>Conversiones entre tipos de datos</a:t>
            </a:r>
          </a:p>
          <a:p>
            <a:r>
              <a:rPr lang="es-CO" dirty="0"/>
              <a:t>Arreglos</a:t>
            </a:r>
          </a:p>
          <a:p>
            <a:pPr lvl="1"/>
            <a:r>
              <a:rPr lang="es-CO" dirty="0"/>
              <a:t>Unidimensionales</a:t>
            </a:r>
          </a:p>
          <a:p>
            <a:pPr lvl="1"/>
            <a:r>
              <a:rPr lang="es-CO" dirty="0"/>
              <a:t>Bidimensionales</a:t>
            </a:r>
          </a:p>
          <a:p>
            <a:r>
              <a:rPr lang="es-ES" dirty="0"/>
              <a:t>Control de excepciones</a:t>
            </a:r>
          </a:p>
          <a:p>
            <a:r>
              <a:rPr lang="es-ES" dirty="0"/>
              <a:t>Introducción al Paradigma Orientado a Objetos</a:t>
            </a:r>
            <a:endParaRPr lang="es-CO" dirty="0"/>
          </a:p>
          <a:p>
            <a:pPr fontAlgn="ctr"/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26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FD1B7-439A-4DC6-8A1D-2BFC9232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1era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E1C7-D200-4A09-A893-D50805E4E4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82" y="2023952"/>
            <a:ext cx="11525250" cy="52903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Ver diapositivas de Inicio de Clase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Realizar el registro en Correo de Unitrópico, GitHub y Visual Studio Dev Essentials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58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2da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2090056"/>
            <a:ext cx="11525250" cy="458855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Desarrollar los siguientes ejercicios usando diagramas de flujo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tres valores enteros, y determine cuál de los tres es el mayor, al final debe mostrarlo en pantalla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el valor de los lados de un rectángulo y calcule su área.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programa que usando sumas sucesivas obtenga el valor del producto de dos números enteros ingresados.</a:t>
            </a:r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77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1" y="0"/>
            <a:ext cx="10772775" cy="1658198"/>
          </a:xfrm>
        </p:spPr>
        <p:txBody>
          <a:bodyPr/>
          <a:lstStyle/>
          <a:p>
            <a:r>
              <a:rPr lang="es-CO" dirty="0"/>
              <a:t>2da Tarea Cont..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921" y="1201782"/>
            <a:ext cx="11664542" cy="458855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Desarrollar los siguientes ejercicios usando diagramas de flujo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las medidas de los lados de un triángulo y determine qué tipo de triángulo es, y muestre en pantalla este tipo encontrado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obtenga mediante restas sucesivas el valor de la división entera entre dos números ingresados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determine si un número ingresado es par o impar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calcule el factorial de un número ingresado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diagrama de flujo que solicite un numero entero, y muestre en pantalla un triángulo de asteriscos Ejemplo, para un numero ingresado 5 debe generar la siguiente salida</a:t>
            </a:r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DD9849-3D60-44EB-944A-757FDEA4A68B}"/>
              </a:ext>
            </a:extLst>
          </p:cNvPr>
          <p:cNvSpPr/>
          <p:nvPr/>
        </p:nvSpPr>
        <p:spPr>
          <a:xfrm>
            <a:off x="792479" y="5071889"/>
            <a:ext cx="8038011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</a:t>
            </a:r>
            <a:endParaRPr lang="es-E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91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536</TotalTime>
  <Words>416</Words>
  <Application>Microsoft Office PowerPoint</Application>
  <PresentationFormat>Panorámica</PresentationFormat>
  <Paragraphs>77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Metropolitana</vt:lpstr>
      <vt:lpstr>Programación Estructurada y Secuencial</vt:lpstr>
      <vt:lpstr>Juan David Pareja Soto</vt:lpstr>
      <vt:lpstr>Temario</vt:lpstr>
      <vt:lpstr>Temario</vt:lpstr>
      <vt:lpstr>Temario</vt:lpstr>
      <vt:lpstr>Temario</vt:lpstr>
      <vt:lpstr>1era Tarea</vt:lpstr>
      <vt:lpstr>2da Tarea</vt:lpstr>
      <vt:lpstr>2da Tarea Cont..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28</cp:revision>
  <dcterms:created xsi:type="dcterms:W3CDTF">2016-02-08T23:14:20Z</dcterms:created>
  <dcterms:modified xsi:type="dcterms:W3CDTF">2018-08-01T22:52:02Z</dcterms:modified>
</cp:coreProperties>
</file>