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99981"/>
            <a:ext cx="10753725" cy="34778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2090056"/>
            <a:ext cx="11525250" cy="4588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Desarrollar los siguientes ejercicios en C#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tres valores enteros, y determine cuál de los tres es el mayor, al final debe mostrarlo en pantalla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el valor de los lados de un rectángulo y calcule su área.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programa que usando sumas sucesivas obtenga el valor del producto de dos números enteros ingresados.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las medidas de los lados de un triángulo y determine qué tipo de triángulo es, y muestre en pantalla este tipo encontrado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mediante restas sucesivas el valor de la división entera entre dos números ingresados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determine si un número ingresado es par o impar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calcule el factorial de un número ingresado</a:t>
            </a:r>
          </a:p>
          <a:p>
            <a:pPr marL="457200" lvl="0" indent="-4572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665598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554</TotalTime>
  <Words>121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Metropolitana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30</cp:revision>
  <dcterms:created xsi:type="dcterms:W3CDTF">2016-02-08T23:14:20Z</dcterms:created>
  <dcterms:modified xsi:type="dcterms:W3CDTF">2018-09-20T12:48:59Z</dcterms:modified>
</cp:coreProperties>
</file>