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15CC0-56B5-E6C3-BEF7-1FEEE5165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A0D577-E57F-4DFB-2A5E-3F86BAF01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424BA6-86E7-00BC-C1CD-97CC9094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3BC503-53FF-173A-965C-1758D68D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B26DA-BF54-6479-CF7F-AD544B3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98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52BC4-38E1-CAE3-4A9A-E882FDA0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AA0D25-F50C-CF29-D3EE-0B0B79643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CC779-83E5-8DAB-DDB2-DC52D653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B8BD04-0388-9192-240F-C01161B5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8D204-060F-540B-B49C-C3FA9387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76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E64DFF-ED8A-460D-C56F-B01C52AE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8CC2CC-22CA-42A2-333C-3F1A920E7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750CC-6FE0-1172-343C-32B2E8E5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92C46-E7FE-E8ED-318C-8CCD5188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0F061B-14AD-D43B-BA52-4A98F476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0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5CFAD-407E-BAE1-B264-E32B2E88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B369A-05AF-2CF3-D392-3E74BB80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ECFBB-770A-71F9-1948-49D43224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47C57-769E-02AA-7A7E-9C57082A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FA5A3-1B45-A6B1-13C9-0ED20671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89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82E8C-7795-DD25-C614-88A1F9FB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F826F5-023C-6BDC-4C40-544712E8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16039F-E6B5-09B3-4325-E36B3101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E0749-534B-C157-42E3-75DA3BC5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E9CCDC-656A-9F52-BB51-539592DD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7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5DCC4-4627-A3AA-8381-ED254886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4554B-ACA6-0BF4-F8DE-81233F261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ACBB18-2C50-9EAD-B3E5-C247EAB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0E544-193D-60C8-2267-C4E3B06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875605-E413-E2A0-FEA8-01EB8C4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A9200-469D-378F-4747-95BDFC44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0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6F253-3EF9-67F3-79B0-9189A5BC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9DA20-C40D-C967-7A71-7A86B2F43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540FAA-8B16-3942-9C65-8E83710CB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5B7883-B4E0-7D9B-84AE-4ED94B608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A4365A-D62E-04E4-AB4F-26DD8783C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BEFF8-3954-46B4-143A-232234D5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3C5387-C05E-2797-7835-008EC02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115F8D-C2A9-3473-F09A-F0501831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4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A7EE-E1E9-8C54-8126-830E04F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4531DA-8093-4B79-C0A3-54E238D4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4A7D4F-A474-3284-2931-39BC0924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2FEE30-F545-AD10-75B0-F687E667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97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AEF0D4-7AAC-4972-323C-4556C786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74C95B-D933-FC22-D57B-658FA194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738B83-2C08-A836-04A0-50EC41B8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4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7B0B9-81D4-90C5-4CF2-2DC634DD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DD9FE-9DB3-6DA7-89F5-EBA9C2DA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C277D7-B8E4-125F-5698-D98AAE16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413AA5-BCE2-C3E9-A95E-B292D040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7B245B-CEA4-67F1-8B9B-E48F9CFE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9D1644-4C8B-9A29-9D6C-885B2BF3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9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47873-4141-6FFE-1447-5D4C6A22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BD3177-5A31-47B9-84F6-57DC10ED2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2A241E-A82C-DFA1-B516-7A95507E3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51926-EC81-5CC8-1942-EB6B4704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E833D-5AE4-1452-E875-D6BB19FB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274604-BDF9-2CE7-D7FB-4C051A83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2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68F1CD-596B-E70F-7798-E64772DA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58ACD9-CBB2-1B5B-3233-0EFD7D71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4BC844-FAC6-634F-9BA9-77D8E3A36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52F4-D69B-4B05-AF4F-E75D6815C0E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151BAC-7B2A-2D05-CDF4-CFBD914E5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0C18-062B-9A0A-EFD4-D52CF9B23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6739-1CD6-4745-A732-0EFF12AA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A8E374C0-1507-4F3E-B6C5-9D1AE4EB3664}"/>
              </a:ext>
            </a:extLst>
          </p:cNvPr>
          <p:cNvSpPr/>
          <p:nvPr/>
        </p:nvSpPr>
        <p:spPr>
          <a:xfrm>
            <a:off x="4120603" y="2613051"/>
            <a:ext cx="1897366" cy="1576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5808EB3-A274-0F8F-C21F-0D55E2A8A174}"/>
              </a:ext>
            </a:extLst>
          </p:cNvPr>
          <p:cNvSpPr/>
          <p:nvPr/>
        </p:nvSpPr>
        <p:spPr>
          <a:xfrm>
            <a:off x="4310428" y="2967086"/>
            <a:ext cx="1517716" cy="92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Broker</a:t>
            </a:r>
            <a:br>
              <a:rPr lang="pt-BR" dirty="0"/>
            </a:br>
            <a:r>
              <a:rPr lang="pt-BR" dirty="0"/>
              <a:t>MQTT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0B9E14A-041A-45B6-5126-86EF3D126965}"/>
              </a:ext>
            </a:extLst>
          </p:cNvPr>
          <p:cNvSpPr/>
          <p:nvPr/>
        </p:nvSpPr>
        <p:spPr>
          <a:xfrm>
            <a:off x="740881" y="2757522"/>
            <a:ext cx="214845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sensor2_presenca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38FC67-1AB6-59D9-6E8E-B5F7C29AC10C}"/>
              </a:ext>
            </a:extLst>
          </p:cNvPr>
          <p:cNvSpPr txBox="1"/>
          <p:nvPr/>
        </p:nvSpPr>
        <p:spPr>
          <a:xfrm>
            <a:off x="1235634" y="670460"/>
            <a:ext cx="1486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Sensores que </a:t>
            </a:r>
          </a:p>
          <a:p>
            <a:pPr algn="ctr"/>
            <a:r>
              <a:rPr lang="pt-BR" dirty="0"/>
              <a:t>Publicam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41D9A2-5B2D-A694-118D-F2D189F85EE4}"/>
              </a:ext>
            </a:extLst>
          </p:cNvPr>
          <p:cNvSpPr txBox="1"/>
          <p:nvPr/>
        </p:nvSpPr>
        <p:spPr>
          <a:xfrm>
            <a:off x="4947775" y="62429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Tópicos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0205CF-5207-1EC3-F9D0-876A993AC3E3}"/>
              </a:ext>
            </a:extLst>
          </p:cNvPr>
          <p:cNvSpPr txBox="1"/>
          <p:nvPr/>
        </p:nvSpPr>
        <p:spPr>
          <a:xfrm>
            <a:off x="7398183" y="670461"/>
            <a:ext cx="229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Sistemas que recebem</a:t>
            </a:r>
          </a:p>
          <a:p>
            <a:pPr algn="ctr"/>
            <a:r>
              <a:rPr lang="pt-BR" dirty="0"/>
              <a:t>Inscrevem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AEE45F5-620E-C312-AD06-44FFC7F910C7}"/>
              </a:ext>
            </a:extLst>
          </p:cNvPr>
          <p:cNvCxnSpPr>
            <a:cxnSpLocks/>
          </p:cNvCxnSpPr>
          <p:nvPr/>
        </p:nvCxnSpPr>
        <p:spPr>
          <a:xfrm>
            <a:off x="67331" y="3087707"/>
            <a:ext cx="64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9C9FBC-7AE3-5B7E-2D2E-374757ECB1E5}"/>
              </a:ext>
            </a:extLst>
          </p:cNvPr>
          <p:cNvSpPr txBox="1"/>
          <p:nvPr/>
        </p:nvSpPr>
        <p:spPr>
          <a:xfrm>
            <a:off x="147807" y="2753209"/>
            <a:ext cx="48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ON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97F50BA-C545-F14A-3731-3D336D3EB60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89333" y="3031842"/>
            <a:ext cx="1189409" cy="24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C48597-3FB9-511E-F4C3-71F01F4B6145}"/>
              </a:ext>
            </a:extLst>
          </p:cNvPr>
          <p:cNvSpPr txBox="1"/>
          <p:nvPr/>
        </p:nvSpPr>
        <p:spPr>
          <a:xfrm>
            <a:off x="2722131" y="2008175"/>
            <a:ext cx="27799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200" b="1" dirty="0"/>
              <a:t>Tópico: </a:t>
            </a:r>
            <a:r>
              <a:rPr lang="pt-BR" sz="1200" dirty="0"/>
              <a:t>sensores/sensor2_presenca/</a:t>
            </a:r>
            <a:r>
              <a:rPr lang="pt-BR" sz="1200" b="1" dirty="0" err="1"/>
              <a:t>state</a:t>
            </a:r>
            <a:endParaRPr lang="pt-BR" sz="1200" b="1" dirty="0"/>
          </a:p>
          <a:p>
            <a:r>
              <a:rPr lang="pt-BR" sz="1200" b="1" dirty="0"/>
              <a:t>Mensagem: </a:t>
            </a:r>
            <a:r>
              <a:rPr lang="pt-BR" sz="1200" dirty="0"/>
              <a:t>ON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54283DD-C691-C7FC-3163-797F20B6C535}"/>
              </a:ext>
            </a:extLst>
          </p:cNvPr>
          <p:cNvCxnSpPr>
            <a:cxnSpLocks/>
          </p:cNvCxnSpPr>
          <p:nvPr/>
        </p:nvCxnSpPr>
        <p:spPr>
          <a:xfrm>
            <a:off x="3622123" y="2471935"/>
            <a:ext cx="0" cy="6827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D634E3C7-43C4-9461-1E12-B645CEF1DB66}"/>
              </a:ext>
            </a:extLst>
          </p:cNvPr>
          <p:cNvSpPr/>
          <p:nvPr/>
        </p:nvSpPr>
        <p:spPr>
          <a:xfrm>
            <a:off x="7099729" y="3010897"/>
            <a:ext cx="189736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celular1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90EF042-060D-EFCF-2103-AC67229088D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45742" y="3010897"/>
            <a:ext cx="1053987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94CC245-A764-19A7-7348-714B1EB78143}"/>
              </a:ext>
            </a:extLst>
          </p:cNvPr>
          <p:cNvSpPr txBox="1"/>
          <p:nvPr/>
        </p:nvSpPr>
        <p:spPr>
          <a:xfrm>
            <a:off x="6891442" y="1795578"/>
            <a:ext cx="272664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200" b="1" dirty="0"/>
              <a:t>servidor: </a:t>
            </a:r>
            <a:r>
              <a:rPr lang="pt-BR" sz="1200" dirty="0"/>
              <a:t>Inscrito</a:t>
            </a:r>
          </a:p>
          <a:p>
            <a:r>
              <a:rPr lang="pt-BR" sz="1200" b="1" dirty="0"/>
              <a:t>Canal: </a:t>
            </a:r>
            <a:r>
              <a:rPr lang="pt-BR" sz="1200" dirty="0"/>
              <a:t>sensores/sensor2_presenca/</a:t>
            </a:r>
            <a:r>
              <a:rPr lang="pt-BR" sz="1200" b="1" dirty="0" err="1"/>
              <a:t>state</a:t>
            </a:r>
            <a:endParaRPr lang="pt-BR" sz="1200" b="1" dirty="0"/>
          </a:p>
          <a:p>
            <a:r>
              <a:rPr lang="pt-BR" sz="1200" b="1" dirty="0"/>
              <a:t>Mensagem: </a:t>
            </a:r>
            <a:r>
              <a:rPr lang="pt-BR" sz="1200" dirty="0"/>
              <a:t>ON</a:t>
            </a:r>
          </a:p>
          <a:p>
            <a:endParaRPr lang="pt-BR" sz="1200" b="1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78D18E0-6DF9-AC36-3730-7D7150CB2579}"/>
              </a:ext>
            </a:extLst>
          </p:cNvPr>
          <p:cNvCxnSpPr>
            <a:cxnSpLocks/>
          </p:cNvCxnSpPr>
          <p:nvPr/>
        </p:nvCxnSpPr>
        <p:spPr>
          <a:xfrm>
            <a:off x="8087286" y="2619458"/>
            <a:ext cx="0" cy="4042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EF54E48C-4846-44A2-B17C-37363D184068}"/>
              </a:ext>
            </a:extLst>
          </p:cNvPr>
          <p:cNvSpPr/>
          <p:nvPr/>
        </p:nvSpPr>
        <p:spPr>
          <a:xfrm>
            <a:off x="4595357" y="2607099"/>
            <a:ext cx="95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servidor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18BA7E-F932-41D7-AC79-37352422FEB2}"/>
              </a:ext>
            </a:extLst>
          </p:cNvPr>
          <p:cNvSpPr txBox="1"/>
          <p:nvPr/>
        </p:nvSpPr>
        <p:spPr>
          <a:xfrm>
            <a:off x="9078887" y="3937784"/>
            <a:ext cx="298793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200" b="1" dirty="0"/>
              <a:t>servidor: </a:t>
            </a:r>
            <a:r>
              <a:rPr lang="pt-BR" sz="1200" dirty="0"/>
              <a:t>Inscrito</a:t>
            </a:r>
          </a:p>
          <a:p>
            <a:r>
              <a:rPr lang="pt-BR" sz="1200" b="1" dirty="0"/>
              <a:t>Canal: </a:t>
            </a:r>
            <a:r>
              <a:rPr lang="pt-BR" sz="1200" dirty="0"/>
              <a:t>sensores/sensor2_presenca/</a:t>
            </a:r>
            <a:r>
              <a:rPr lang="pt-BR" sz="1200" b="1" dirty="0" err="1"/>
              <a:t>state</a:t>
            </a:r>
            <a:r>
              <a:rPr lang="pt-BR" sz="1200" b="1" dirty="0"/>
              <a:t>/log</a:t>
            </a:r>
          </a:p>
          <a:p>
            <a:r>
              <a:rPr lang="pt-BR" sz="1200" b="1" dirty="0"/>
              <a:t>Mensagem: </a:t>
            </a:r>
            <a:r>
              <a:rPr lang="pt-BR" sz="1200" dirty="0"/>
              <a:t>ON</a:t>
            </a:r>
          </a:p>
          <a:p>
            <a:endParaRPr lang="pt-BR" sz="1200" b="1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C2B1887-4F2E-424B-8BC6-91C432448044}"/>
              </a:ext>
            </a:extLst>
          </p:cNvPr>
          <p:cNvSpPr txBox="1"/>
          <p:nvPr/>
        </p:nvSpPr>
        <p:spPr>
          <a:xfrm>
            <a:off x="9132055" y="3010897"/>
            <a:ext cx="48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ON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5B84C38-F119-4830-9A00-5E4884477AFB}"/>
              </a:ext>
            </a:extLst>
          </p:cNvPr>
          <p:cNvCxnSpPr>
            <a:cxnSpLocks/>
          </p:cNvCxnSpPr>
          <p:nvPr/>
        </p:nvCxnSpPr>
        <p:spPr>
          <a:xfrm flipH="1">
            <a:off x="9070574" y="3360723"/>
            <a:ext cx="54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EE826DF-290F-48EC-9512-0F41D7AEAFCC}"/>
              </a:ext>
            </a:extLst>
          </p:cNvPr>
          <p:cNvCxnSpPr>
            <a:cxnSpLocks/>
          </p:cNvCxnSpPr>
          <p:nvPr/>
        </p:nvCxnSpPr>
        <p:spPr>
          <a:xfrm flipH="1">
            <a:off x="6045742" y="3394362"/>
            <a:ext cx="1053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50FD26E-B321-4A11-868C-E42470C2965F}"/>
              </a:ext>
            </a:extLst>
          </p:cNvPr>
          <p:cNvCxnSpPr>
            <a:cxnSpLocks/>
          </p:cNvCxnSpPr>
          <p:nvPr/>
        </p:nvCxnSpPr>
        <p:spPr>
          <a:xfrm>
            <a:off x="6017969" y="3785974"/>
            <a:ext cx="1108328" cy="35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D097BA-C694-4245-A35A-D629E122610D}"/>
              </a:ext>
            </a:extLst>
          </p:cNvPr>
          <p:cNvSpPr/>
          <p:nvPr/>
        </p:nvSpPr>
        <p:spPr>
          <a:xfrm>
            <a:off x="7099729" y="3826159"/>
            <a:ext cx="189736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celular2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3F20C0CB-C3C6-449D-B9A1-5CBBFF81CCFC}"/>
              </a:ext>
            </a:extLst>
          </p:cNvPr>
          <p:cNvCxnSpPr>
            <a:cxnSpLocks/>
          </p:cNvCxnSpPr>
          <p:nvPr/>
        </p:nvCxnSpPr>
        <p:spPr>
          <a:xfrm>
            <a:off x="8995412" y="3556627"/>
            <a:ext cx="925265" cy="352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F6D6535-BB7E-4AE2-B779-75B174E61FF9}"/>
              </a:ext>
            </a:extLst>
          </p:cNvPr>
          <p:cNvSpPr txBox="1"/>
          <p:nvPr/>
        </p:nvSpPr>
        <p:spPr>
          <a:xfrm>
            <a:off x="4978734" y="4766410"/>
            <a:ext cx="30492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200" b="1" dirty="0"/>
              <a:t>Tópico: </a:t>
            </a:r>
            <a:r>
              <a:rPr lang="pt-BR" sz="1200" dirty="0"/>
              <a:t>sensores/sensor2_presenca/</a:t>
            </a:r>
            <a:r>
              <a:rPr lang="pt-BR" sz="1200" b="1" dirty="0" err="1"/>
              <a:t>state</a:t>
            </a:r>
            <a:r>
              <a:rPr lang="pt-BR" sz="1200" b="1" dirty="0"/>
              <a:t>/log</a:t>
            </a:r>
          </a:p>
          <a:p>
            <a:r>
              <a:rPr lang="pt-BR" sz="1200" b="1" dirty="0"/>
              <a:t>Mensagem: </a:t>
            </a:r>
            <a:r>
              <a:rPr lang="pt-BR" sz="1200" dirty="0"/>
              <a:t>OFF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B82DC9E-D79A-4AD1-A3F9-86F58B7AFE65}"/>
              </a:ext>
            </a:extLst>
          </p:cNvPr>
          <p:cNvCxnSpPr>
            <a:cxnSpLocks/>
          </p:cNvCxnSpPr>
          <p:nvPr/>
        </p:nvCxnSpPr>
        <p:spPr>
          <a:xfrm flipH="1">
            <a:off x="6134844" y="3940157"/>
            <a:ext cx="359761" cy="8262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9BC3BD8-50AA-4C52-BD56-0E42612634A8}"/>
              </a:ext>
            </a:extLst>
          </p:cNvPr>
          <p:cNvSpPr txBox="1"/>
          <p:nvPr/>
        </p:nvSpPr>
        <p:spPr>
          <a:xfrm>
            <a:off x="6457594" y="341445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OFF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CF94E9C1-0A16-4322-ADB5-753DE2755805}"/>
              </a:ext>
            </a:extLst>
          </p:cNvPr>
          <p:cNvCxnSpPr>
            <a:cxnSpLocks/>
          </p:cNvCxnSpPr>
          <p:nvPr/>
        </p:nvCxnSpPr>
        <p:spPr>
          <a:xfrm flipV="1">
            <a:off x="6019174" y="3474633"/>
            <a:ext cx="1080555" cy="9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33286DA-E57F-43B7-ADDA-A0AD24974C6C}"/>
              </a:ext>
            </a:extLst>
          </p:cNvPr>
          <p:cNvSpPr txBox="1"/>
          <p:nvPr/>
        </p:nvSpPr>
        <p:spPr>
          <a:xfrm rot="1004595">
            <a:off x="6568546" y="372561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OFF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0D59748-79DF-4A05-BB9B-BA69265FEEEA}"/>
              </a:ext>
            </a:extLst>
          </p:cNvPr>
          <p:cNvCxnSpPr>
            <a:cxnSpLocks/>
          </p:cNvCxnSpPr>
          <p:nvPr/>
        </p:nvCxnSpPr>
        <p:spPr>
          <a:xfrm flipH="1">
            <a:off x="6134844" y="3521024"/>
            <a:ext cx="286282" cy="12453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36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Andressa Lima Ferreira</dc:creator>
  <cp:lastModifiedBy>Andressa Lima Ferreira</cp:lastModifiedBy>
  <cp:revision>3</cp:revision>
  <dcterms:created xsi:type="dcterms:W3CDTF">2023-05-09T15:10:52Z</dcterms:created>
  <dcterms:modified xsi:type="dcterms:W3CDTF">2023-05-09T16:58:07Z</dcterms:modified>
</cp:coreProperties>
</file>