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0CC5-DA55-A6CC-141F-678968B9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42D9E-D78D-986E-81D3-A6C257B3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A5D8E-B38E-08F9-4A2D-56D9B792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234CBF-C8F6-4078-5F25-E921EDF2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FF63E-2873-C1BF-ECB8-B8051BF7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BD96-A18E-BCB2-5C28-EF56F944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5ECB64-87F3-06D5-BB11-C2D264A4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260C7-C8DE-55B7-2EF4-25D8562A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B1206-E1D7-0515-C90E-80C14AAF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31594-58A3-4E4C-7C77-E23E891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8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D0F2C0-E9AF-7C45-5900-043BD1AEC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4633E-E4E4-8168-EF00-7481FFF3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9E40D-5FB2-E597-2CBF-92AAE05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208C6-F75B-6F7D-D763-AA8ED1AC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563D2-50FD-86A4-FBCE-82ADAF75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66342-0E26-4CC7-2794-34F27347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85B8E-69A6-7740-B4C0-B942AF8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445A6-7870-077A-5365-AE2A4B5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23791-2D2E-F58E-8243-068EB376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EB65AF-F548-028A-1E73-AD99EC0B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695F1-D8E0-658E-5D7E-03E09275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0AC1F-1D11-FF58-707D-BB3DCF8F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AF001-0DB4-BAEF-9E1F-1BFBC363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4208C-350E-F5D6-54D2-10B6EC3D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BD993-8998-921A-69AB-EB542EDC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7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55C49-29FA-9E75-785C-B6F4F76A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A1EB0-FFB0-672B-B518-4967E800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D9B0AD-8DF2-7687-28E5-0349C48D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C12552-7013-3DA0-7A72-37C7261F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DC85D0-30E7-684D-6716-205EE74C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A0F57-6E64-AC0A-E506-1E97308B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79A8E-7B70-450C-4B44-BFEDAA93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2B19D-81A0-542B-05AD-C99CF292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849A3F-E5D8-BCDC-139B-C572F8A5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3AF477-7018-E45E-0E3F-EB2EEBA2E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B1D4DE-8C70-9EEB-FAFA-CC4BBA981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B8534A-15D0-5F24-77FD-25350A2C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972AEE-D613-CDB9-353F-4ED8419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3E71C8-3A67-6967-F385-F73AD08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1AF07-5779-0053-13EC-84A1AE65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07A55-0111-E558-A231-54FC6360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DF59D-DDEA-D498-9E00-2BC1233D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DB7040-C352-24AD-9A2B-1A327A2A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6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8312B4-7B28-3D40-3F1F-D0117737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BCCC85-852D-1785-A1E4-9CEC236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23D2E-4B57-968A-E7ED-9C9A9062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C67-0887-6269-C95F-BC08C9CA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5F7BC-2DFA-3AE9-D23E-817B6B5F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4DE55A-9006-02A6-D117-EBA74D96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3B9C1B-C8B2-D149-DB38-CAA0DD5E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6FA09-586F-556E-8386-B8B917BC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743EBE-B607-2B89-6AAB-F492E964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1AC88-AFB8-C81B-47D2-27C9A58F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8A38BF-B888-60AF-5723-622954D6A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09225A-8737-7D67-C68A-7485A8E1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DE922-5187-79A5-808B-9E401E40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ABEEFA-0258-9BEB-5229-19C0BCD4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DE39D4-12A4-D901-75B7-EFFA477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1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D03F67-35F8-DF3C-CB9C-A705650B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1BA148-2F8B-1547-A3D1-BA326638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7DB6B-71EF-04C7-DB24-86573BB0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B5FA-13C9-4C05-8D6E-65B02BD73F8D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DB277-6E22-1059-6FBD-AC96EE4C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ACE8A-AE60-988B-92B0-059A64C1F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FCA2-09DA-444E-9D7F-76A87AC5B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DC976-6B19-E70E-C793-B8DFF54BD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279083"/>
            <a:ext cx="11369040" cy="543877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latin typeface="+mn-lt"/>
              </a:rPr>
              <a:t>Teste: Analista de BI</a:t>
            </a:r>
            <a:endParaRPr lang="pt-BR" sz="3200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49E38D-1C9C-D7A7-B16F-0B56481819E1}"/>
              </a:ext>
            </a:extLst>
          </p:cNvPr>
          <p:cNvSpPr txBox="1"/>
          <p:nvPr/>
        </p:nvSpPr>
        <p:spPr>
          <a:xfrm>
            <a:off x="508925" y="985520"/>
            <a:ext cx="11195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Etapas executadas: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+mn-lt"/>
              </a:rPr>
              <a:t>Criação do banco de dados </a:t>
            </a:r>
            <a:r>
              <a:rPr lang="pt-BR" dirty="0" err="1">
                <a:latin typeface="+mn-lt"/>
              </a:rPr>
              <a:t>SqlServer</a:t>
            </a:r>
            <a:r>
              <a:rPr lang="pt-BR" dirty="0">
                <a:latin typeface="+mn-lt"/>
              </a:rPr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+mn-lt"/>
              </a:rPr>
              <a:t>Criação das tabelas de </a:t>
            </a:r>
            <a:r>
              <a:rPr lang="pt-BR" dirty="0" err="1">
                <a:latin typeface="+mn-lt"/>
              </a:rPr>
              <a:t>stage</a:t>
            </a:r>
            <a:r>
              <a:rPr lang="pt-BR" dirty="0">
                <a:latin typeface="+mn-lt"/>
              </a:rPr>
              <a:t> para receber os arquivos originais;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+mn-lt"/>
              </a:rPr>
              <a:t>Criação da procedure de transformação dos dados;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+mn-lt"/>
              </a:rPr>
              <a:t>Criação das tabelas finais com dados transformados;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+mn-lt"/>
              </a:rPr>
              <a:t>Criação da </a:t>
            </a:r>
            <a:r>
              <a:rPr lang="pt-BR" dirty="0" err="1">
                <a:latin typeface="+mn-lt"/>
              </a:rPr>
              <a:t>view</a:t>
            </a:r>
            <a:r>
              <a:rPr lang="pt-BR" dirty="0">
                <a:latin typeface="+mn-lt"/>
              </a:rPr>
              <a:t> para alimentar o </a:t>
            </a:r>
            <a:r>
              <a:rPr lang="pt-BR" dirty="0" err="1">
                <a:latin typeface="+mn-lt"/>
              </a:rPr>
              <a:t>PowerBI</a:t>
            </a:r>
            <a:r>
              <a:rPr lang="pt-BR" dirty="0">
                <a:latin typeface="+mn-lt"/>
              </a:rPr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+mn-lt"/>
              </a:rPr>
              <a:t>Criação do Dashboard.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/>
              <a:t>Visões Propostas no Dashboard: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Analisar os Big </a:t>
            </a:r>
            <a:r>
              <a:rPr lang="pt-BR" dirty="0" err="1"/>
              <a:t>Numbers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Total de Empresas da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Quantidade de setores distintos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Valor médio das 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Valor total das 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Analisar os valores médio das ações por segmento B3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Analisar o valor total por setor econômico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Analisar o detalhamento de cada empresa (código ação, empresa, município, uf, nível atividade, porte) ordenando por valor total das ações.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77768CFB-F60A-779C-C4EB-7EB30822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4" y="182204"/>
            <a:ext cx="1458796" cy="6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0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Teste: Analista de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Teste: Analista de BI</dc:title>
  <dc:creator>Hudson Martins</dc:creator>
  <cp:lastModifiedBy>Hudson Martins</cp:lastModifiedBy>
  <cp:revision>1</cp:revision>
  <dcterms:created xsi:type="dcterms:W3CDTF">2023-04-23T13:27:23Z</dcterms:created>
  <dcterms:modified xsi:type="dcterms:W3CDTF">2023-04-23T13:36:38Z</dcterms:modified>
</cp:coreProperties>
</file>