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DF51F-AA4A-B0D9-0408-7D52942F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E9187F-7332-ED63-88B6-E42C85DD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5F6B3-3D1D-E068-FCD9-0D80A0B9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B9711-0C4D-FB33-4F1D-F6121FC4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C6508-E4AA-B4AF-85F4-19038159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79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41D5-7F81-02EE-1D07-F9B07EC8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D731EB-B73A-4492-7BDA-12587450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C0DDC-8FA1-75CA-9261-A29BB5F3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E3FF4-C88F-E015-A52C-F0FF10EC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EB012-1691-FE32-3D3B-5A9B23F7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4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F6CA86-A449-99B5-B3F3-721D2C87E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4A2AC8-A38C-C663-ACDA-11C349A6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6BABA-EA58-41BA-B6BD-7439D399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1ABDF-DFB5-3B1B-0550-842FD09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4927E-D563-D857-7673-D718A7B7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03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83360-2317-0150-5936-0C7DA8F0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03531-FC0D-8037-1B73-5B94F54B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1FA9D-3B6E-65F7-B0A7-90F98F0E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71906-75EF-53CF-1310-07743CB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0B2DF-EB10-942F-2DA9-F2192940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A428-FDC7-AE64-D828-2A9BDBEB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C1B07-1E6D-BB52-989C-DFBA40F8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A2D8D-2FDD-6574-D2A9-83E9DC80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420B3-F0ED-B835-2618-D499C0CC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0BDB2-438E-70E4-A8AE-06F8F9A6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22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4142-E335-E4EC-4F24-1AE69611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AB887-2ABB-8B7C-2D0E-F85753A6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BC0923-4D11-AD6A-E81A-303ABD06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562C3E-6F6D-1491-53DD-0D5A1804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5D8A1-B561-2BFA-82FB-D0BD1132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DCFFFE-0685-7E65-131F-F7ECC0D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7B519-522E-8E9F-AE8C-AC29EE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7D79F-4467-2E47-145A-036AED15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E8DDB0-588F-D3BE-5926-296BE105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CC6E28-8A18-3AB8-3C61-A4CEFFA0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53C948-80F0-0BBA-75B7-49442CAC9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67F482-2287-0DB5-BBFD-4D1C7ECE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E7CC03-6F43-C066-B87D-DFA39AB7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79941B-C71F-0121-65A7-A32E843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7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78A87-44A2-C53D-1157-2008299C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A71DA9-9C05-1B12-AF68-7A34C241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018BA7-DC70-4A93-0264-8D13FFE3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2CC0A6-3EA5-7474-2A02-9820372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3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16BCD4-353D-7974-360C-9BA4CFE8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D03274-E07F-1C8C-C874-A7C98D4E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AE750C-7297-25F8-AAF4-EC5BC402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F7B04-AC93-073B-D459-CE7E8225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8F2BA-18EF-8600-F0B9-43EB1CA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86335E-4D60-3965-43EA-1CAE0C9C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9E4086-F8AA-50B5-4747-E370F545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82E6EA-1657-36E7-8CF1-4577300C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8FB0D9-1A2B-B26C-6760-BFF8F619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0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5BA9-7260-7817-2F90-4FC1DD98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2B0D90-E885-DA2A-19F5-7C62544A0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FB8A7-36DF-556B-04C6-B0602608C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54790-888E-6977-9453-007F48D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23450B-C352-30F8-C47A-3734C8A9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AD857A-6453-DB7A-6259-9134EC32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1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39E628-AEDD-ADE5-5C14-E7345054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4184D6-C9D9-1D96-8B98-1A4CD23B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B7D69-7617-E71A-51EB-1009D849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51AE-EEDF-474D-8110-88E5135C61E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B6D294-3E5A-C930-47FE-ED7B60560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C1188-10B1-5DDD-9FB6-E4EE340E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E1AA-7B88-47E1-9D42-0A4C00BB6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56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99610-55BB-DB7D-3461-0CA0E114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512373"/>
                </a:solidFill>
              </a:rPr>
              <a:t>Git</a:t>
            </a:r>
            <a:r>
              <a:rPr lang="pt-BR" b="1" dirty="0">
                <a:solidFill>
                  <a:srgbClr val="512373"/>
                </a:solidFill>
              </a:rPr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2B867-05B3-20DF-DFC4-BF69210E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/>
          <a:lstStyle/>
          <a:p>
            <a:r>
              <a:rPr lang="pt-BR" b="1" i="0" dirty="0">
                <a:effectLst/>
                <a:latin typeface="inherit"/>
              </a:rPr>
              <a:t>1. </a:t>
            </a:r>
            <a:r>
              <a:rPr lang="pt-BR" b="1" i="0" dirty="0" err="1">
                <a:effectLst/>
                <a:latin typeface="inherit"/>
              </a:rPr>
              <a:t>Git</a:t>
            </a:r>
            <a:r>
              <a:rPr lang="pt-BR" b="1" i="0" dirty="0">
                <a:effectLst/>
                <a:latin typeface="inherit"/>
              </a:rPr>
              <a:t> clone </a:t>
            </a:r>
          </a:p>
          <a:p>
            <a:r>
              <a:rPr lang="pt-BR" b="1" dirty="0">
                <a:latin typeface="inherit"/>
              </a:rPr>
              <a:t>2. </a:t>
            </a:r>
            <a:r>
              <a:rPr lang="pt-BR" b="1" i="0" dirty="0" err="1">
                <a:effectLst/>
                <a:latin typeface="inherit"/>
              </a:rPr>
              <a:t>Git</a:t>
            </a:r>
            <a:r>
              <a:rPr lang="pt-BR" b="1" i="0" dirty="0">
                <a:effectLst/>
                <a:latin typeface="inherit"/>
              </a:rPr>
              <a:t> </a:t>
            </a:r>
            <a:r>
              <a:rPr lang="pt-BR" b="1" i="0" dirty="0" err="1">
                <a:effectLst/>
                <a:latin typeface="inherit"/>
              </a:rPr>
              <a:t>add</a:t>
            </a:r>
            <a:r>
              <a:rPr lang="pt-BR" b="0" i="0" dirty="0">
                <a:effectLst/>
                <a:latin typeface="inherit"/>
              </a:rPr>
              <a:t> </a:t>
            </a:r>
            <a:r>
              <a:rPr lang="pt-BR" sz="2000" b="0" i="0" dirty="0">
                <a:effectLst/>
              </a:rPr>
              <a:t>– Quando fazemos alguma alteração</a:t>
            </a:r>
          </a:p>
          <a:p>
            <a:r>
              <a:rPr lang="pt-BR" b="1" dirty="0">
                <a:latin typeface="inherit"/>
              </a:rPr>
              <a:t>3. </a:t>
            </a:r>
            <a:r>
              <a:rPr lang="pt-BR" b="1" dirty="0" err="1">
                <a:latin typeface="inherit"/>
              </a:rPr>
              <a:t>Git</a:t>
            </a:r>
            <a:r>
              <a:rPr lang="pt-BR" b="1" dirty="0">
                <a:latin typeface="inherit"/>
              </a:rPr>
              <a:t> </a:t>
            </a:r>
            <a:r>
              <a:rPr lang="pt-BR" b="1" dirty="0" err="1">
                <a:latin typeface="inherit"/>
              </a:rPr>
              <a:t>commit</a:t>
            </a:r>
            <a:r>
              <a:rPr lang="pt-BR" b="1" dirty="0">
                <a:latin typeface="inherit"/>
              </a:rPr>
              <a:t> </a:t>
            </a:r>
            <a:r>
              <a:rPr lang="pt-BR" sz="2000" dirty="0"/>
              <a:t>– Logo após o </a:t>
            </a:r>
            <a:r>
              <a:rPr lang="pt-BR" sz="2000" dirty="0" err="1"/>
              <a:t>add</a:t>
            </a:r>
            <a:r>
              <a:rPr lang="pt-BR" sz="2000" dirty="0"/>
              <a:t> for executado</a:t>
            </a:r>
          </a:p>
          <a:p>
            <a:endParaRPr lang="pt-BR" sz="2000" dirty="0"/>
          </a:p>
          <a:p>
            <a:r>
              <a:rPr lang="pt-BR" b="1" dirty="0">
                <a:latin typeface="inherit"/>
              </a:rPr>
              <a:t>4. </a:t>
            </a:r>
            <a:r>
              <a:rPr lang="pt-BR" b="1" dirty="0" err="1">
                <a:latin typeface="inherit"/>
              </a:rPr>
              <a:t>Git</a:t>
            </a:r>
            <a:r>
              <a:rPr lang="pt-BR" b="1" dirty="0">
                <a:latin typeface="inherit"/>
              </a:rPr>
              <a:t> status </a:t>
            </a:r>
            <a:r>
              <a:rPr lang="pt-BR" sz="2000" dirty="0"/>
              <a:t>– esse comando verifica se teve alguma alteração nos arquivos.</a:t>
            </a:r>
          </a:p>
          <a:p>
            <a:r>
              <a:rPr lang="pt-BR" b="1" dirty="0">
                <a:latin typeface="inherit"/>
              </a:rPr>
              <a:t>5. </a:t>
            </a:r>
            <a:r>
              <a:rPr lang="pt-BR" b="1" dirty="0" err="1">
                <a:latin typeface="inherit"/>
              </a:rPr>
              <a:t>Git</a:t>
            </a:r>
            <a:r>
              <a:rPr lang="pt-BR" b="1" dirty="0">
                <a:latin typeface="inherit"/>
              </a:rPr>
              <a:t> </a:t>
            </a:r>
            <a:r>
              <a:rPr lang="pt-BR" b="1" dirty="0" err="1">
                <a:latin typeface="inherit"/>
              </a:rPr>
              <a:t>branch</a:t>
            </a:r>
            <a:r>
              <a:rPr lang="pt-BR" b="1" dirty="0">
                <a:latin typeface="inherit"/>
              </a:rPr>
              <a:t> </a:t>
            </a:r>
            <a:r>
              <a:rPr lang="pt-BR" sz="2000" dirty="0"/>
              <a:t>– mostrar todos os ramos</a:t>
            </a:r>
          </a:p>
          <a:p>
            <a:endParaRPr lang="pt-BR" sz="2000" dirty="0"/>
          </a:p>
          <a:p>
            <a:r>
              <a:rPr lang="pt-BR" b="1" dirty="0">
                <a:latin typeface="inherit"/>
              </a:rPr>
              <a:t>6. </a:t>
            </a:r>
            <a:r>
              <a:rPr lang="pt-BR" b="1" dirty="0" err="1">
                <a:latin typeface="inherit"/>
              </a:rPr>
              <a:t>Git</a:t>
            </a:r>
            <a:r>
              <a:rPr lang="pt-BR" b="1" dirty="0">
                <a:latin typeface="inherit"/>
              </a:rPr>
              <a:t> </a:t>
            </a:r>
            <a:r>
              <a:rPr lang="pt-BR" b="1" dirty="0" err="1">
                <a:latin typeface="inherit"/>
              </a:rPr>
              <a:t>pull</a:t>
            </a:r>
            <a:r>
              <a:rPr lang="pt-BR" b="1" dirty="0">
                <a:latin typeface="inherit"/>
              </a:rPr>
              <a:t> </a:t>
            </a:r>
            <a:r>
              <a:rPr lang="pt-BR" dirty="0">
                <a:latin typeface="inherit"/>
              </a:rPr>
              <a:t>– </a:t>
            </a:r>
            <a:r>
              <a:rPr lang="pt-BR" sz="2000" dirty="0"/>
              <a:t>esse comando é usado para trazer as atualizações </a:t>
            </a:r>
          </a:p>
          <a:p>
            <a:r>
              <a:rPr lang="pt-BR" b="1" dirty="0">
                <a:latin typeface="inherit"/>
              </a:rPr>
              <a:t>7. </a:t>
            </a:r>
            <a:r>
              <a:rPr lang="pt-BR" b="1" dirty="0" err="1">
                <a:latin typeface="inherit"/>
              </a:rPr>
              <a:t>Git</a:t>
            </a:r>
            <a:r>
              <a:rPr lang="pt-BR" b="1" dirty="0">
                <a:latin typeface="inherit"/>
              </a:rPr>
              <a:t> </a:t>
            </a:r>
            <a:r>
              <a:rPr lang="pt-BR" b="1" dirty="0" err="1">
                <a:latin typeface="inherit"/>
              </a:rPr>
              <a:t>push</a:t>
            </a:r>
            <a:r>
              <a:rPr lang="pt-BR" b="1" dirty="0">
                <a:latin typeface="inherit"/>
              </a:rPr>
              <a:t> </a:t>
            </a:r>
            <a:r>
              <a:rPr lang="pt-BR" dirty="0">
                <a:latin typeface="inherit"/>
              </a:rPr>
              <a:t>–</a:t>
            </a:r>
            <a:r>
              <a:rPr lang="pt-BR" sz="2000" dirty="0"/>
              <a:t>para enviar todas as alterações </a:t>
            </a:r>
          </a:p>
          <a:p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push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origin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master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pt-BR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AFFEA5-7981-B004-51A0-3E267867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10" y="2201209"/>
            <a:ext cx="66433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 clone &lt;https://link-com-o-nome-do-repositório&gt;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E24694-6989-8AB8-7585-999B081E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55" y="3321278"/>
            <a:ext cx="66433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commit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 –m “mensagem”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F7FB52D-E948-9183-05D7-2FEA0E5D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10" y="4801542"/>
            <a:ext cx="884542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Para mudar de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branch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, use o comando: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checkout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nome_branch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DEC93-C264-788D-225C-310A1934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793102"/>
            <a:ext cx="10515600" cy="5029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92D050"/>
                </a:solidFill>
              </a:rPr>
              <a:t># Definir UI ----</a:t>
            </a:r>
          </a:p>
          <a:p>
            <a:pPr marL="0" indent="0">
              <a:buNone/>
            </a:pPr>
            <a:r>
              <a:rPr lang="pt-BR" dirty="0"/>
              <a:t>ui &lt;- </a:t>
            </a:r>
            <a:r>
              <a:rPr lang="pt-BR" dirty="0" err="1"/>
              <a:t>fluidPage</a:t>
            </a:r>
            <a:r>
              <a:rPr lang="pt-BR" dirty="0"/>
              <a:t>(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>
                <a:solidFill>
                  <a:srgbClr val="92D050"/>
                </a:solidFill>
              </a:rPr>
              <a:t># Definir lógica do servidor ----</a:t>
            </a:r>
          </a:p>
          <a:p>
            <a:pPr marL="0" indent="0">
              <a:buNone/>
            </a:pPr>
            <a:r>
              <a:rPr lang="pt-BR" dirty="0"/>
              <a:t>server &lt;- </a:t>
            </a:r>
            <a:r>
              <a:rPr lang="pt-BR" dirty="0" err="1">
                <a:solidFill>
                  <a:srgbClr val="0070C0"/>
                </a:solidFill>
              </a:rPr>
              <a:t>function</a:t>
            </a:r>
            <a:r>
              <a:rPr lang="pt-BR" dirty="0"/>
              <a:t>(input, output) {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rgbClr val="92D050"/>
                </a:solidFill>
              </a:rPr>
              <a:t># </a:t>
            </a:r>
            <a:r>
              <a:rPr lang="pt-BR" dirty="0" err="1">
                <a:solidFill>
                  <a:srgbClr val="92D050"/>
                </a:solidFill>
              </a:rPr>
              <a:t>Run</a:t>
            </a:r>
            <a:r>
              <a:rPr lang="pt-BR" dirty="0">
                <a:solidFill>
                  <a:srgbClr val="92D050"/>
                </a:solidFill>
              </a:rPr>
              <a:t> app ----</a:t>
            </a:r>
          </a:p>
          <a:p>
            <a:pPr marL="0" indent="0">
              <a:buNone/>
            </a:pPr>
            <a:r>
              <a:rPr lang="pt-BR" dirty="0" err="1"/>
              <a:t>shinyApp</a:t>
            </a:r>
            <a:r>
              <a:rPr lang="pt-BR" dirty="0"/>
              <a:t>(ui = ui,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70712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363A-DDF1-5B24-456A-B1441DD4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512373"/>
                </a:solidFill>
                <a:effectLst/>
                <a:latin typeface="Source Sans Pro" panose="020B0503030403020204" pitchFamily="34" charset="0"/>
              </a:rPr>
              <a:t>Grid system</a:t>
            </a:r>
            <a:br>
              <a:rPr lang="pt-BR" b="0" i="0" dirty="0">
                <a:solidFill>
                  <a:srgbClr val="512373"/>
                </a:solidFill>
                <a:effectLst/>
                <a:latin typeface="Source Sans Pro" panose="020B0503030403020204" pitchFamily="34" charset="0"/>
              </a:rPr>
            </a:br>
            <a:endParaRPr lang="pt-BR" dirty="0">
              <a:solidFill>
                <a:srgbClr val="512373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19AB5-3439-F4C7-A10B-D8BA5178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5576"/>
            <a:ext cx="10825065" cy="472138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os elementos em uma página serão dispostos primeiramente em linhas;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cada nova linha será colocada embaixo da anterior;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cada linha pode ser dividida em até 12 colunas; independentemente do tamanho da tela;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cada coluna pode ter até 12 unidades de comprimento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2262F9-8374-6BE1-431A-3818D98B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800" b="1" dirty="0" err="1">
                <a:solidFill>
                  <a:srgbClr val="512373"/>
                </a:solidFill>
              </a:rPr>
              <a:t>Shiny</a:t>
            </a:r>
            <a:r>
              <a:rPr lang="pt-BR" sz="4800" b="1" dirty="0">
                <a:solidFill>
                  <a:srgbClr val="512373"/>
                </a:solidFill>
              </a:rPr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510D14-7246-0C10-7C3C-C6762F08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10"/>
            <a:ext cx="10515600" cy="4351338"/>
          </a:xfrm>
        </p:spPr>
        <p:txBody>
          <a:bodyPr>
            <a:normAutofit/>
          </a:bodyPr>
          <a:lstStyle/>
          <a:p>
            <a:r>
              <a:rPr lang="pt-BR" sz="3200" dirty="0"/>
              <a:t>O </a:t>
            </a:r>
            <a:r>
              <a:rPr lang="pt-BR" sz="3200" dirty="0" err="1"/>
              <a:t>Shiny</a:t>
            </a:r>
            <a:r>
              <a:rPr lang="pt-BR" sz="3200" dirty="0"/>
              <a:t> é um pacote do R-</a:t>
            </a:r>
            <a:r>
              <a:rPr lang="pt-BR" sz="3200" dirty="0" err="1"/>
              <a:t>project</a:t>
            </a:r>
            <a:r>
              <a:rPr lang="pt-BR" sz="3200" dirty="0"/>
              <a:t> que torna fácil a construção de aplicações interativas na web.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3200" dirty="0"/>
              <a:t>Todo programa </a:t>
            </a:r>
            <a:r>
              <a:rPr lang="pt-BR" sz="3200" dirty="0" err="1"/>
              <a:t>Shiny</a:t>
            </a:r>
            <a:r>
              <a:rPr lang="pt-BR" sz="3200" dirty="0"/>
              <a:t> apresenta sempre a mesma estrutura: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a interface do usuário (</a:t>
            </a:r>
            <a:r>
              <a:rPr lang="pt-BR" sz="3200" dirty="0" err="1"/>
              <a:t>user</a:t>
            </a:r>
            <a:r>
              <a:rPr lang="pt-BR" sz="3200" dirty="0"/>
              <a:t>-interface script) que é denominada </a:t>
            </a:r>
            <a:r>
              <a:rPr lang="pt-BR" sz="3200" dirty="0" err="1"/>
              <a:t>ui.R</a:t>
            </a:r>
            <a:r>
              <a:rPr lang="pt-BR" sz="3200" dirty="0"/>
              <a:t>; </a:t>
            </a:r>
          </a:p>
          <a:p>
            <a:r>
              <a:rPr lang="pt-BR" sz="3200" dirty="0"/>
              <a:t>e o servidor (server script) recebe o nome de </a:t>
            </a:r>
            <a:r>
              <a:rPr lang="pt-BR" sz="3200" dirty="0" err="1"/>
              <a:t>server.R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34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2C259-E55C-CE3A-9672-50E27533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12373"/>
                </a:solidFill>
              </a:rPr>
              <a:t>Interface do </a:t>
            </a:r>
            <a:r>
              <a:rPr lang="pt-BR" b="1" dirty="0" err="1">
                <a:solidFill>
                  <a:srgbClr val="512373"/>
                </a:solidFill>
              </a:rPr>
              <a:t>Usu´ario</a:t>
            </a:r>
            <a:r>
              <a:rPr lang="pt-BR" b="1" dirty="0">
                <a:solidFill>
                  <a:srgbClr val="512373"/>
                </a:solidFill>
              </a:rPr>
              <a:t> (UI)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BEB86-CCD2-8D14-086B-FF02818C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 layout e a aparência do aplicativo (programa)</a:t>
            </a:r>
          </a:p>
          <a:p>
            <a:r>
              <a:rPr lang="pt-BR" sz="4000" dirty="0"/>
              <a:t>UI do </a:t>
            </a:r>
            <a:r>
              <a:rPr lang="pt-BR" sz="4000" dirty="0" err="1"/>
              <a:t>Shiny</a:t>
            </a:r>
            <a:r>
              <a:rPr lang="pt-BR" sz="4000" dirty="0"/>
              <a:t> deve começar com a função </a:t>
            </a:r>
            <a:r>
              <a:rPr lang="pt-BR" sz="4000" b="1" dirty="0" err="1"/>
              <a:t>shinyUI</a:t>
            </a:r>
            <a:r>
              <a:rPr lang="pt-BR" sz="4000" b="1" dirty="0"/>
              <a:t>() </a:t>
            </a:r>
          </a:p>
          <a:p>
            <a:pPr marL="0" indent="0">
              <a:buNone/>
            </a:pPr>
            <a:r>
              <a:rPr lang="pt-BR" sz="4000" dirty="0"/>
              <a:t>     </a:t>
            </a:r>
            <a:r>
              <a:rPr lang="pt-BR" sz="4000" b="1" dirty="0"/>
              <a:t>Layout, Input e Output. </a:t>
            </a:r>
          </a:p>
        </p:txBody>
      </p:sp>
    </p:spTree>
    <p:extLst>
      <p:ext uri="{BB962C8B-B14F-4D97-AF65-F5344CB8AC3E}">
        <p14:creationId xmlns:p14="http://schemas.microsoft.com/office/powerpoint/2010/main" val="33285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B9109-835C-E913-EF03-D2E6B15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72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12373"/>
                </a:solidFill>
              </a:rPr>
              <a:t>UI Layout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E9D05-22D7-3571-B113-87E4877A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253331"/>
            <a:ext cx="10515600" cy="4351338"/>
          </a:xfrm>
        </p:spPr>
        <p:txBody>
          <a:bodyPr/>
          <a:lstStyle/>
          <a:p>
            <a:r>
              <a:rPr lang="pt-BR" dirty="0"/>
              <a:t>A primeira função que deve estar dentro da </a:t>
            </a:r>
            <a:r>
              <a:rPr lang="pt-BR" dirty="0" err="1"/>
              <a:t>shinyUI</a:t>
            </a:r>
            <a:r>
              <a:rPr lang="pt-BR" dirty="0"/>
              <a:t>() é o UI Layout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915A47-67A6-8A58-8A4A-C069CA225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8"/>
          <a:stretch/>
        </p:blipFill>
        <p:spPr>
          <a:xfrm>
            <a:off x="247288" y="1767132"/>
            <a:ext cx="7212380" cy="27862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67BDD5-5842-47FB-B025-B5FA2CB7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07" y="3984481"/>
            <a:ext cx="5969457" cy="24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5C34-A67F-A7AF-67BC-5BE0EE03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12373"/>
                </a:solidFill>
              </a:rPr>
              <a:t>Conteúdo 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6E1D8-6702-09AB-F9AB-8ABC37AB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"/>
          <a:stretch/>
        </p:blipFill>
        <p:spPr>
          <a:xfrm>
            <a:off x="1997429" y="1504076"/>
            <a:ext cx="7258538" cy="47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F8C1F-7BA1-0D7E-DDC1-C21F17B7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12373"/>
                </a:solidFill>
              </a:rPr>
              <a:t>Widget (UI Input)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4FF3A-897B-6A86-7975-B0500736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widget ´e uma maneira do </a:t>
            </a:r>
            <a:r>
              <a:rPr lang="pt-BR" dirty="0" err="1"/>
              <a:t>usu´ario</a:t>
            </a:r>
            <a:r>
              <a:rPr lang="pt-BR" dirty="0"/>
              <a:t> enviar mensagens para o aplicativo </a:t>
            </a:r>
            <a:r>
              <a:rPr lang="pt-BR" dirty="0" err="1"/>
              <a:t>Shiny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71B06F-9F26-EFFB-CC8A-A18DB5FE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22" y="2954192"/>
            <a:ext cx="7959156" cy="36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3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19E1-442E-BC28-8199-F49BC27F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1DB91-DB97-627D-2781-02F6CDB9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73B892-2B35-22B0-D0BF-F0A4467D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2" y="1048887"/>
            <a:ext cx="9089571" cy="47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F9C52-7EFA-C3C6-A9BF-6516072C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12373"/>
                </a:solidFill>
              </a:rPr>
              <a:t>UI Output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CCF9C-DC43-BB1D-4F70-E97905D2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para o usuário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87EE97-58D1-AEA8-738B-BEAB0880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16" y="2688139"/>
            <a:ext cx="7395271" cy="28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E08F2-62B7-AEE8-1AAD-E12CFA83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12373"/>
                </a:solidFill>
              </a:rPr>
              <a:t>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40570-07AD-EFFA-CF17-79823839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Informações para saber como construir seu objeto no R</a:t>
            </a:r>
          </a:p>
          <a:p>
            <a:r>
              <a:rPr lang="pt-BR" dirty="0"/>
              <a:t>Funções Render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B2D5CF-E119-9037-34F3-FEECB7945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2"/>
          <a:stretch/>
        </p:blipFill>
        <p:spPr>
          <a:xfrm>
            <a:off x="1434805" y="3181738"/>
            <a:ext cx="8227716" cy="24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22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Poppins</vt:lpstr>
      <vt:lpstr>Roboto Mono</vt:lpstr>
      <vt:lpstr>Source Sans Pro</vt:lpstr>
      <vt:lpstr>var(--bs-font-monospace)</vt:lpstr>
      <vt:lpstr>Tema do Office</vt:lpstr>
      <vt:lpstr>Git e GitHub</vt:lpstr>
      <vt:lpstr>Shiny </vt:lpstr>
      <vt:lpstr>Interface do Usu´ario (UI)</vt:lpstr>
      <vt:lpstr>UI Layout </vt:lpstr>
      <vt:lpstr>Conteúdo HTML</vt:lpstr>
      <vt:lpstr>Widget (UI Input)</vt:lpstr>
      <vt:lpstr>Apresentação do PowerPoint</vt:lpstr>
      <vt:lpstr>UI Output</vt:lpstr>
      <vt:lpstr>Server</vt:lpstr>
      <vt:lpstr>Apresentação do PowerPoint</vt:lpstr>
      <vt:lpstr>Grid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</dc:title>
  <dc:creator>Luan Patrick</dc:creator>
  <cp:lastModifiedBy>Luan Patrick</cp:lastModifiedBy>
  <cp:revision>2</cp:revision>
  <dcterms:created xsi:type="dcterms:W3CDTF">2023-12-11T19:30:31Z</dcterms:created>
  <dcterms:modified xsi:type="dcterms:W3CDTF">2023-12-11T20:41:10Z</dcterms:modified>
</cp:coreProperties>
</file>