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9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69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3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55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29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82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418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46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8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3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09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8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71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65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77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27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  <p:sldLayoutId id="2147484431" r:id="rId12"/>
    <p:sldLayoutId id="2147484432" r:id="rId13"/>
    <p:sldLayoutId id="2147484433" r:id="rId14"/>
    <p:sldLayoutId id="2147484434" r:id="rId15"/>
    <p:sldLayoutId id="2147484435" r:id="rId16"/>
    <p:sldLayoutId id="21474844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C880-C976-E94C-A00C-B45C3B29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399" y="939800"/>
            <a:ext cx="7197726" cy="2760131"/>
          </a:xfrm>
        </p:spPr>
        <p:txBody>
          <a:bodyPr>
            <a:normAutofit/>
          </a:bodyPr>
          <a:lstStyle/>
          <a:p>
            <a:r>
              <a:rPr lang="en-US" sz="6000" dirty="0"/>
              <a:t>Babylon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9884-C578-5F4B-8E46-808948B9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3699931"/>
            <a:ext cx="9448800" cy="685800"/>
          </a:xfrm>
        </p:spPr>
        <p:txBody>
          <a:bodyPr>
            <a:normAutofit fontScale="92500"/>
          </a:bodyPr>
          <a:lstStyle/>
          <a:p>
            <a:r>
              <a:rPr lang="es-ES" dirty="0" err="1"/>
              <a:t>Levian</a:t>
            </a:r>
            <a:r>
              <a:rPr lang="es-ES" dirty="0"/>
              <a:t> González, Adriana Torres, Andrés De Pereda and Daniel </a:t>
            </a:r>
            <a:r>
              <a:rPr lang="es-ES" dirty="0" err="1"/>
              <a:t>Marchán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2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967F-20A6-364C-B7F6-655B378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3650-B951-F84A-8036-FA229538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96AF-AF78-5940-B1D8-3ED4CC4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0DBE6-DEED-AF47-B20C-D2FE38A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Storage of clinical</a:t>
            </a:r>
            <a:r>
              <a:rPr lang="es-ES" dirty="0"/>
              <a:t> </a:t>
            </a:r>
            <a:r>
              <a:rPr lang="en-US" dirty="0"/>
              <a:t>histories</a:t>
            </a:r>
          </a:p>
          <a:p>
            <a:pPr algn="just"/>
            <a:r>
              <a:rPr lang="en-US" dirty="0"/>
              <a:t>Access to the clinical history of patients</a:t>
            </a:r>
          </a:p>
          <a:p>
            <a:pPr algn="just"/>
            <a:r>
              <a:rPr lang="en-US" dirty="0"/>
              <a:t>Enables the patients to check their appointments and ask for one</a:t>
            </a:r>
          </a:p>
          <a:p>
            <a:pPr algn="just"/>
            <a:r>
              <a:rPr lang="en-US" dirty="0"/>
              <a:t>Enables the doctors to check their pending appointments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D84CA8-3C80-49EF-9F8B-645A6A3B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7" t="12009" r="33292" b="8323"/>
          <a:stretch/>
        </p:blipFill>
        <p:spPr>
          <a:xfrm>
            <a:off x="549691" y="389739"/>
            <a:ext cx="4664091" cy="5895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B9BDA2-3406-4CA1-9E65-9DD09A43D0F7}"/>
              </a:ext>
            </a:extLst>
          </p:cNvPr>
          <p:cNvSpPr txBox="1"/>
          <p:nvPr/>
        </p:nvSpPr>
        <p:spPr>
          <a:xfrm>
            <a:off x="7037009" y="1580853"/>
            <a:ext cx="3720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/>
              <a:t>Patient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Address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Doctor</a:t>
            </a:r>
          </a:p>
          <a:p>
            <a:pPr marL="285750" indent="-285750" algn="just">
              <a:buFontTx/>
              <a:buChar char="-"/>
            </a:pPr>
            <a:r>
              <a:rPr lang="es-ES" dirty="0" err="1"/>
              <a:t>Appointment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Allergies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Vaccines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Surgeries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Treatment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Illnesses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Clinical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  <a:p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F1-DC1A-494E-AA4C-14A603E4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296028"/>
            <a:ext cx="9613861" cy="1080938"/>
          </a:xfrm>
        </p:spPr>
        <p:txBody>
          <a:bodyPr/>
          <a:lstStyle/>
          <a:p>
            <a:r>
              <a:rPr lang="es-ES" dirty="0"/>
              <a:t>ER </a:t>
            </a:r>
            <a:r>
              <a:rPr lang="en-US" dirty="0"/>
              <a:t>Diagram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561E-2386-0746-A91C-43308C9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987E1-5825-E941-8104-A200BDCCFB92}"/>
              </a:ext>
            </a:extLst>
          </p:cNvPr>
          <p:cNvPicPr/>
          <p:nvPr/>
        </p:nvPicPr>
        <p:blipFill rotWithShape="1">
          <a:blip r:embed="rId2"/>
          <a:srcRect l="10777" t="16280" r="1581" b="5311"/>
          <a:stretch/>
        </p:blipFill>
        <p:spPr bwMode="auto">
          <a:xfrm>
            <a:off x="578720" y="1148366"/>
            <a:ext cx="10635380" cy="5519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996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5913</TotalTime>
  <Words>60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Babylon Studio</vt:lpstr>
      <vt:lpstr>Name</vt:lpstr>
      <vt:lpstr>Purpose</vt:lpstr>
      <vt:lpstr>Presentación de PowerPoint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History </dc:title>
  <dc:creator>Daniel Marchan</dc:creator>
  <cp:lastModifiedBy>Andres Pereda</cp:lastModifiedBy>
  <cp:revision>8</cp:revision>
  <dcterms:created xsi:type="dcterms:W3CDTF">2018-02-09T15:04:23Z</dcterms:created>
  <dcterms:modified xsi:type="dcterms:W3CDTF">2018-02-13T18:12:29Z</dcterms:modified>
</cp:coreProperties>
</file>