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5" r:id="rId1"/>
  </p:sld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47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43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590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5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790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61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067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3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3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3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74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51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4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3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75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89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8F3CC-CA5B-BA4B-BAD5-C648455EC89A}" type="datetimeFigureOut">
              <a:rPr lang="es-ES" smtClean="0"/>
              <a:t>9/2/18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DA45-982B-EC4F-8050-0728672F82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48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38" r:id="rId3"/>
    <p:sldLayoutId id="2147484339" r:id="rId4"/>
    <p:sldLayoutId id="2147484340" r:id="rId5"/>
    <p:sldLayoutId id="2147484341" r:id="rId6"/>
    <p:sldLayoutId id="2147484342" r:id="rId7"/>
    <p:sldLayoutId id="2147484343" r:id="rId8"/>
    <p:sldLayoutId id="2147484344" r:id="rId9"/>
    <p:sldLayoutId id="2147484345" r:id="rId10"/>
    <p:sldLayoutId id="2147484346" r:id="rId11"/>
    <p:sldLayoutId id="2147484347" r:id="rId12"/>
    <p:sldLayoutId id="2147484348" r:id="rId13"/>
    <p:sldLayoutId id="2147484349" r:id="rId14"/>
    <p:sldLayoutId id="2147484350" r:id="rId15"/>
    <p:sldLayoutId id="2147484351" r:id="rId16"/>
    <p:sldLayoutId id="214748435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0C880-C976-E94C-A00C-B45C3B29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399" y="939800"/>
            <a:ext cx="7197726" cy="2760131"/>
          </a:xfrm>
        </p:spPr>
        <p:txBody>
          <a:bodyPr>
            <a:normAutofit/>
          </a:bodyPr>
          <a:lstStyle/>
          <a:p>
            <a:r>
              <a:rPr lang="en-US" sz="6000" dirty="0"/>
              <a:t>Babylon 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39884-C578-5F4B-8E46-808948B9D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3699931"/>
            <a:ext cx="9448800" cy="685800"/>
          </a:xfrm>
        </p:spPr>
        <p:txBody>
          <a:bodyPr/>
          <a:lstStyle/>
          <a:p>
            <a:r>
              <a:rPr lang="es-ES" dirty="0" err="1"/>
              <a:t>Levian</a:t>
            </a:r>
            <a:r>
              <a:rPr lang="es-ES" dirty="0"/>
              <a:t> González, Adriana Torres, Andrés De Pereda and Daniel </a:t>
            </a:r>
            <a:r>
              <a:rPr lang="es-ES" dirty="0" err="1"/>
              <a:t>Marchán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23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5967F-20A6-364C-B7F6-655B3785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3650-B951-F84A-8036-FA229538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516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96AF-AF78-5940-B1D8-3ED4CC48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0DBE6-DEED-AF47-B20C-D2FE38AB1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of clinical</a:t>
            </a:r>
            <a:r>
              <a:rPr lang="es-ES" dirty="0"/>
              <a:t> </a:t>
            </a:r>
            <a:r>
              <a:rPr lang="en-US" dirty="0"/>
              <a:t>histories</a:t>
            </a:r>
          </a:p>
          <a:p>
            <a:r>
              <a:rPr lang="en-US" dirty="0"/>
              <a:t>Access to the clinical history of patients</a:t>
            </a:r>
          </a:p>
          <a:p>
            <a:r>
              <a:rPr lang="en-US" dirty="0"/>
              <a:t>Enables the patients to check their appointments and ask for one</a:t>
            </a:r>
          </a:p>
          <a:p>
            <a:r>
              <a:rPr lang="en-US" dirty="0"/>
              <a:t>Enables the doctors to check their pending appointments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7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3681E-13FE-E745-A4BC-44A06251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03533-8149-1547-995A-0353BE65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24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B9CF1-DC1A-494E-AA4C-14A603E4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296028"/>
            <a:ext cx="9613861" cy="1080938"/>
          </a:xfrm>
        </p:spPr>
        <p:txBody>
          <a:bodyPr/>
          <a:lstStyle/>
          <a:p>
            <a:r>
              <a:rPr lang="es-ES" dirty="0"/>
              <a:t>ER </a:t>
            </a:r>
            <a:r>
              <a:rPr lang="en-US" dirty="0"/>
              <a:t>Diagram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7561E-2386-0746-A91C-43308C9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3987E1-5825-E941-8104-A200BDCCFB92}"/>
              </a:ext>
            </a:extLst>
          </p:cNvPr>
          <p:cNvPicPr/>
          <p:nvPr/>
        </p:nvPicPr>
        <p:blipFill rotWithShape="1">
          <a:blip r:embed="rId2"/>
          <a:srcRect l="10777" t="16280" r="1581" b="5311"/>
          <a:stretch/>
        </p:blipFill>
        <p:spPr bwMode="auto">
          <a:xfrm>
            <a:off x="578720" y="1148366"/>
            <a:ext cx="10635380" cy="55191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99679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{D131B736-6655-E94A-B0AD-715FE2E4C486}tf10001057</Template>
  <TotalTime>5883</TotalTime>
  <Words>48</Words>
  <Application>Microsoft Macintosh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Babylon Studio</vt:lpstr>
      <vt:lpstr>Name</vt:lpstr>
      <vt:lpstr>Purpose</vt:lpstr>
      <vt:lpstr>Presentación de PowerPoint</vt:lpstr>
      <vt:lpstr>ER Diagram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History </dc:title>
  <dc:creator>Daniel Marchan</dc:creator>
  <cp:lastModifiedBy>Daniel Marchan</cp:lastModifiedBy>
  <cp:revision>4</cp:revision>
  <dcterms:created xsi:type="dcterms:W3CDTF">2018-02-09T15:04:23Z</dcterms:created>
  <dcterms:modified xsi:type="dcterms:W3CDTF">2018-02-13T17:08:12Z</dcterms:modified>
</cp:coreProperties>
</file>