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641" saveSubsetFonts="1">
  <p:sldMasterIdLst>
    <p:sldMasterId id="214748433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73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3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59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79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3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5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13/02/2018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8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/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967F-20A6-364C-B7F6-655B378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3650-B951-F84A-8036-FA22953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</a:t>
            </a:r>
          </a:p>
          <a:p>
            <a:pPr algn="just"/>
            <a:r>
              <a:rPr lang="en-US" dirty="0"/>
              <a:t>Access to the clinical history of patients</a:t>
            </a:r>
          </a:p>
          <a:p>
            <a:pPr algn="just"/>
            <a:r>
              <a:rPr lang="en-US" dirty="0"/>
              <a:t>Enables the patients to check their appointments and ask for one</a:t>
            </a:r>
          </a:p>
          <a:p>
            <a:pPr algn="just"/>
            <a:r>
              <a:rPr lang="en-US" dirty="0"/>
              <a:t>Enables the doctors to check their pending appointments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84CA8-3C80-49EF-9F8B-645A6A3B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7" t="12009" r="33292" b="8323"/>
          <a:stretch/>
        </p:blipFill>
        <p:spPr>
          <a:xfrm>
            <a:off x="549691" y="389739"/>
            <a:ext cx="4664091" cy="5895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9BDA2-3406-4CA1-9E65-9DD09A43D0F7}"/>
              </a:ext>
            </a:extLst>
          </p:cNvPr>
          <p:cNvSpPr txBox="1"/>
          <p:nvPr/>
        </p:nvSpPr>
        <p:spPr>
          <a:xfrm>
            <a:off x="7037009" y="1580853"/>
            <a:ext cx="3720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/>
              <a:t>Patient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Address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Doctor</a:t>
            </a:r>
          </a:p>
          <a:p>
            <a:pPr marL="285750" indent="-285750" algn="just">
              <a:buFontTx/>
              <a:buChar char="-"/>
            </a:pPr>
            <a:r>
              <a:rPr lang="es-ES" dirty="0" err="1"/>
              <a:t>Appointment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Allergies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Vaccines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Surgeries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Treatment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Illnesses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Clinical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3" y="121733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83FEAC-D85B-4642-AF45-E8C3B960F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9" t="15736" r="1150" b="12712"/>
          <a:stretch/>
        </p:blipFill>
        <p:spPr>
          <a:xfrm>
            <a:off x="210459" y="1149406"/>
            <a:ext cx="11771082" cy="54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5918</TotalTime>
  <Words>60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Babylon Studio</vt:lpstr>
      <vt:lpstr>Name</vt:lpstr>
      <vt:lpstr>Purpose</vt:lpstr>
      <vt:lpstr>Presentación de PowerPoint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Adriana Torres Pardo</cp:lastModifiedBy>
  <cp:revision>8</cp:revision>
  <dcterms:created xsi:type="dcterms:W3CDTF">2018-02-09T15:04:23Z</dcterms:created>
  <dcterms:modified xsi:type="dcterms:W3CDTF">2018-02-13T18:12:03Z</dcterms:modified>
</cp:coreProperties>
</file>