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8641" saveSubsetFonts="1">
  <p:sldMasterIdLst>
    <p:sldMasterId id="2147484335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4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43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59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79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6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3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3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3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7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3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75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F3CC-CA5B-BA4B-BAD5-C648455EC89A}" type="datetimeFigureOut">
              <a:rPr lang="es-ES" smtClean="0"/>
              <a:t>15/02/2018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8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C880-C976-E94C-A00C-B45C3B29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399" y="939800"/>
            <a:ext cx="7197726" cy="2760131"/>
          </a:xfrm>
        </p:spPr>
        <p:txBody>
          <a:bodyPr>
            <a:normAutofit/>
          </a:bodyPr>
          <a:lstStyle/>
          <a:p>
            <a:r>
              <a:rPr lang="en-US" sz="6000" dirty="0"/>
              <a:t>Babylon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39884-C578-5F4B-8E46-808948B9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3699931"/>
            <a:ext cx="9448800" cy="685800"/>
          </a:xfrm>
        </p:spPr>
        <p:txBody>
          <a:bodyPr/>
          <a:lstStyle/>
          <a:p>
            <a:r>
              <a:rPr lang="es-ES" dirty="0" err="1"/>
              <a:t>Levian</a:t>
            </a:r>
            <a:r>
              <a:rPr lang="es-ES" dirty="0"/>
              <a:t> González, Adriana Torres, Andrés De Pereda and Daniel </a:t>
            </a:r>
            <a:r>
              <a:rPr lang="es-ES" dirty="0" err="1"/>
              <a:t>Marchán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2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967F-20A6-364C-B7F6-655B378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3650-B951-F84A-8036-FA229538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6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96AF-AF78-5940-B1D8-3ED4CC4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0DBE6-DEED-AF47-B20C-D2FE38AB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Storage of clinical</a:t>
            </a:r>
            <a:r>
              <a:rPr lang="es-ES" dirty="0"/>
              <a:t> </a:t>
            </a:r>
            <a:r>
              <a:rPr lang="en-US" dirty="0"/>
              <a:t>histories </a:t>
            </a:r>
          </a:p>
          <a:p>
            <a:pPr algn="just"/>
            <a:r>
              <a:rPr lang="en-US" dirty="0"/>
              <a:t>Access to the clinical history of patients</a:t>
            </a:r>
          </a:p>
          <a:p>
            <a:pPr algn="just"/>
            <a:r>
              <a:rPr lang="en-US" dirty="0"/>
              <a:t>Enables the patients to check their appointments and ask for one</a:t>
            </a:r>
          </a:p>
          <a:p>
            <a:pPr algn="just"/>
            <a:r>
              <a:rPr lang="en-US" dirty="0"/>
              <a:t>Enables the doctors to check their pending appointments</a:t>
            </a:r>
          </a:p>
          <a:p>
            <a:pPr algn="just"/>
            <a:r>
              <a:rPr lang="en-US" dirty="0"/>
              <a:t>Enables the doctors to update the </a:t>
            </a:r>
            <a:r>
              <a:rPr lang="en-US" dirty="0" err="1"/>
              <a:t>patients´clinical</a:t>
            </a:r>
            <a:r>
              <a:rPr lang="en-US" dirty="0"/>
              <a:t> histories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D84CA8-3C80-49EF-9F8B-645A6A3B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7" t="12009" r="33292" b="8323"/>
          <a:stretch/>
        </p:blipFill>
        <p:spPr>
          <a:xfrm>
            <a:off x="549691" y="389739"/>
            <a:ext cx="4664091" cy="5895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B9BDA2-3406-4CA1-9E65-9DD09A43D0F7}"/>
              </a:ext>
            </a:extLst>
          </p:cNvPr>
          <p:cNvSpPr txBox="1"/>
          <p:nvPr/>
        </p:nvSpPr>
        <p:spPr>
          <a:xfrm>
            <a:off x="7037009" y="1580853"/>
            <a:ext cx="3720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 err="1"/>
              <a:t>Patient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Address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Doctor</a:t>
            </a:r>
          </a:p>
          <a:p>
            <a:pPr marL="285750" indent="-285750" algn="just">
              <a:buFontTx/>
              <a:buChar char="-"/>
            </a:pPr>
            <a:r>
              <a:rPr lang="es-ES" dirty="0" err="1"/>
              <a:t>Appointment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Allergies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Vaccines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Surgeries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Treatment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Illnesses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 err="1"/>
              <a:t>Clinical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  <a:p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CF1-DC1A-494E-AA4C-14A603E4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83" y="121733"/>
            <a:ext cx="9613861" cy="1080938"/>
          </a:xfrm>
        </p:spPr>
        <p:txBody>
          <a:bodyPr/>
          <a:lstStyle/>
          <a:p>
            <a:r>
              <a:rPr lang="es-ES" dirty="0"/>
              <a:t>ER </a:t>
            </a:r>
            <a:r>
              <a:rPr lang="en-US" dirty="0"/>
              <a:t>Diagram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561E-2386-0746-A91C-43308C9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3A2C80-AFB0-402C-8E48-DA9FEED5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0" t="15652" r="1755" b="12050"/>
          <a:stretch/>
        </p:blipFill>
        <p:spPr>
          <a:xfrm>
            <a:off x="348343" y="1034325"/>
            <a:ext cx="11495314" cy="53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679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6017</TotalTime>
  <Words>70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Babylon Studio</vt:lpstr>
      <vt:lpstr>Name</vt:lpstr>
      <vt:lpstr>Purpose</vt:lpstr>
      <vt:lpstr>Presentación de PowerPoint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History </dc:title>
  <dc:creator>Daniel Marchan</dc:creator>
  <cp:lastModifiedBy>Adriana Torres Pardo</cp:lastModifiedBy>
  <cp:revision>13</cp:revision>
  <dcterms:created xsi:type="dcterms:W3CDTF">2018-02-09T15:04:23Z</dcterms:created>
  <dcterms:modified xsi:type="dcterms:W3CDTF">2018-02-15T17:21:59Z</dcterms:modified>
</cp:coreProperties>
</file>