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42704-3F66-B58A-A396-A61C4EDC1C24}" v="56" dt="2022-12-21T04:59:35.669"/>
    <p1510:client id="{2BF84361-40BD-2DA3-EC5F-C36C21C572AC}" v="1128" dt="2022-12-21T02:42:48.210"/>
    <p1510:client id="{3B266E36-49CC-EE7D-8B36-4976F65A8F1B}" v="176" dt="2022-12-21T04:02:47.131"/>
    <p1510:client id="{44CFE022-EB5D-3D14-BFF8-729FDFCD777B}" v="153" dt="2022-12-20T21:32:05.479"/>
    <p1510:client id="{6FAA3968-7F62-45C5-C731-F2CCEBC99CCE}" v="408" dt="2022-12-21T04:51:49.425"/>
    <p1510:client id="{782D4215-3266-7051-16CC-410E3518EDD6}" v="54" dt="2022-12-20T22:18:47.848"/>
    <p1510:client id="{7C686BDC-02CE-6EC0-F051-189EE1AA24BA}" v="542" dt="2022-12-20T22:12:28.634"/>
    <p1510:client id="{9047FB38-680C-6654-3AF1-136BB1B51BB8}" v="51" dt="2022-12-20T22:14:44.928"/>
    <p1510:client id="{BA5D6558-4FBB-6CA4-C9DA-B922FAB1AAE9}" v="1" dt="2022-12-20T18:47:13.575"/>
    <p1510:client id="{D05F163E-227A-4074-960E-52FBCD539C42}" v="420" dt="2022-12-21T04:59:4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C08B-B411-F1F9-0247-67619FF7A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94B4-F361-BCDE-FD5E-700E5ADAA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26E5-2C09-0524-0799-17F3F7FF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3FAB-69D3-F9C8-30F5-F9C88ECE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B740-E18D-CBB8-D770-08D66E5B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B0D7-56C4-8291-8DF1-25478044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08970-8A4D-AC88-E7BD-0A8813251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C89C-9371-6AF4-92BB-1AB21C2E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708B-A6FC-C119-636E-7A7FBE23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C04D-8888-773A-73B7-6AFF2B9D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E7F9C-D997-F69F-1809-E166F311A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8E7F8-C7B5-49C2-23F2-18A23B15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8A56-7419-FBFC-B561-4807B4E5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D140-A75C-EAC2-F6B0-84CB59DC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EA01-3984-AB4F-6329-9F62A718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9349-9A16-32A5-918B-72C4BA1F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2746-ACF4-D7E4-5DAD-769A806A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817E-6EAB-57B1-0A45-59725930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18CD-86DF-7943-524F-7C9069B2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232B-B317-FF10-FD41-1466288B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3580-BC78-7717-D447-7CAEC7E4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2018-5CF0-DB94-E2D7-7267CDC1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8EF9-4121-71B4-2027-F5F4087F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5D87-99DC-EE20-0D45-9458318C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DA16-2F2B-F552-CF5A-D4FF4416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5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ABAA-0A0A-4324-E4C0-186AC8E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D139-F32E-E70A-9D46-6228B3416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94B68-97F7-EFA2-1415-487348EE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7933-4245-2B6D-EE75-4E5AAE12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5ECB8-D342-229B-2CD6-A127F2EE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DC1C0-BCE5-F9F3-BAC8-A02FAE59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2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6366-66B2-723A-4527-EC2B037C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4BAC0-7C3B-E204-450A-4EF2F06A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C7A39-1F92-611E-4768-B3E34751C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3311B-D090-385E-5F61-572D49274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D1D5B-F25F-6EBA-BBE5-EA619819E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576E0-D1BA-F2D6-6A89-2D3E4076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2F5CE-9526-E0A3-565D-B4F71DB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D7818-4E01-C7F6-E776-CB39D7D8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54DF-178D-7F18-C8E7-D1A9AA0B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C76D0-BDA3-4BF9-FCD0-4C88EF77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12E93-6CCB-3D98-FDF1-1B229660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9A583-88D3-7F11-C455-94B9D7CC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D40E8-A29E-2D3E-95B4-B26907AB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DBD2-73E0-5DDE-8448-990FCD4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123A0-6EC8-D9CC-9C0C-AA9A48A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4B1D-9E9E-C8FD-0CB5-5918F968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2D08-C715-709E-5EAD-385BE92C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E1EB5-C0E6-F904-E8AF-A1CAA6ED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7A5A-FEC2-27A7-8AA0-C7E9C297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745C-C343-ADB3-6337-7AF46E91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BE794-838E-D838-5FA7-E1A41912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E63-70F7-7C3C-CD29-C5D09C68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1AA3F-2145-C2B0-F28D-2E6690ABA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78D5A-88B0-22FB-57E9-263318C4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CB2FD-1E8E-3318-CB07-FC8AF610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1D091-2123-4111-B146-004C4BF5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9E237-5E9C-5AAB-89AD-D660BD7C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B1612-0A15-8B1A-3314-7D888BB4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F164E-3036-4AC3-75EA-64DF4BDF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50CD-7CDA-50C6-AA42-CDD00D07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A856-A98A-404B-B6C1-6EF658AC81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7C34-9C58-287C-E2BA-2D5D3A19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6064-F918-E2E0-AD8F-011A01EB9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1392-7214-4876-9831-C99CC65F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C94A7-CB1D-0AB8-7204-0693FDE1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1" b="2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8C7735-6276-4578-AF81-79F880EDD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9FB3BE-A321-4CE6-A965-B495F53AF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3088" y="1"/>
            <a:ext cx="7128913" cy="6853457"/>
          </a:xfrm>
          <a:custGeom>
            <a:avLst/>
            <a:gdLst>
              <a:gd name="connsiteX0" fmla="*/ 2343548 w 7128913"/>
              <a:gd name="connsiteY0" fmla="*/ 0 h 6853457"/>
              <a:gd name="connsiteX1" fmla="*/ 5168877 w 7128913"/>
              <a:gd name="connsiteY1" fmla="*/ 0 h 6853457"/>
              <a:gd name="connsiteX2" fmla="*/ 5218299 w 7128913"/>
              <a:gd name="connsiteY2" fmla="*/ 19487 h 6853457"/>
              <a:gd name="connsiteX3" fmla="*/ 7014769 w 7128913"/>
              <a:gd name="connsiteY3" fmla="*/ 1610837 h 6853457"/>
              <a:gd name="connsiteX4" fmla="*/ 7128913 w 7128913"/>
              <a:gd name="connsiteY4" fmla="*/ 1827198 h 6853457"/>
              <a:gd name="connsiteX5" fmla="*/ 7128913 w 7128913"/>
              <a:gd name="connsiteY5" fmla="*/ 5131581 h 6853457"/>
              <a:gd name="connsiteX6" fmla="*/ 7091067 w 7128913"/>
              <a:gd name="connsiteY6" fmla="*/ 5210750 h 6853457"/>
              <a:gd name="connsiteX7" fmla="*/ 5546646 w 7128913"/>
              <a:gd name="connsiteY7" fmla="*/ 6783375 h 6853457"/>
              <a:gd name="connsiteX8" fmla="*/ 5409811 w 7128913"/>
              <a:gd name="connsiteY8" fmla="*/ 6853457 h 6853457"/>
              <a:gd name="connsiteX9" fmla="*/ 2102613 w 7128913"/>
              <a:gd name="connsiteY9" fmla="*/ 6853457 h 6853457"/>
              <a:gd name="connsiteX10" fmla="*/ 1965779 w 7128913"/>
              <a:gd name="connsiteY10" fmla="*/ 6783375 h 6853457"/>
              <a:gd name="connsiteX11" fmla="*/ 0 w 7128913"/>
              <a:gd name="connsiteY11" fmla="*/ 3480517 h 6853457"/>
              <a:gd name="connsiteX12" fmla="*/ 2294125 w 7128913"/>
              <a:gd name="connsiteY12" fmla="*/ 19487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304D8-B41A-43C3-6182-EAB0044A7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672" y="1122363"/>
            <a:ext cx="5348940" cy="2935160"/>
          </a:xfrm>
        </p:spPr>
        <p:txBody>
          <a:bodyPr>
            <a:normAutofit/>
          </a:bodyPr>
          <a:lstStyle/>
          <a:p>
            <a:r>
              <a:rPr lang="en-US"/>
              <a:t>THE WAY OF THE FIST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579-1787-2AD2-A779-A7FDC0257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283" y="4189506"/>
            <a:ext cx="4643718" cy="1068293"/>
          </a:xfrm>
        </p:spPr>
        <p:txBody>
          <a:bodyPr>
            <a:normAutofit/>
          </a:bodyPr>
          <a:lstStyle/>
          <a:p>
            <a:r>
              <a:rPr lang="en-US" sz="2000"/>
              <a:t>By: urMove Developers</a:t>
            </a:r>
          </a:p>
          <a:p>
            <a:r>
              <a:rPr lang="en-US" sz="2000"/>
              <a:t>Team members: Andres Yance, Elijah Friedrich, Isaac </a:t>
            </a:r>
            <a:r>
              <a:rPr lang="en-US" sz="2000" err="1"/>
              <a:t>Nouansacksy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676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5DC5D5CB-5C2D-8E12-F37B-DE3F1D365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" r="13808" b="888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6A8D3-A450-DF68-73C3-02115120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742670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Project Game Introduction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8D88-80D2-E17D-D12D-341A9F561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0678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/>
              <a:t>The way of the fist is a turn based fighting game. The hero (the player) fights the enemy (AI) to win and acquire experience and money to become more powerful. If the hero wins 2 of 3 rounds. The user will win the match. As Result the hero will gain a certain amount of money and experience. Which will allow the user to purchase more abilities and increase their power. </a:t>
            </a:r>
          </a:p>
        </p:txBody>
      </p:sp>
    </p:spTree>
    <p:extLst>
      <p:ext uri="{BB962C8B-B14F-4D97-AF65-F5344CB8AC3E}">
        <p14:creationId xmlns:p14="http://schemas.microsoft.com/office/powerpoint/2010/main" val="2254285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F4FA4-BD71-701B-74D7-F5AA9B33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Class Diagram 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Chart, box and whisker chart">
            <a:extLst>
              <a:ext uri="{FF2B5EF4-FFF2-40B4-BE49-F238E27FC236}">
                <a16:creationId xmlns:a16="http://schemas.microsoft.com/office/drawing/2014/main" id="{AD82337B-6C14-326F-A274-B586E173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20" y="961812"/>
            <a:ext cx="7120559" cy="4930987"/>
          </a:xfrm>
          <a:prstGeom prst="rect">
            <a:avLst/>
          </a:prstGeom>
        </p:spPr>
      </p:pic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EE15F4-07C3-58E1-2CDB-3F166A7A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67" y="7399338"/>
            <a:ext cx="172240" cy="119062"/>
          </a:xfrm>
        </p:spPr>
      </p:pic>
    </p:spTree>
    <p:extLst>
      <p:ext uri="{BB962C8B-B14F-4D97-AF65-F5344CB8AC3E}">
        <p14:creationId xmlns:p14="http://schemas.microsoft.com/office/powerpoint/2010/main" val="367990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F4FA4-BD71-701B-74D7-F5AA9B33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New Class Diagram</a:t>
            </a:r>
            <a:endParaRPr lang="en-US" sz="2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EE15F4-07C3-58E1-2CDB-3F166A7A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67" y="7399338"/>
            <a:ext cx="172240" cy="119062"/>
          </a:xfrm>
        </p:spPr>
      </p:pic>
      <p:pic>
        <p:nvPicPr>
          <p:cNvPr id="4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4BF9D513-B9F2-C05E-7696-6960684D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03" y="1017305"/>
            <a:ext cx="7602745" cy="50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F4FA4-BD71-701B-74D7-F5AA9B33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Project Current Status</a:t>
            </a:r>
            <a:br>
              <a:rPr lang="en-US" sz="2600">
                <a:solidFill>
                  <a:srgbClr val="FFFFFF"/>
                </a:solidFill>
              </a:rPr>
            </a:br>
            <a:br>
              <a:rPr lang="en-US" sz="2600"/>
            </a:br>
            <a:r>
              <a:rPr lang="en-US" sz="2600">
                <a:solidFill>
                  <a:srgbClr val="FFFFFF"/>
                </a:solidFill>
                <a:cs typeface="Calibri Light"/>
              </a:rPr>
              <a:t>What we implemented: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EE15F4-07C3-58E1-2CDB-3F166A7A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67" y="7399338"/>
            <a:ext cx="172240" cy="1190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AA992-05C5-542F-BCCF-DE0B48C18B26}"/>
              </a:ext>
            </a:extLst>
          </p:cNvPr>
          <p:cNvSpPr txBox="1"/>
          <p:nvPr/>
        </p:nvSpPr>
        <p:spPr>
          <a:xfrm>
            <a:off x="4265221" y="663038"/>
            <a:ext cx="637309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JavaFX controllers.</a:t>
            </a:r>
          </a:p>
          <a:p>
            <a:r>
              <a:rPr lang="en-US" dirty="0">
                <a:cs typeface="Calibri"/>
              </a:rPr>
              <a:t>- FXML scenes.</a:t>
            </a:r>
          </a:p>
          <a:p>
            <a:r>
              <a:rPr lang="en-US" dirty="0">
                <a:cs typeface="Calibri"/>
              </a:rPr>
              <a:t>- Scene Navigation.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Hero class – Contains the player data.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HeroSheetController</a:t>
            </a:r>
            <a:r>
              <a:rPr lang="en-US" dirty="0">
                <a:cs typeface="Calibri"/>
              </a:rPr>
              <a:t> – Visually displays data, spend experience.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FightSceneSetupController</a:t>
            </a:r>
            <a:r>
              <a:rPr lang="en-US" dirty="0">
                <a:cs typeface="Calibri"/>
              </a:rPr>
              <a:t> – Choose settings for fight.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FightSceneController</a:t>
            </a:r>
            <a:r>
              <a:rPr lang="en-US" dirty="0">
                <a:cs typeface="Calibri"/>
              </a:rPr>
              <a:t> - Fight an AI enemy, earn reward.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ResultController</a:t>
            </a:r>
            <a:r>
              <a:rPr lang="en-US" dirty="0">
                <a:cs typeface="Calibri"/>
              </a:rPr>
              <a:t> – Visually display results.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ShopController</a:t>
            </a:r>
            <a:r>
              <a:rPr lang="en-US" dirty="0">
                <a:cs typeface="Calibri"/>
              </a:rPr>
              <a:t> – Buy potions.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954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F4FA4-BD71-701B-74D7-F5AA9B33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77140" cy="274675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Live demonstration of what we implemented</a:t>
            </a:r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EE15F4-07C3-58E1-2CDB-3F166A7A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67" y="7399338"/>
            <a:ext cx="172240" cy="119062"/>
          </a:xfrm>
        </p:spPr>
      </p:pic>
    </p:spTree>
    <p:extLst>
      <p:ext uri="{BB962C8B-B14F-4D97-AF65-F5344CB8AC3E}">
        <p14:creationId xmlns:p14="http://schemas.microsoft.com/office/powerpoint/2010/main" val="344895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F4FA4-BD71-701B-74D7-F5AA9B33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826648" cy="340881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Project Current Status</a:t>
            </a:r>
            <a:br>
              <a:rPr lang="en-US" sz="2600">
                <a:solidFill>
                  <a:srgbClr val="FFFFFF"/>
                </a:solidFill>
              </a:rPr>
            </a:br>
            <a:br>
              <a:rPr lang="en-US" sz="2600"/>
            </a:br>
            <a:r>
              <a:rPr lang="en-US" sz="2600">
                <a:solidFill>
                  <a:srgbClr val="FFFFFF"/>
                </a:solidFill>
                <a:cs typeface="Calibri Light"/>
              </a:rPr>
              <a:t>What we have not implemented: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EE15F4-07C3-58E1-2CDB-3F166A7A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67" y="7399338"/>
            <a:ext cx="172240" cy="1190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BF69B6-DDC3-E0CB-27ED-D2FE7AC3CC28}"/>
              </a:ext>
            </a:extLst>
          </p:cNvPr>
          <p:cNvSpPr txBox="1"/>
          <p:nvPr/>
        </p:nvSpPr>
        <p:spPr>
          <a:xfrm>
            <a:off x="4721902" y="537147"/>
            <a:ext cx="6583180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 Executable JAR file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Abilities (we only have attack but we wanted 4 ability buttons that are changeable via shop purchases)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Best of 3 rounds per fight.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Background color changes (</a:t>
            </a:r>
            <a:r>
              <a:rPr lang="en-US" err="1">
                <a:cs typeface="Calibri"/>
              </a:rPr>
              <a:t>FightSceneSetup</a:t>
            </a:r>
            <a:r>
              <a:rPr lang="en-US">
                <a:cs typeface="Calibri"/>
              </a:rPr>
              <a:t>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Hero Animations (</a:t>
            </a:r>
            <a:r>
              <a:rPr lang="en-US" err="1">
                <a:cs typeface="Calibri"/>
              </a:rPr>
              <a:t>FightScene</a:t>
            </a:r>
            <a:r>
              <a:rPr lang="en-US">
                <a:cs typeface="Calibri"/>
              </a:rPr>
              <a:t>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Hero custom names.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Positional combat mechanics (For dynamic combos)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Inventory usage in the </a:t>
            </a:r>
            <a:r>
              <a:rPr lang="en-US" err="1">
                <a:cs typeface="Calibri"/>
              </a:rPr>
              <a:t>FightScene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Sounds / sound settings.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Information pop-ups (on the </a:t>
            </a:r>
            <a:r>
              <a:rPr lang="en-US" err="1">
                <a:cs typeface="Calibri"/>
              </a:rPr>
              <a:t>HeroSheetController</a:t>
            </a:r>
            <a:r>
              <a:rPr lang="en-US">
                <a:cs typeface="Calibri"/>
              </a:rPr>
              <a:t>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//----- anything more?? If you do add any of these, swap them over to the other slide </a:t>
            </a:r>
          </a:p>
        </p:txBody>
      </p:sp>
    </p:spTree>
    <p:extLst>
      <p:ext uri="{BB962C8B-B14F-4D97-AF65-F5344CB8AC3E}">
        <p14:creationId xmlns:p14="http://schemas.microsoft.com/office/powerpoint/2010/main" val="361647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F4FA4-BD71-701B-74D7-F5AA9B33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826648" cy="340881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Lessons learned from the project:</a:t>
            </a:r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EE15F4-07C3-58E1-2CDB-3F166A7A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67" y="7399338"/>
            <a:ext cx="172240" cy="1190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B7D4B-BAD1-749D-8EEC-13D3FBF31C8B}"/>
              </a:ext>
            </a:extLst>
          </p:cNvPr>
          <p:cNvSpPr txBox="1"/>
          <p:nvPr/>
        </p:nvSpPr>
        <p:spPr>
          <a:xfrm>
            <a:off x="3959901" y="324787"/>
            <a:ext cx="42846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Biggest take aways: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3607C-6575-83D2-9579-58149AA7E44A}"/>
              </a:ext>
            </a:extLst>
          </p:cNvPr>
          <p:cNvSpPr txBox="1"/>
          <p:nvPr/>
        </p:nvSpPr>
        <p:spPr>
          <a:xfrm>
            <a:off x="4956649" y="1171147"/>
            <a:ext cx="42846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Andres:</a:t>
            </a:r>
            <a:r>
              <a:rPr lang="en-US" dirty="0">
                <a:cs typeface="Calibri"/>
              </a:rPr>
              <a:t> Working with a new GUI as JavaFX can be tedious. However, I learn </a:t>
            </a:r>
            <a:r>
              <a:rPr lang="en-US">
                <a:cs typeface="Calibri"/>
              </a:rPr>
              <a:t>a lot of </a:t>
            </a:r>
            <a:r>
              <a:rPr lang="en-US" dirty="0">
                <a:cs typeface="Calibri"/>
              </a:rPr>
              <a:t>stuff related to graphical interfaces and they work.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798A6-267B-96BB-0BC2-651AE5E6E008}"/>
              </a:ext>
            </a:extLst>
          </p:cNvPr>
          <p:cNvSpPr txBox="1"/>
          <p:nvPr/>
        </p:nvSpPr>
        <p:spPr>
          <a:xfrm>
            <a:off x="4976441" y="2671298"/>
            <a:ext cx="42846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Elijah: Learning a new GUI platform is difficult.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CD2AC-170B-8FC0-90FA-7F161B62C150}"/>
              </a:ext>
            </a:extLst>
          </p:cNvPr>
          <p:cNvSpPr txBox="1"/>
          <p:nvPr/>
        </p:nvSpPr>
        <p:spPr>
          <a:xfrm>
            <a:off x="4976439" y="4428748"/>
            <a:ext cx="42846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Isaac: Learning JavaFX was a learning curve. Should have started programming sooner.</a:t>
            </a:r>
          </a:p>
        </p:txBody>
      </p:sp>
    </p:spTree>
    <p:extLst>
      <p:ext uri="{BB962C8B-B14F-4D97-AF65-F5344CB8AC3E}">
        <p14:creationId xmlns:p14="http://schemas.microsoft.com/office/powerpoint/2010/main" val="337512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9B95765A398E4D8A873C42057731D2" ma:contentTypeVersion="13" ma:contentTypeDescription="Create a new document." ma:contentTypeScope="" ma:versionID="21ca91d5b32e14f8b02ba33eb245b221">
  <xsd:schema xmlns:xsd="http://www.w3.org/2001/XMLSchema" xmlns:xs="http://www.w3.org/2001/XMLSchema" xmlns:p="http://schemas.microsoft.com/office/2006/metadata/properties" xmlns:ns3="8ac4c7a6-ac29-4704-a070-90d9759a09bc" xmlns:ns4="bee2879b-926f-438d-82b1-4113fd42deea" targetNamespace="http://schemas.microsoft.com/office/2006/metadata/properties" ma:root="true" ma:fieldsID="18d2f0d3c77149fe3347090282c3cadd" ns3:_="" ns4:_="">
    <xsd:import namespace="8ac4c7a6-ac29-4704-a070-90d9759a09bc"/>
    <xsd:import namespace="bee2879b-926f-438d-82b1-4113fd42de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4c7a6-ac29-4704-a070-90d9759a0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e2879b-926f-438d-82b1-4113fd42dee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CA4009-DB7D-4B10-BBB2-A5128F2280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3B398A-A984-4FED-AD1A-E373C1891172}">
  <ds:schemaRefs>
    <ds:schemaRef ds:uri="8ac4c7a6-ac29-4704-a070-90d9759a09bc"/>
    <ds:schemaRef ds:uri="bee2879b-926f-438d-82b1-4113fd42de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E0F8D9-22D4-414F-BF00-CD9C30D25A60}">
  <ds:schemaRefs>
    <ds:schemaRef ds:uri="8ac4c7a6-ac29-4704-a070-90d9759a09bc"/>
    <ds:schemaRef ds:uri="bee2879b-926f-438d-82b1-4113fd42de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WAY OF THE FIST</vt:lpstr>
      <vt:lpstr>Project Game Introduction</vt:lpstr>
      <vt:lpstr>Initial Class Diagram </vt:lpstr>
      <vt:lpstr>New Class Diagram</vt:lpstr>
      <vt:lpstr>Project Current Status  What we implemented:</vt:lpstr>
      <vt:lpstr>Live demonstration of what we implemented</vt:lpstr>
      <vt:lpstr>Project Current Status  What we have not implemented:</vt:lpstr>
      <vt:lpstr>Lessons learned from the project: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WAY OF THE FIST</dc:title>
  <dc:creator>Andres Yance</dc:creator>
  <cp:lastModifiedBy>Andres Yance</cp:lastModifiedBy>
  <cp:revision>1</cp:revision>
  <dcterms:created xsi:type="dcterms:W3CDTF">2022-12-20T18:33:55Z</dcterms:created>
  <dcterms:modified xsi:type="dcterms:W3CDTF">2022-12-21T04:59:44Z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0x010100489B95765A398E4D8A873C42057731D2</vt:lpwstr>
  </property>
</Properties>
</file>