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Fredoka On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Fredok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hyperlink" Target="https://www.forbes.com/sites/tanyaprive/2013/05/02/top-32-quotes-every-entrepreneur-should-live-by/?sh=b42f54519a99" TargetMode="External"/><Relationship Id="rId9" Type="http://schemas.openxmlformats.org/officeDocument/2006/relationships/hyperlink" Target="https://montserrat-bermudez.wixsite.com/eie-b-u/beanentrepreneur" TargetMode="External"/><Relationship Id="rId5" Type="http://schemas.openxmlformats.org/officeDocument/2006/relationships/image" Target="../media/image4.jpg"/><Relationship Id="rId6" Type="http://schemas.openxmlformats.org/officeDocument/2006/relationships/hyperlink" Target="https://www.indeed.com/career-advice/career-development/entrepreneurial-skills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www.indeed.com/career-advice/finding-a-job/entrepreneur-characteris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7075" y="336450"/>
            <a:ext cx="2789100" cy="719100"/>
          </a:xfrm>
          <a:prstGeom prst="roundRect">
            <a:avLst>
              <a:gd fmla="val 50000" name="adj"/>
            </a:avLst>
          </a:prstGeom>
          <a:solidFill>
            <a:srgbClr val="F3B3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rgbClr val="3C78D8"/>
                </a:solidFill>
                <a:latin typeface="Fredoka One"/>
                <a:ea typeface="Fredoka One"/>
                <a:cs typeface="Fredoka One"/>
                <a:sym typeface="Fredoka One"/>
              </a:rPr>
              <a:t>ENTREPRENEUR</a:t>
            </a:r>
            <a:endParaRPr b="1" sz="2200">
              <a:solidFill>
                <a:srgbClr val="3C78D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800" y="280353"/>
            <a:ext cx="935208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572000" y="280350"/>
            <a:ext cx="411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It’s a person who in search of fulfilling a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dream </a:t>
            </a: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 or an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idea </a:t>
            </a: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 created by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himself </a:t>
            </a: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 gets exposed to a high personal </a:t>
            </a:r>
            <a:r>
              <a:rPr lang="ca">
                <a:solidFill>
                  <a:srgbClr val="F3B32A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b="1"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risk</a:t>
            </a:r>
            <a:r>
              <a:rPr lang="ca">
                <a:solidFill>
                  <a:srgbClr val="F3B32A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 to achieve it.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20550" y="1323988"/>
            <a:ext cx="299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An entrepreneur  needs a specific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personality </a:t>
            </a:r>
            <a:r>
              <a:rPr lang="ca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treats  and a required set of key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ca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abilities.</a:t>
            </a:r>
            <a:endParaRPr>
              <a:solidFill>
                <a:schemeClr val="accent1"/>
              </a:solidFill>
              <a:highlight>
                <a:srgbClr val="F3B32A"/>
              </a:highlight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5" y="1275450"/>
            <a:ext cx="623476" cy="8313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010925" y="1453625"/>
            <a:ext cx="2296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Creativity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Passion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Motivation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knowledge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Self-confidence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Optimism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Vision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Goal mindset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Risk-taking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Persuasiveness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Decision-making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Tenacity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Adaptability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C</a:t>
            </a: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uriosity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Time management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Efficiency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10750" y="2155300"/>
            <a:ext cx="441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Business management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Teamwork and leadership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Communication and listening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Customer service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Financial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Analytical and problem-solving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Critical thinking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Strategic thinking and planning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Technical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Time management and organizational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3B32A"/>
              </a:buClr>
              <a:buSzPts val="1400"/>
              <a:buFont typeface="Fredoka One"/>
              <a:buChar char="●"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Branding, marketing and networking skills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3B32A"/>
                </a:solidFill>
                <a:latin typeface="Fredoka One"/>
                <a:ea typeface="Fredoka One"/>
                <a:cs typeface="Fredoka One"/>
                <a:sym typeface="Fredoka One"/>
              </a:rPr>
              <a:t>Webography:   1            2             3             4</a:t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23890" r="22169" t="0"/>
          <a:stretch/>
        </p:blipFill>
        <p:spPr>
          <a:xfrm>
            <a:off x="7562150" y="1453625"/>
            <a:ext cx="1153198" cy="35368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449800" y="1453675"/>
            <a:ext cx="13779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“The best 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way to 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predict 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the 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future 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is to 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accent1"/>
                </a:solidFill>
                <a:highlight>
                  <a:srgbClr val="F3B32A"/>
                </a:highlight>
                <a:latin typeface="Fredoka One"/>
                <a:ea typeface="Fredoka One"/>
                <a:cs typeface="Fredoka One"/>
                <a:sym typeface="Fredoka One"/>
              </a:rPr>
              <a:t>create it.”</a:t>
            </a:r>
            <a:endParaRPr sz="1700">
              <a:solidFill>
                <a:schemeClr val="accent1"/>
              </a:solidFill>
              <a:highlight>
                <a:srgbClr val="F3B32A"/>
              </a:highlight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B32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63" name="Google Shape;63;p1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6800" y="4726150"/>
            <a:ext cx="367400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>
            <a:hlinkClick r:id="rId8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2300" y="4726150"/>
            <a:ext cx="367400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>
            <a:hlinkClick r:id="rId9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8950" y="4726150"/>
            <a:ext cx="367400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>
            <a:hlinkClick r:id="rId10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5600" y="4726150"/>
            <a:ext cx="367400" cy="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