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Fredoka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redok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aac4a9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aac4a9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aac4a9d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aac4a9d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aac4a9d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aac4a9d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aac4a9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aac4a9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aac4a9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aac4a9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aac4a9d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aac4a9d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44fbeb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44fbeb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61299" y="1682550"/>
            <a:ext cx="6221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Visual Contract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27775" y="2803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Nil Massó Cabaña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20950" y="1748700"/>
            <a:ext cx="69021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Identification data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622775" y="673325"/>
            <a:ext cx="68586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5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Representative:</a:t>
            </a:r>
            <a:endParaRPr b="1" sz="255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72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1788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edoka One"/>
              <a:buChar char="●"/>
            </a:pP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Maria Dels Àngels Marí Solsona, </a:t>
            </a: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Director</a:t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1788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edoka One"/>
              <a:buChar char="●"/>
            </a:pP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DNI: 35416551J</a:t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72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55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Company:</a:t>
            </a:r>
            <a:endParaRPr sz="255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2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2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1788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edoka One"/>
              <a:buChar char="●"/>
            </a:pP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QUÍMIQUES REUNIDES, SA</a:t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1788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edoka One"/>
              <a:buChar char="●"/>
            </a:pP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CIF/NIF/NIE: A17441622</a:t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1788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redoka One"/>
              <a:buChar char="●"/>
            </a:pPr>
            <a:r>
              <a:rPr lang="ca" sz="23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Adress: PL URTINSA 2, C/LLACUNA, NAU 120</a:t>
            </a:r>
            <a:endParaRPr sz="23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26825" y="1404488"/>
            <a:ext cx="2904150" cy="24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2" type="body"/>
          </p:nvPr>
        </p:nvSpPr>
        <p:spPr>
          <a:xfrm>
            <a:off x="636100" y="550550"/>
            <a:ext cx="49470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Employee</a:t>
            </a:r>
            <a:r>
              <a:rPr b="1" lang="ca" sz="22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:</a:t>
            </a:r>
            <a:endParaRPr b="1" sz="22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Char char="●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Josep Cases Barea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Char char="●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DNI: 2850473J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Char char="●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Date of birth: 10/05/1970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Char char="●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Tecnic Superior FP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Char char="●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Spanish nationality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100" y="550550"/>
            <a:ext cx="1428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Clauses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1991150" y="582025"/>
            <a:ext cx="62952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AutoNum type="arabicPeriod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Computer programmer services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Professional group 5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AutoNum type="arabicPeriod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Total of: 35h week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from Monday to Friday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9:00 - 14:00       15:00 - 17:00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-34290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redoka One"/>
              <a:buAutoNum type="arabicPeriod"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Start 13/11/20XX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End at finish of services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0" y="1992275"/>
            <a:ext cx="869200" cy="11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21" y="3478028"/>
            <a:ext cx="1014091" cy="11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38" y="459525"/>
            <a:ext cx="1367026" cy="10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4294967295" type="body"/>
          </p:nvPr>
        </p:nvSpPr>
        <p:spPr>
          <a:xfrm>
            <a:off x="1991150" y="467425"/>
            <a:ext cx="6785100" cy="4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4.	Monthly remuneration according to agreement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5.	30 days of holidays each year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45720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6.	Due to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finalitzation of contract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and  in accordance with Transitory D. 8 of the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Workers' Statute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, or with the first Additional Provision of Law 43/2006. 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The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worker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have a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right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of an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indemnitzation.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50" y="1830300"/>
            <a:ext cx="1145850" cy="9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0" y="351325"/>
            <a:ext cx="1145849" cy="101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75" y="3342450"/>
            <a:ext cx="947199" cy="1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1512250" y="250925"/>
            <a:ext cx="7449300" cy="4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7.	Regulated acording to </a:t>
            </a:r>
            <a:r>
              <a:rPr b="1"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Status of workers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, Aditional disposition to the XVII general collective agreement of the chemical industry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8.	The contract will be given to the employment office of Girona in a maximum of 10 </a:t>
            </a: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days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9.	The contract can be cofounded by the European Social Fund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l">
              <a:lnSpc>
                <a:spcPct val="8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10.	Data protection according to the Organic law 15/1996</a:t>
            </a:r>
            <a:endParaRPr sz="1800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5" y="321175"/>
            <a:ext cx="901625" cy="103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13" y="2734500"/>
            <a:ext cx="822359" cy="8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03" y="3828523"/>
            <a:ext cx="742776" cy="8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75" y="1592225"/>
            <a:ext cx="901626" cy="90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