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lí Diestro, Isaac" userId="fe23d03f-01c9-4ea2-8de1-c22efe22320a" providerId="ADAL" clId="{DC8F7EDA-E04F-48B1-8E51-859A7F127286}"/>
    <pc:docChg chg="undo redo custSel addSld modSld">
      <pc:chgData name="Pulí Diestro, Isaac" userId="fe23d03f-01c9-4ea2-8de1-c22efe22320a" providerId="ADAL" clId="{DC8F7EDA-E04F-48B1-8E51-859A7F127286}" dt="2022-10-21T13:33:08.401" v="498" actId="20577"/>
      <pc:docMkLst>
        <pc:docMk/>
      </pc:docMkLst>
      <pc:sldChg chg="modSp add">
        <pc:chgData name="Pulí Diestro, Isaac" userId="fe23d03f-01c9-4ea2-8de1-c22efe22320a" providerId="ADAL" clId="{DC8F7EDA-E04F-48B1-8E51-859A7F127286}" dt="2022-10-21T13:33:08.401" v="498" actId="20577"/>
        <pc:sldMkLst>
          <pc:docMk/>
          <pc:sldMk cId="4234680323" sldId="259"/>
        </pc:sldMkLst>
        <pc:spChg chg="mod">
          <ac:chgData name="Pulí Diestro, Isaac" userId="fe23d03f-01c9-4ea2-8de1-c22efe22320a" providerId="ADAL" clId="{DC8F7EDA-E04F-48B1-8E51-859A7F127286}" dt="2022-10-21T13:33:08.401" v="498" actId="20577"/>
          <ac:spMkLst>
            <pc:docMk/>
            <pc:sldMk cId="4234680323" sldId="259"/>
            <ac:spMk id="2" creationId="{8E8C467E-4B8F-1D57-D725-17C27683D1F9}"/>
          </ac:spMkLst>
        </pc:spChg>
        <pc:spChg chg="mod">
          <ac:chgData name="Pulí Diestro, Isaac" userId="fe23d03f-01c9-4ea2-8de1-c22efe22320a" providerId="ADAL" clId="{DC8F7EDA-E04F-48B1-8E51-859A7F127286}" dt="2022-10-21T13:32:51.075" v="478" actId="6549"/>
          <ac:spMkLst>
            <pc:docMk/>
            <pc:sldMk cId="4234680323" sldId="259"/>
            <ac:spMk id="3" creationId="{C2A0A6AF-46B5-F42A-80FE-A69F5542FC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Friday, October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Friday, October 21, 2022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7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Friday, October 21, 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9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Friday, October 21, 2022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33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Friday, October 21, 2022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8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Friday, October 21, 2022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1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Friday, October 21, 2022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3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Friday, October 21, 2022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0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Friday, October 21, 2022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81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Friday, October 21, 2022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7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Friday, October 21, 2022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41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Friday, October 21, 2022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863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tge que conté text, aigua, esports aquàtics&#10;&#10;Descripció generada automàticament">
            <a:extLst>
              <a:ext uri="{FF2B5EF4-FFF2-40B4-BE49-F238E27FC236}">
                <a16:creationId xmlns:a16="http://schemas.microsoft.com/office/drawing/2014/main" id="{A5CE7153-360A-9C35-57F7-2E6725CB6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4"/>
          <a:stretch/>
        </p:blipFill>
        <p:spPr>
          <a:xfrm>
            <a:off x="20" y="2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5880100" h="6857999">
                <a:moveTo>
                  <a:pt x="0" y="0"/>
                </a:moveTo>
                <a:lnTo>
                  <a:pt x="5880100" y="0"/>
                </a:lnTo>
                <a:lnTo>
                  <a:pt x="58801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4" name="Rectangle 25">
            <a:extLst>
              <a:ext uri="{FF2B5EF4-FFF2-40B4-BE49-F238E27FC236}">
                <a16:creationId xmlns:a16="http://schemas.microsoft.com/office/drawing/2014/main" id="{4E5510F6-578F-4795-916E-B4F8271F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1673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A12D83E9-95A3-95FB-7450-746675AB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01" y="323999"/>
            <a:ext cx="2725960" cy="4031611"/>
          </a:xfrm>
        </p:spPr>
        <p:txBody>
          <a:bodyPr anchor="t">
            <a:normAutofit/>
          </a:bodyPr>
          <a:lstStyle/>
          <a:p>
            <a:r>
              <a:rPr lang="ca-ES" sz="3700">
                <a:solidFill>
                  <a:schemeClr val="bg2"/>
                </a:solidFill>
              </a:rPr>
              <a:t>PROJECTE</a:t>
            </a:r>
          </a:p>
        </p:txBody>
      </p:sp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9">
            <a:extLst>
              <a:ext uri="{FF2B5EF4-FFF2-40B4-BE49-F238E27FC236}">
                <a16:creationId xmlns:a16="http://schemas.microsoft.com/office/drawing/2014/main" id="{CF5C7151-702A-4C5C-B963-102594D0C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3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E2954D-631F-41B8-828D-CE3DB44A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4787656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92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E8C467E-4B8F-1D57-D725-17C27683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Explicació Projecte</a:t>
            </a:r>
          </a:p>
        </p:txBody>
      </p:sp>
      <p:pic>
        <p:nvPicPr>
          <p:cNvPr id="1026" name="Picture 2" descr="Mostra la imatge original">
            <a:extLst>
              <a:ext uri="{FF2B5EF4-FFF2-40B4-BE49-F238E27FC236}">
                <a16:creationId xmlns:a16="http://schemas.microsoft.com/office/drawing/2014/main" id="{F9A9CC09-FDE5-4879-4BCE-8A9292A99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801" y="1708312"/>
            <a:ext cx="45148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QuadreDeText 3">
            <a:extLst>
              <a:ext uri="{FF2B5EF4-FFF2-40B4-BE49-F238E27FC236}">
                <a16:creationId xmlns:a16="http://schemas.microsoft.com/office/drawing/2014/main" id="{3162D831-C90F-C07C-90AA-82F69C1C22A7}"/>
              </a:ext>
            </a:extLst>
          </p:cNvPr>
          <p:cNvSpPr txBox="1"/>
          <p:nvPr/>
        </p:nvSpPr>
        <p:spPr>
          <a:xfrm>
            <a:off x="4646190" y="1222930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Estació meteorològica </a:t>
            </a:r>
            <a:r>
              <a:rPr lang="ca-ES" dirty="0" err="1"/>
              <a:t>Arduino</a:t>
            </a:r>
            <a:endParaRPr lang="ca-ES" dirty="0"/>
          </a:p>
        </p:txBody>
      </p:sp>
      <p:sp>
        <p:nvSpPr>
          <p:cNvPr id="5" name="Fletxa: corbada a la dreta 4">
            <a:extLst>
              <a:ext uri="{FF2B5EF4-FFF2-40B4-BE49-F238E27FC236}">
                <a16:creationId xmlns:a16="http://schemas.microsoft.com/office/drawing/2014/main" id="{14A3262E-B38C-E671-EFDA-C10AEEA81E92}"/>
              </a:ext>
            </a:extLst>
          </p:cNvPr>
          <p:cNvSpPr/>
          <p:nvPr/>
        </p:nvSpPr>
        <p:spPr>
          <a:xfrm rot="12513281" flipH="1">
            <a:off x="2510269" y="2152117"/>
            <a:ext cx="984473" cy="29411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A64DB2F8-2D78-80FC-4439-6F123BA65CF3}"/>
              </a:ext>
            </a:extLst>
          </p:cNvPr>
          <p:cNvSpPr txBox="1"/>
          <p:nvPr/>
        </p:nvSpPr>
        <p:spPr>
          <a:xfrm>
            <a:off x="1043336" y="5167753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Implementació Síntesi SMX</a:t>
            </a:r>
          </a:p>
        </p:txBody>
      </p:sp>
      <p:sp>
        <p:nvSpPr>
          <p:cNvPr id="7" name="Fletxa: corbada a la dreta 6">
            <a:extLst>
              <a:ext uri="{FF2B5EF4-FFF2-40B4-BE49-F238E27FC236}">
                <a16:creationId xmlns:a16="http://schemas.microsoft.com/office/drawing/2014/main" id="{1E4860CA-FE0A-C3F0-8F53-CF6076D2310C}"/>
              </a:ext>
            </a:extLst>
          </p:cNvPr>
          <p:cNvSpPr/>
          <p:nvPr/>
        </p:nvSpPr>
        <p:spPr>
          <a:xfrm rot="19958232" flipH="1">
            <a:off x="9317930" y="2242374"/>
            <a:ext cx="984473" cy="29411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26C62EEF-B06E-A011-0962-D8AB37511E96}"/>
              </a:ext>
            </a:extLst>
          </p:cNvPr>
          <p:cNvSpPr txBox="1"/>
          <p:nvPr/>
        </p:nvSpPr>
        <p:spPr>
          <a:xfrm>
            <a:off x="7596536" y="524330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Mostreig de dades ASIX</a:t>
            </a:r>
          </a:p>
        </p:txBody>
      </p:sp>
    </p:spTree>
    <p:extLst>
      <p:ext uri="{BB962C8B-B14F-4D97-AF65-F5344CB8AC3E}">
        <p14:creationId xmlns:p14="http://schemas.microsoft.com/office/powerpoint/2010/main" val="339713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E8C467E-4B8F-1D57-D725-17C27683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Explicació Projecte UF1</a:t>
            </a:r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C2A0A6AF-46B5-F42A-80FE-A69F5542FC85}"/>
              </a:ext>
            </a:extLst>
          </p:cNvPr>
          <p:cNvSpPr txBox="1"/>
          <p:nvPr/>
        </p:nvSpPr>
        <p:spPr>
          <a:xfrm>
            <a:off x="1213164" y="1374979"/>
            <a:ext cx="108782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S’ha de realitzar una aplicació amb PHP que mostri les dades que s’obtenen de la estació</a:t>
            </a:r>
          </a:p>
          <a:p>
            <a:r>
              <a:rPr lang="ca-ES" dirty="0"/>
              <a:t>Meteorològica, pel projecte Temperatura i humitat de l’aire. </a:t>
            </a:r>
            <a:r>
              <a:rPr lang="ca-ES" sz="1400" dirty="0"/>
              <a:t>(les dades de la BDD les haureu d’afegir vosaltres...)</a:t>
            </a:r>
          </a:p>
          <a:p>
            <a:endParaRPr lang="ca-ES" dirty="0"/>
          </a:p>
          <a:p>
            <a:r>
              <a:rPr lang="ca-ES" dirty="0"/>
              <a:t>A la pantalla s’haurà de mostrar: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Darrera temperatura registrada (es mostraran només si cliquem el botó que es determini)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Darrera humitat de l’aire registrada (es mostraran només si cliquem el botó que es determini)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Temperatura més alta i més baixa registrada al dia actual.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La Humitat relativa mitjana del dia actual.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Temperatura més alta i més baixa registrada a l’any actual.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dirty="0"/>
              <a:t>Es valorarà la representació “elegant” de les dades dins la pàgina...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dirty="0"/>
              <a:t>Es valorarà si hi ha més informació mostrada de la estrictament demanada.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dirty="0"/>
              <a:t>S’ha de fer una </a:t>
            </a:r>
            <a:r>
              <a:rPr lang="ca-ES" dirty="0" err="1"/>
              <a:t>demo</a:t>
            </a:r>
            <a:r>
              <a:rPr lang="ca-ES" dirty="0"/>
              <a:t>/presentació del treball realitzat.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9063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E8C467E-4B8F-1D57-D725-17C27683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Rubrica Projecte UF1 -&gt; 16 Punts</a:t>
            </a:r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C2A0A6AF-46B5-F42A-80FE-A69F5542FC85}"/>
              </a:ext>
            </a:extLst>
          </p:cNvPr>
          <p:cNvSpPr txBox="1"/>
          <p:nvPr/>
        </p:nvSpPr>
        <p:spPr>
          <a:xfrm>
            <a:off x="1213164" y="1374979"/>
            <a:ext cx="109488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Es pot crear la base de dades amb l’script que dona el grup </a:t>
            </a:r>
            <a:r>
              <a:rPr lang="ca-ES" dirty="0">
                <a:solidFill>
                  <a:srgbClr val="00B0F0"/>
                </a:solidFill>
              </a:rPr>
              <a:t>(1p)</a:t>
            </a:r>
          </a:p>
          <a:p>
            <a:endParaRPr lang="ca-ES" dirty="0"/>
          </a:p>
          <a:p>
            <a:r>
              <a:rPr lang="ca-ES" dirty="0"/>
              <a:t>Si la pantalla mostra:</a:t>
            </a:r>
          </a:p>
          <a:p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Darrera temperatura registrada (es mostraran només si cliquem el botó que es determini)</a:t>
            </a:r>
            <a:r>
              <a:rPr lang="ca-ES" dirty="0">
                <a:solidFill>
                  <a:srgbClr val="00B0F0"/>
                </a:solidFill>
              </a:rPr>
              <a:t>(1p)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Darrera humitat de l’aire registrada (es mostraran només si cliquem el botó que es determini)</a:t>
            </a:r>
            <a:r>
              <a:rPr lang="ca-ES" dirty="0">
                <a:solidFill>
                  <a:srgbClr val="00B0F0"/>
                </a:solidFill>
              </a:rPr>
              <a:t>(1p)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Temperatura més alta i més baixa registrada al dia actual.</a:t>
            </a:r>
            <a:r>
              <a:rPr lang="ca-ES" dirty="0">
                <a:solidFill>
                  <a:srgbClr val="00B0F0"/>
                </a:solidFill>
              </a:rPr>
              <a:t>(1p)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La Humitat relativa mitjana del dia actual. </a:t>
            </a:r>
            <a:r>
              <a:rPr lang="ca-ES" dirty="0">
                <a:solidFill>
                  <a:srgbClr val="00B0F0"/>
                </a:solidFill>
              </a:rPr>
              <a:t>(1p)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Temperatura més alta i més baixa registrada a l’any actual.</a:t>
            </a:r>
            <a:r>
              <a:rPr lang="ca-ES" dirty="0">
                <a:solidFill>
                  <a:srgbClr val="00B0F0"/>
                </a:solidFill>
              </a:rPr>
              <a:t>(1p)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dirty="0"/>
              <a:t>Es valorarà la representació “elegant” de les dades dins la pàgina...</a:t>
            </a:r>
            <a:r>
              <a:rPr lang="ca-ES" dirty="0">
                <a:solidFill>
                  <a:srgbClr val="00B0F0"/>
                </a:solidFill>
              </a:rPr>
              <a:t>(2p)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dirty="0"/>
              <a:t>Es valorarà si hi ha més informació mostrada de la estrictament demanada.</a:t>
            </a:r>
            <a:r>
              <a:rPr lang="ca-ES" dirty="0">
                <a:solidFill>
                  <a:srgbClr val="00B0F0"/>
                </a:solidFill>
              </a:rPr>
              <a:t>(2p)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dirty="0"/>
              <a:t>S’ha de fer una </a:t>
            </a:r>
            <a:r>
              <a:rPr lang="ca-ES" dirty="0" err="1"/>
              <a:t>demo</a:t>
            </a:r>
            <a:r>
              <a:rPr lang="ca-ES" dirty="0"/>
              <a:t>/presentació del treball realitzat. Valoració dels companys </a:t>
            </a:r>
            <a:r>
              <a:rPr lang="ca-ES" dirty="0">
                <a:solidFill>
                  <a:srgbClr val="00B0F0"/>
                </a:solidFill>
              </a:rPr>
              <a:t>(1,2,3,4)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Documentació on s’explica el projecte (Posada en funcionament de l’entorn de desenvolupament, </a:t>
            </a:r>
          </a:p>
          <a:p>
            <a:r>
              <a:rPr lang="ca-ES" dirty="0"/>
              <a:t>Creació de la base de dades, implementació del codi, preparació de la demostració). </a:t>
            </a:r>
            <a:r>
              <a:rPr lang="ca-ES" dirty="0">
                <a:solidFill>
                  <a:srgbClr val="00B0F0"/>
                </a:solidFill>
              </a:rPr>
              <a:t>(2p)</a:t>
            </a:r>
          </a:p>
        </p:txBody>
      </p:sp>
    </p:spTree>
    <p:extLst>
      <p:ext uri="{BB962C8B-B14F-4D97-AF65-F5344CB8AC3E}">
        <p14:creationId xmlns:p14="http://schemas.microsoft.com/office/powerpoint/2010/main" val="4234680323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Lines">
      <a:dk1>
        <a:sysClr val="windowText" lastClr="000000"/>
      </a:dk1>
      <a:lt1>
        <a:sysClr val="window" lastClr="FFFFFF"/>
      </a:lt1>
      <a:dk2>
        <a:srgbClr val="592F34"/>
      </a:dk2>
      <a:lt2>
        <a:srgbClr val="F8EFE3"/>
      </a:lt2>
      <a:accent1>
        <a:srgbClr val="5B8E96"/>
      </a:accent1>
      <a:accent2>
        <a:srgbClr val="B09BA2"/>
      </a:accent2>
      <a:accent3>
        <a:srgbClr val="E3835D"/>
      </a:accent3>
      <a:accent4>
        <a:srgbClr val="7B99DB"/>
      </a:accent4>
      <a:accent5>
        <a:srgbClr val="D09245"/>
      </a:accent5>
      <a:accent6>
        <a:srgbClr val="96A82C"/>
      </a:accent6>
      <a:hlink>
        <a:srgbClr val="5B8E96"/>
      </a:hlink>
      <a:folHlink>
        <a:srgbClr val="B5826E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341</Words>
  <Application>Microsoft Office PowerPoint</Application>
  <PresentationFormat>Panorámica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Microsoft Sans Serif</vt:lpstr>
      <vt:lpstr>Neue Haas Grotesk Text Pro</vt:lpstr>
      <vt:lpstr>Wingdings 2</vt:lpstr>
      <vt:lpstr>LinesVTI</vt:lpstr>
      <vt:lpstr>PROJECTE</vt:lpstr>
      <vt:lpstr>Explicació Projecte</vt:lpstr>
      <vt:lpstr>Explicació Projecte UF1</vt:lpstr>
      <vt:lpstr>Rubrica Projecte UF1 -&gt; 16 Punts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</dc:title>
  <dc:creator>Pulí Diestro, Isaac</dc:creator>
  <cp:lastModifiedBy>Pulí Diestro, Isaac</cp:lastModifiedBy>
  <cp:revision>3</cp:revision>
  <dcterms:created xsi:type="dcterms:W3CDTF">2022-09-09T10:15:26Z</dcterms:created>
  <dcterms:modified xsi:type="dcterms:W3CDTF">2022-10-21T13:33:13Z</dcterms:modified>
</cp:coreProperties>
</file>