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 id="2147483648" r:id="rId5"/>
  </p:sldMasterIdLst>
  <p:notesMasterIdLst>
    <p:notesMasterId r:id="rId43"/>
  </p:notesMasterIdLst>
  <p:handoutMasterIdLst>
    <p:handoutMasterId r:id="rId44"/>
  </p:handoutMasterIdLst>
  <p:sldIdLst>
    <p:sldId id="257" r:id="rId6"/>
    <p:sldId id="4814" r:id="rId7"/>
    <p:sldId id="869" r:id="rId8"/>
    <p:sldId id="4810" r:id="rId9"/>
    <p:sldId id="335" r:id="rId10"/>
    <p:sldId id="327" r:id="rId11"/>
    <p:sldId id="334" r:id="rId12"/>
    <p:sldId id="4804" r:id="rId13"/>
    <p:sldId id="4788" r:id="rId14"/>
    <p:sldId id="875" r:id="rId15"/>
    <p:sldId id="4803" r:id="rId16"/>
    <p:sldId id="4812" r:id="rId17"/>
    <p:sldId id="281" r:id="rId18"/>
    <p:sldId id="283" r:id="rId19"/>
    <p:sldId id="4799" r:id="rId20"/>
    <p:sldId id="4816" r:id="rId21"/>
    <p:sldId id="4818" r:id="rId22"/>
    <p:sldId id="4805" r:id="rId23"/>
    <p:sldId id="4807" r:id="rId24"/>
    <p:sldId id="4819" r:id="rId25"/>
    <p:sldId id="260" r:id="rId26"/>
    <p:sldId id="332" r:id="rId27"/>
    <p:sldId id="4813" r:id="rId28"/>
    <p:sldId id="4811" r:id="rId29"/>
    <p:sldId id="4795" r:id="rId30"/>
    <p:sldId id="280" r:id="rId31"/>
    <p:sldId id="4792" r:id="rId32"/>
    <p:sldId id="4796" r:id="rId33"/>
    <p:sldId id="325" r:id="rId34"/>
    <p:sldId id="333" r:id="rId35"/>
    <p:sldId id="4815" r:id="rId36"/>
    <p:sldId id="330" r:id="rId37"/>
    <p:sldId id="282" r:id="rId38"/>
    <p:sldId id="4794" r:id="rId39"/>
    <p:sldId id="4801" r:id="rId40"/>
    <p:sldId id="336" r:id="rId41"/>
    <p:sldId id="4793"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DEB"/>
    <a:srgbClr val="C00000"/>
    <a:srgbClr val="004B82"/>
    <a:srgbClr val="2F5597"/>
    <a:srgbClr val="4F2270"/>
    <a:srgbClr val="660033"/>
    <a:srgbClr val="660066"/>
    <a:srgbClr val="B52222"/>
    <a:srgbClr val="C55A11"/>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03C48-3A36-4DE3-BAC5-C67F3A5DE38D}" v="3" dt="2024-06-28T09:21:22.633"/>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48" autoAdjust="0"/>
  </p:normalViewPr>
  <p:slideViewPr>
    <p:cSldViewPr snapToGrid="0">
      <p:cViewPr varScale="1">
        <p:scale>
          <a:sx n="64" d="100"/>
          <a:sy n="64" d="100"/>
        </p:scale>
        <p:origin x="95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577762-9F72-4D05-A31E-78DD4E0CF05F}"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US"/>
        </a:p>
      </dgm:t>
    </dgm:pt>
    <dgm:pt modelId="{7DBCC735-FAA0-4B13-9F0D-636D55AB5110}">
      <dgm:prSet phldrT="[Text]" phldr="0"/>
      <dgm:spPr>
        <a:solidFill>
          <a:srgbClr val="C00000"/>
        </a:solidFill>
      </dgm:spPr>
      <dgm:t>
        <a:bodyPr/>
        <a:lstStyle/>
        <a:p>
          <a:pPr rtl="0"/>
          <a:r>
            <a:rPr lang="en-US">
              <a:latin typeface="Arial Black"/>
            </a:rPr>
            <a:t>Load Data</a:t>
          </a:r>
          <a:endParaRPr lang="en-US"/>
        </a:p>
      </dgm:t>
    </dgm:pt>
    <dgm:pt modelId="{8E73D83A-43EE-4E16-A3D7-DE05453990DE}" type="parTrans" cxnId="{E80BC599-0B66-47DE-917C-02466A47B753}">
      <dgm:prSet/>
      <dgm:spPr/>
      <dgm:t>
        <a:bodyPr/>
        <a:lstStyle/>
        <a:p>
          <a:endParaRPr lang="en-US"/>
        </a:p>
      </dgm:t>
    </dgm:pt>
    <dgm:pt modelId="{6D51B6C2-FC10-4924-8CDF-E68FC968BE4A}" type="sibTrans" cxnId="{E80BC599-0B66-47DE-917C-02466A47B753}">
      <dgm:prSet/>
      <dgm:spPr/>
      <dgm:t>
        <a:bodyPr/>
        <a:lstStyle/>
        <a:p>
          <a:endParaRPr lang="en-US"/>
        </a:p>
      </dgm:t>
    </dgm:pt>
    <dgm:pt modelId="{7D7DB0AE-E44B-4ABD-BF10-EAE23F5868DD}">
      <dgm:prSet phldrT="[Text]" phldr="0"/>
      <dgm:spPr>
        <a:solidFill>
          <a:srgbClr val="004B82"/>
        </a:solidFill>
      </dgm:spPr>
      <dgm:t>
        <a:bodyPr/>
        <a:lstStyle/>
        <a:p>
          <a:r>
            <a:rPr lang="en-US">
              <a:latin typeface="Arial Black"/>
            </a:rPr>
            <a:t>Preprocessing</a:t>
          </a:r>
          <a:endParaRPr lang="en-US"/>
        </a:p>
      </dgm:t>
    </dgm:pt>
    <dgm:pt modelId="{69C5C98B-1484-41A1-B65D-82FCE96064AA}" type="parTrans" cxnId="{7A2A6B12-77F3-43D2-A226-E1A14D91C38F}">
      <dgm:prSet/>
      <dgm:spPr/>
      <dgm:t>
        <a:bodyPr/>
        <a:lstStyle/>
        <a:p>
          <a:endParaRPr lang="en-US"/>
        </a:p>
      </dgm:t>
    </dgm:pt>
    <dgm:pt modelId="{CA6288DD-C3C0-4C50-9798-915202C8875D}" type="sibTrans" cxnId="{7A2A6B12-77F3-43D2-A226-E1A14D91C38F}">
      <dgm:prSet/>
      <dgm:spPr/>
      <dgm:t>
        <a:bodyPr/>
        <a:lstStyle/>
        <a:p>
          <a:endParaRPr lang="en-US"/>
        </a:p>
      </dgm:t>
    </dgm:pt>
    <dgm:pt modelId="{2EB83063-D438-4056-A495-4B43B83DA4EE}">
      <dgm:prSet phldr="0"/>
      <dgm:spPr>
        <a:solidFill>
          <a:srgbClr val="C00000"/>
        </a:solidFill>
      </dgm:spPr>
      <dgm:t>
        <a:bodyPr/>
        <a:lstStyle/>
        <a:p>
          <a:pPr rtl="0"/>
          <a:r>
            <a:rPr lang="en-US">
              <a:latin typeface="Arial Black"/>
            </a:rPr>
            <a:t>Training the Model</a:t>
          </a:r>
        </a:p>
      </dgm:t>
    </dgm:pt>
    <dgm:pt modelId="{199310CD-C7F6-4B77-B43A-21508E7B29E6}" type="parTrans" cxnId="{AB29C48A-2485-4216-8DEE-76E7644CB0A7}">
      <dgm:prSet/>
      <dgm:spPr/>
      <dgm:t>
        <a:bodyPr/>
        <a:lstStyle/>
        <a:p>
          <a:endParaRPr lang="en-US"/>
        </a:p>
      </dgm:t>
    </dgm:pt>
    <dgm:pt modelId="{2363A46F-5850-419C-87AE-C11655854F78}" type="sibTrans" cxnId="{AB29C48A-2485-4216-8DEE-76E7644CB0A7}">
      <dgm:prSet/>
      <dgm:spPr/>
      <dgm:t>
        <a:bodyPr/>
        <a:lstStyle/>
        <a:p>
          <a:endParaRPr lang="en-US"/>
        </a:p>
      </dgm:t>
    </dgm:pt>
    <dgm:pt modelId="{28B715C9-964F-486E-BE98-0570235D5C46}">
      <dgm:prSet phldr="0"/>
      <dgm:spPr>
        <a:solidFill>
          <a:srgbClr val="004B82"/>
        </a:solidFill>
      </dgm:spPr>
      <dgm:t>
        <a:bodyPr/>
        <a:lstStyle/>
        <a:p>
          <a:r>
            <a:rPr lang="en-US">
              <a:latin typeface="Arial Black"/>
            </a:rPr>
            <a:t>Classification</a:t>
          </a:r>
        </a:p>
        <a:p>
          <a:r>
            <a:rPr lang="en-US">
              <a:latin typeface="Arial Black"/>
            </a:rPr>
            <a:t>(Prediction)</a:t>
          </a:r>
        </a:p>
      </dgm:t>
    </dgm:pt>
    <dgm:pt modelId="{008BCA98-E50F-40E6-987B-BD670918C87C}" type="parTrans" cxnId="{3BF0FF75-78DE-4148-AD46-099A2DC6E26A}">
      <dgm:prSet/>
      <dgm:spPr/>
      <dgm:t>
        <a:bodyPr/>
        <a:lstStyle/>
        <a:p>
          <a:endParaRPr lang="en-US"/>
        </a:p>
      </dgm:t>
    </dgm:pt>
    <dgm:pt modelId="{9BD16123-2979-4244-BED2-318D4332DBCB}" type="sibTrans" cxnId="{3BF0FF75-78DE-4148-AD46-099A2DC6E26A}">
      <dgm:prSet/>
      <dgm:spPr/>
      <dgm:t>
        <a:bodyPr/>
        <a:lstStyle/>
        <a:p>
          <a:endParaRPr lang="en-US"/>
        </a:p>
      </dgm:t>
    </dgm:pt>
    <dgm:pt modelId="{4EF0EE5E-6166-4457-BEAF-5D7FB5A653A9}">
      <dgm:prSet phldr="0"/>
      <dgm:spPr>
        <a:solidFill>
          <a:srgbClr val="C00000"/>
        </a:solidFill>
      </dgm:spPr>
      <dgm:t>
        <a:bodyPr/>
        <a:lstStyle/>
        <a:p>
          <a:r>
            <a:rPr lang="en-US">
              <a:latin typeface="Arial Black"/>
            </a:rPr>
            <a:t>Evaluation</a:t>
          </a:r>
        </a:p>
      </dgm:t>
    </dgm:pt>
    <dgm:pt modelId="{1B1DA81C-108B-472B-A023-49713E538D7F}" type="parTrans" cxnId="{7278B014-96F1-4B8C-8768-DA35F07867B3}">
      <dgm:prSet/>
      <dgm:spPr/>
      <dgm:t>
        <a:bodyPr/>
        <a:lstStyle/>
        <a:p>
          <a:endParaRPr lang="en-US"/>
        </a:p>
      </dgm:t>
    </dgm:pt>
    <dgm:pt modelId="{78FE014E-0234-42A3-BDDA-34C820B4ED66}" type="sibTrans" cxnId="{7278B014-96F1-4B8C-8768-DA35F07867B3}">
      <dgm:prSet/>
      <dgm:spPr/>
      <dgm:t>
        <a:bodyPr/>
        <a:lstStyle/>
        <a:p>
          <a:endParaRPr lang="en-US"/>
        </a:p>
      </dgm:t>
    </dgm:pt>
    <dgm:pt modelId="{D51F37AD-9F73-4B54-91FA-62853FBE5AAF}">
      <dgm:prSet phldrT="[Text]" phldr="0" custT="1"/>
      <dgm:spPr>
        <a:solidFill>
          <a:srgbClr val="004B82"/>
        </a:solidFill>
      </dgm:spPr>
      <dgm:t>
        <a:bodyPr/>
        <a:lstStyle/>
        <a:p>
          <a:pPr marL="0" lvl="0" indent="0" algn="ctr" defTabSz="533400" rtl="0">
            <a:lnSpc>
              <a:spcPct val="90000"/>
            </a:lnSpc>
            <a:spcBef>
              <a:spcPct val="0"/>
            </a:spcBef>
            <a:spcAft>
              <a:spcPct val="35000"/>
            </a:spcAft>
            <a:buNone/>
          </a:pPr>
          <a:r>
            <a:rPr lang="en-US" sz="1200" kern="1200">
              <a:solidFill>
                <a:prstClr val="white"/>
              </a:solidFill>
              <a:latin typeface="Arial Black"/>
              <a:ea typeface="+mn-ea"/>
              <a:cs typeface="+mn-cs"/>
            </a:rPr>
            <a:t>Splitting Data</a:t>
          </a:r>
        </a:p>
      </dgm:t>
    </dgm:pt>
    <dgm:pt modelId="{65434A90-C76B-4E27-AA93-77EFDD999002}" type="parTrans" cxnId="{6D428957-EA5E-4693-82F8-3BB59A548F5C}">
      <dgm:prSet/>
      <dgm:spPr/>
      <dgm:t>
        <a:bodyPr/>
        <a:lstStyle/>
        <a:p>
          <a:endParaRPr lang="en-US"/>
        </a:p>
      </dgm:t>
    </dgm:pt>
    <dgm:pt modelId="{BCD5B9D4-8A1E-4A0D-BF28-6CE961656F59}" type="sibTrans" cxnId="{6D428957-EA5E-4693-82F8-3BB59A548F5C}">
      <dgm:prSet/>
      <dgm:spPr/>
      <dgm:t>
        <a:bodyPr/>
        <a:lstStyle/>
        <a:p>
          <a:endParaRPr lang="en-US"/>
        </a:p>
      </dgm:t>
    </dgm:pt>
    <dgm:pt modelId="{49813D9A-2B97-412D-A1E2-9753BAB9B906}">
      <dgm:prSet phldrT="[Text]" phldr="0" custT="1"/>
      <dgm:spPr>
        <a:solidFill>
          <a:srgbClr val="C00000"/>
        </a:solidFill>
      </dgm:spPr>
      <dgm:t>
        <a:bodyPr/>
        <a:lstStyle/>
        <a:p>
          <a:pPr marL="0" lvl="0" indent="0" algn="ctr" defTabSz="533400" rtl="0">
            <a:lnSpc>
              <a:spcPct val="90000"/>
            </a:lnSpc>
            <a:spcBef>
              <a:spcPct val="0"/>
            </a:spcBef>
            <a:spcAft>
              <a:spcPct val="35000"/>
            </a:spcAft>
            <a:buNone/>
          </a:pPr>
          <a:r>
            <a:rPr lang="en-US" sz="1200" kern="1200">
              <a:solidFill>
                <a:prstClr val="white"/>
              </a:solidFill>
              <a:latin typeface="Arial Black"/>
              <a:ea typeface="+mn-ea"/>
              <a:cs typeface="+mn-cs"/>
            </a:rPr>
            <a:t>Text &amp; Image</a:t>
          </a:r>
        </a:p>
      </dgm:t>
    </dgm:pt>
    <dgm:pt modelId="{5058DACD-20BC-4805-93AF-909E335EC23C}" type="parTrans" cxnId="{B81D12D7-25DC-47E0-8227-C8440BEDACA1}">
      <dgm:prSet/>
      <dgm:spPr/>
      <dgm:t>
        <a:bodyPr/>
        <a:lstStyle/>
        <a:p>
          <a:endParaRPr lang="en-US"/>
        </a:p>
      </dgm:t>
    </dgm:pt>
    <dgm:pt modelId="{D4A380E6-D20C-469F-A2A0-7FA8E3495A8F}" type="sibTrans" cxnId="{B81D12D7-25DC-47E0-8227-C8440BEDACA1}">
      <dgm:prSet/>
      <dgm:spPr/>
      <dgm:t>
        <a:bodyPr/>
        <a:lstStyle/>
        <a:p>
          <a:endParaRPr lang="en-US"/>
        </a:p>
      </dgm:t>
    </dgm:pt>
    <dgm:pt modelId="{E037E841-DA91-4AB7-8227-630DE979404F}" type="pres">
      <dgm:prSet presAssocID="{28577762-9F72-4D05-A31E-78DD4E0CF05F}" presName="diagram" presStyleCnt="0">
        <dgm:presLayoutVars>
          <dgm:chPref val="1"/>
          <dgm:dir/>
          <dgm:animOne val="branch"/>
          <dgm:animLvl val="lvl"/>
          <dgm:resizeHandles val="exact"/>
        </dgm:presLayoutVars>
      </dgm:prSet>
      <dgm:spPr/>
    </dgm:pt>
    <dgm:pt modelId="{E728A4D6-BF82-4A4D-B61A-69EFCD3AB773}" type="pres">
      <dgm:prSet presAssocID="{7DBCC735-FAA0-4B13-9F0D-636D55AB5110}" presName="root1" presStyleCnt="0"/>
      <dgm:spPr/>
    </dgm:pt>
    <dgm:pt modelId="{3DD7324E-AF62-4FA6-B237-32D9AC09FD7B}" type="pres">
      <dgm:prSet presAssocID="{7DBCC735-FAA0-4B13-9F0D-636D55AB5110}" presName="LevelOneTextNode" presStyleLbl="node0" presStyleIdx="0" presStyleCnt="1">
        <dgm:presLayoutVars>
          <dgm:chPref val="3"/>
        </dgm:presLayoutVars>
      </dgm:prSet>
      <dgm:spPr/>
    </dgm:pt>
    <dgm:pt modelId="{57E51767-363C-4969-BA94-5D8EA0F96753}" type="pres">
      <dgm:prSet presAssocID="{7DBCC735-FAA0-4B13-9F0D-636D55AB5110}" presName="level2hierChild" presStyleCnt="0"/>
      <dgm:spPr/>
    </dgm:pt>
    <dgm:pt modelId="{AE4B7CE3-2E9A-4FE5-AAD6-748CE7623EF5}" type="pres">
      <dgm:prSet presAssocID="{65434A90-C76B-4E27-AA93-77EFDD999002}" presName="conn2-1" presStyleLbl="parChTrans1D2" presStyleIdx="0" presStyleCnt="1"/>
      <dgm:spPr/>
    </dgm:pt>
    <dgm:pt modelId="{E88C9381-6AB8-4238-8C21-955AF04F8E0C}" type="pres">
      <dgm:prSet presAssocID="{65434A90-C76B-4E27-AA93-77EFDD999002}" presName="connTx" presStyleLbl="parChTrans1D2" presStyleIdx="0" presStyleCnt="1"/>
      <dgm:spPr/>
    </dgm:pt>
    <dgm:pt modelId="{F1D30E8A-EC0A-45B9-80B5-1B85773A3608}" type="pres">
      <dgm:prSet presAssocID="{D51F37AD-9F73-4B54-91FA-62853FBE5AAF}" presName="root2" presStyleCnt="0"/>
      <dgm:spPr/>
    </dgm:pt>
    <dgm:pt modelId="{35695C5B-BA2E-4C0E-96C1-C8067486E98D}" type="pres">
      <dgm:prSet presAssocID="{D51F37AD-9F73-4B54-91FA-62853FBE5AAF}" presName="LevelTwoTextNode" presStyleLbl="node2" presStyleIdx="0" presStyleCnt="1">
        <dgm:presLayoutVars>
          <dgm:chPref val="3"/>
        </dgm:presLayoutVars>
      </dgm:prSet>
      <dgm:spPr/>
    </dgm:pt>
    <dgm:pt modelId="{55687456-5D28-4C0A-A038-76097D33683C}" type="pres">
      <dgm:prSet presAssocID="{D51F37AD-9F73-4B54-91FA-62853FBE5AAF}" presName="level3hierChild" presStyleCnt="0"/>
      <dgm:spPr/>
    </dgm:pt>
    <dgm:pt modelId="{4D6D3AC1-3244-4151-A2E3-2B989CBA8ADC}" type="pres">
      <dgm:prSet presAssocID="{5058DACD-20BC-4805-93AF-909E335EC23C}" presName="conn2-1" presStyleLbl="parChTrans1D3" presStyleIdx="0" presStyleCnt="1"/>
      <dgm:spPr/>
    </dgm:pt>
    <dgm:pt modelId="{894E6220-7F0D-48FE-9650-C7A9ED4BAD58}" type="pres">
      <dgm:prSet presAssocID="{5058DACD-20BC-4805-93AF-909E335EC23C}" presName="connTx" presStyleLbl="parChTrans1D3" presStyleIdx="0" presStyleCnt="1"/>
      <dgm:spPr/>
    </dgm:pt>
    <dgm:pt modelId="{82A86238-DD07-4872-9D48-1BE6D12439F9}" type="pres">
      <dgm:prSet presAssocID="{49813D9A-2B97-412D-A1E2-9753BAB9B906}" presName="root2" presStyleCnt="0"/>
      <dgm:spPr/>
    </dgm:pt>
    <dgm:pt modelId="{894D47B5-5122-41AF-B599-93F9BDFE186B}" type="pres">
      <dgm:prSet presAssocID="{49813D9A-2B97-412D-A1E2-9753BAB9B906}" presName="LevelTwoTextNode" presStyleLbl="node3" presStyleIdx="0" presStyleCnt="1">
        <dgm:presLayoutVars>
          <dgm:chPref val="3"/>
        </dgm:presLayoutVars>
      </dgm:prSet>
      <dgm:spPr/>
    </dgm:pt>
    <dgm:pt modelId="{544C8396-5F61-48FF-BE85-2D54A495D8BE}" type="pres">
      <dgm:prSet presAssocID="{49813D9A-2B97-412D-A1E2-9753BAB9B906}" presName="level3hierChild" presStyleCnt="0"/>
      <dgm:spPr/>
    </dgm:pt>
    <dgm:pt modelId="{FC44392A-AD22-4416-AFCE-AB9870C134D0}" type="pres">
      <dgm:prSet presAssocID="{69C5C98B-1484-41A1-B65D-82FCE96064AA}" presName="conn2-1" presStyleLbl="parChTrans1D4" presStyleIdx="0" presStyleCnt="4"/>
      <dgm:spPr/>
    </dgm:pt>
    <dgm:pt modelId="{C21FED40-1E46-4F43-A091-62D10E9429C9}" type="pres">
      <dgm:prSet presAssocID="{69C5C98B-1484-41A1-B65D-82FCE96064AA}" presName="connTx" presStyleLbl="parChTrans1D4" presStyleIdx="0" presStyleCnt="4"/>
      <dgm:spPr/>
    </dgm:pt>
    <dgm:pt modelId="{61737F7B-D043-4E54-A145-CB083D890C9A}" type="pres">
      <dgm:prSet presAssocID="{7D7DB0AE-E44B-4ABD-BF10-EAE23F5868DD}" presName="root2" presStyleCnt="0"/>
      <dgm:spPr/>
    </dgm:pt>
    <dgm:pt modelId="{3C0FE895-526E-4F6B-8415-6A93F95B6D89}" type="pres">
      <dgm:prSet presAssocID="{7D7DB0AE-E44B-4ABD-BF10-EAE23F5868DD}" presName="LevelTwoTextNode" presStyleLbl="node4" presStyleIdx="0" presStyleCnt="4">
        <dgm:presLayoutVars>
          <dgm:chPref val="3"/>
        </dgm:presLayoutVars>
      </dgm:prSet>
      <dgm:spPr/>
    </dgm:pt>
    <dgm:pt modelId="{BB9CF7C8-2C9E-4B29-B727-F01454729889}" type="pres">
      <dgm:prSet presAssocID="{7D7DB0AE-E44B-4ABD-BF10-EAE23F5868DD}" presName="level3hierChild" presStyleCnt="0"/>
      <dgm:spPr/>
    </dgm:pt>
    <dgm:pt modelId="{A62F817C-CA05-4B28-A274-DDB2E94E9485}" type="pres">
      <dgm:prSet presAssocID="{199310CD-C7F6-4B77-B43A-21508E7B29E6}" presName="conn2-1" presStyleLbl="parChTrans1D4" presStyleIdx="1" presStyleCnt="4"/>
      <dgm:spPr/>
    </dgm:pt>
    <dgm:pt modelId="{528ACB8C-772A-4004-ADBE-94826B1C73BA}" type="pres">
      <dgm:prSet presAssocID="{199310CD-C7F6-4B77-B43A-21508E7B29E6}" presName="connTx" presStyleLbl="parChTrans1D4" presStyleIdx="1" presStyleCnt="4"/>
      <dgm:spPr/>
    </dgm:pt>
    <dgm:pt modelId="{E766780C-74B8-45A5-A16C-BE61BB9D3557}" type="pres">
      <dgm:prSet presAssocID="{2EB83063-D438-4056-A495-4B43B83DA4EE}" presName="root2" presStyleCnt="0"/>
      <dgm:spPr/>
    </dgm:pt>
    <dgm:pt modelId="{783B347E-AD41-42CC-A7B5-CD3B75FF301D}" type="pres">
      <dgm:prSet presAssocID="{2EB83063-D438-4056-A495-4B43B83DA4EE}" presName="LevelTwoTextNode" presStyleLbl="node4" presStyleIdx="1" presStyleCnt="4">
        <dgm:presLayoutVars>
          <dgm:chPref val="3"/>
        </dgm:presLayoutVars>
      </dgm:prSet>
      <dgm:spPr/>
    </dgm:pt>
    <dgm:pt modelId="{74F7C5A7-8069-4198-8E29-6B378B6BAA08}" type="pres">
      <dgm:prSet presAssocID="{2EB83063-D438-4056-A495-4B43B83DA4EE}" presName="level3hierChild" presStyleCnt="0"/>
      <dgm:spPr/>
    </dgm:pt>
    <dgm:pt modelId="{406AE2BC-0EE6-498B-8690-8BD7BC90E0CA}" type="pres">
      <dgm:prSet presAssocID="{008BCA98-E50F-40E6-987B-BD670918C87C}" presName="conn2-1" presStyleLbl="parChTrans1D4" presStyleIdx="2" presStyleCnt="4"/>
      <dgm:spPr/>
    </dgm:pt>
    <dgm:pt modelId="{26D04FC1-98B6-43D8-A2AC-53FB73EFBD58}" type="pres">
      <dgm:prSet presAssocID="{008BCA98-E50F-40E6-987B-BD670918C87C}" presName="connTx" presStyleLbl="parChTrans1D4" presStyleIdx="2" presStyleCnt="4"/>
      <dgm:spPr/>
    </dgm:pt>
    <dgm:pt modelId="{082979A4-F76E-4CC1-97E9-DD66F507E721}" type="pres">
      <dgm:prSet presAssocID="{28B715C9-964F-486E-BE98-0570235D5C46}" presName="root2" presStyleCnt="0"/>
      <dgm:spPr/>
    </dgm:pt>
    <dgm:pt modelId="{29A0DAD0-50BC-4E76-BA27-CF1B60BD898A}" type="pres">
      <dgm:prSet presAssocID="{28B715C9-964F-486E-BE98-0570235D5C46}" presName="LevelTwoTextNode" presStyleLbl="node4" presStyleIdx="2" presStyleCnt="4">
        <dgm:presLayoutVars>
          <dgm:chPref val="3"/>
        </dgm:presLayoutVars>
      </dgm:prSet>
      <dgm:spPr/>
    </dgm:pt>
    <dgm:pt modelId="{03C732BF-5E3B-4343-BB1E-F99D0C8FF0C8}" type="pres">
      <dgm:prSet presAssocID="{28B715C9-964F-486E-BE98-0570235D5C46}" presName="level3hierChild" presStyleCnt="0"/>
      <dgm:spPr/>
    </dgm:pt>
    <dgm:pt modelId="{FE4EE733-BF4E-4319-804C-96DD39858868}" type="pres">
      <dgm:prSet presAssocID="{1B1DA81C-108B-472B-A023-49713E538D7F}" presName="conn2-1" presStyleLbl="parChTrans1D4" presStyleIdx="3" presStyleCnt="4"/>
      <dgm:spPr/>
    </dgm:pt>
    <dgm:pt modelId="{21F0A1DD-7538-4A6C-9452-B93D5A146185}" type="pres">
      <dgm:prSet presAssocID="{1B1DA81C-108B-472B-A023-49713E538D7F}" presName="connTx" presStyleLbl="parChTrans1D4" presStyleIdx="3" presStyleCnt="4"/>
      <dgm:spPr/>
    </dgm:pt>
    <dgm:pt modelId="{72AA26EA-9A9D-41E0-8F76-000641C678B3}" type="pres">
      <dgm:prSet presAssocID="{4EF0EE5E-6166-4457-BEAF-5D7FB5A653A9}" presName="root2" presStyleCnt="0"/>
      <dgm:spPr/>
    </dgm:pt>
    <dgm:pt modelId="{9F52AF8B-B371-4A11-A9E9-B382A892C2E7}" type="pres">
      <dgm:prSet presAssocID="{4EF0EE5E-6166-4457-BEAF-5D7FB5A653A9}" presName="LevelTwoTextNode" presStyleLbl="node4" presStyleIdx="3" presStyleCnt="4">
        <dgm:presLayoutVars>
          <dgm:chPref val="3"/>
        </dgm:presLayoutVars>
      </dgm:prSet>
      <dgm:spPr/>
    </dgm:pt>
    <dgm:pt modelId="{870741FE-B829-439B-A88F-7BC70073E2B6}" type="pres">
      <dgm:prSet presAssocID="{4EF0EE5E-6166-4457-BEAF-5D7FB5A653A9}" presName="level3hierChild" presStyleCnt="0"/>
      <dgm:spPr/>
    </dgm:pt>
  </dgm:ptLst>
  <dgm:cxnLst>
    <dgm:cxn modelId="{7A2A6B12-77F3-43D2-A226-E1A14D91C38F}" srcId="{49813D9A-2B97-412D-A1E2-9753BAB9B906}" destId="{7D7DB0AE-E44B-4ABD-BF10-EAE23F5868DD}" srcOrd="0" destOrd="0" parTransId="{69C5C98B-1484-41A1-B65D-82FCE96064AA}" sibTransId="{CA6288DD-C3C0-4C50-9798-915202C8875D}"/>
    <dgm:cxn modelId="{7278B014-96F1-4B8C-8768-DA35F07867B3}" srcId="{28B715C9-964F-486E-BE98-0570235D5C46}" destId="{4EF0EE5E-6166-4457-BEAF-5D7FB5A653A9}" srcOrd="0" destOrd="0" parTransId="{1B1DA81C-108B-472B-A023-49713E538D7F}" sibTransId="{78FE014E-0234-42A3-BDDA-34C820B4ED66}"/>
    <dgm:cxn modelId="{3580CA15-5B63-4B68-9FB2-A6FD8548445B}" type="presOf" srcId="{008BCA98-E50F-40E6-987B-BD670918C87C}" destId="{406AE2BC-0EE6-498B-8690-8BD7BC90E0CA}" srcOrd="0" destOrd="0" presId="urn:microsoft.com/office/officeart/2005/8/layout/hierarchy2"/>
    <dgm:cxn modelId="{D3EFEF1C-532D-4B2A-8644-C3BB6D73F56E}" type="presOf" srcId="{65434A90-C76B-4E27-AA93-77EFDD999002}" destId="{AE4B7CE3-2E9A-4FE5-AAD6-748CE7623EF5}" srcOrd="0" destOrd="0" presId="urn:microsoft.com/office/officeart/2005/8/layout/hierarchy2"/>
    <dgm:cxn modelId="{A3F21B1D-7936-4A2C-B160-C896FFA4B3A7}" type="presOf" srcId="{5058DACD-20BC-4805-93AF-909E335EC23C}" destId="{894E6220-7F0D-48FE-9650-C7A9ED4BAD58}" srcOrd="1" destOrd="0" presId="urn:microsoft.com/office/officeart/2005/8/layout/hierarchy2"/>
    <dgm:cxn modelId="{D1E02B20-9F82-41FB-A28C-A054E9B70A15}" type="presOf" srcId="{69C5C98B-1484-41A1-B65D-82FCE96064AA}" destId="{FC44392A-AD22-4416-AFCE-AB9870C134D0}" srcOrd="0" destOrd="0" presId="urn:microsoft.com/office/officeart/2005/8/layout/hierarchy2"/>
    <dgm:cxn modelId="{8F528C32-2723-4926-8D8E-8DBF7AC8AF03}" type="presOf" srcId="{1B1DA81C-108B-472B-A023-49713E538D7F}" destId="{21F0A1DD-7538-4A6C-9452-B93D5A146185}" srcOrd="1" destOrd="0" presId="urn:microsoft.com/office/officeart/2005/8/layout/hierarchy2"/>
    <dgm:cxn modelId="{799E013C-0645-4D20-B147-78FC8523914A}" type="presOf" srcId="{69C5C98B-1484-41A1-B65D-82FCE96064AA}" destId="{C21FED40-1E46-4F43-A091-62D10E9429C9}" srcOrd="1" destOrd="0" presId="urn:microsoft.com/office/officeart/2005/8/layout/hierarchy2"/>
    <dgm:cxn modelId="{DB896E42-A081-46B9-BCEE-F23A9DE39663}" type="presOf" srcId="{4EF0EE5E-6166-4457-BEAF-5D7FB5A653A9}" destId="{9F52AF8B-B371-4A11-A9E9-B382A892C2E7}" srcOrd="0" destOrd="0" presId="urn:microsoft.com/office/officeart/2005/8/layout/hierarchy2"/>
    <dgm:cxn modelId="{5E7E154D-FF0E-4988-90E3-AF761CFD3D04}" type="presOf" srcId="{7D7DB0AE-E44B-4ABD-BF10-EAE23F5868DD}" destId="{3C0FE895-526E-4F6B-8415-6A93F95B6D89}" srcOrd="0" destOrd="0" presId="urn:microsoft.com/office/officeart/2005/8/layout/hierarchy2"/>
    <dgm:cxn modelId="{3BF0FF75-78DE-4148-AD46-099A2DC6E26A}" srcId="{2EB83063-D438-4056-A495-4B43B83DA4EE}" destId="{28B715C9-964F-486E-BE98-0570235D5C46}" srcOrd="0" destOrd="0" parTransId="{008BCA98-E50F-40E6-987B-BD670918C87C}" sibTransId="{9BD16123-2979-4244-BED2-318D4332DBCB}"/>
    <dgm:cxn modelId="{043F0576-48D3-4372-8C57-35858BD84266}" type="presOf" srcId="{2EB83063-D438-4056-A495-4B43B83DA4EE}" destId="{783B347E-AD41-42CC-A7B5-CD3B75FF301D}" srcOrd="0" destOrd="0" presId="urn:microsoft.com/office/officeart/2005/8/layout/hierarchy2"/>
    <dgm:cxn modelId="{6D428957-EA5E-4693-82F8-3BB59A548F5C}" srcId="{7DBCC735-FAA0-4B13-9F0D-636D55AB5110}" destId="{D51F37AD-9F73-4B54-91FA-62853FBE5AAF}" srcOrd="0" destOrd="0" parTransId="{65434A90-C76B-4E27-AA93-77EFDD999002}" sibTransId="{BCD5B9D4-8A1E-4A0D-BF28-6CE961656F59}"/>
    <dgm:cxn modelId="{E9DA727F-FD16-47AF-B522-511B006A62F9}" type="presOf" srcId="{7DBCC735-FAA0-4B13-9F0D-636D55AB5110}" destId="{3DD7324E-AF62-4FA6-B237-32D9AC09FD7B}" srcOrd="0" destOrd="0" presId="urn:microsoft.com/office/officeart/2005/8/layout/hierarchy2"/>
    <dgm:cxn modelId="{FA9A5389-826B-4817-8352-9B8544F465C1}" type="presOf" srcId="{1B1DA81C-108B-472B-A023-49713E538D7F}" destId="{FE4EE733-BF4E-4319-804C-96DD39858868}" srcOrd="0" destOrd="0" presId="urn:microsoft.com/office/officeart/2005/8/layout/hierarchy2"/>
    <dgm:cxn modelId="{AB29C48A-2485-4216-8DEE-76E7644CB0A7}" srcId="{7D7DB0AE-E44B-4ABD-BF10-EAE23F5868DD}" destId="{2EB83063-D438-4056-A495-4B43B83DA4EE}" srcOrd="0" destOrd="0" parTransId="{199310CD-C7F6-4B77-B43A-21508E7B29E6}" sibTransId="{2363A46F-5850-419C-87AE-C11655854F78}"/>
    <dgm:cxn modelId="{EFE0AB92-464F-44DE-9FC4-96A1782700BD}" type="presOf" srcId="{49813D9A-2B97-412D-A1E2-9753BAB9B906}" destId="{894D47B5-5122-41AF-B599-93F9BDFE186B}" srcOrd="0" destOrd="0" presId="urn:microsoft.com/office/officeart/2005/8/layout/hierarchy2"/>
    <dgm:cxn modelId="{E80BC599-0B66-47DE-917C-02466A47B753}" srcId="{28577762-9F72-4D05-A31E-78DD4E0CF05F}" destId="{7DBCC735-FAA0-4B13-9F0D-636D55AB5110}" srcOrd="0" destOrd="0" parTransId="{8E73D83A-43EE-4E16-A3D7-DE05453990DE}" sibTransId="{6D51B6C2-FC10-4924-8CDF-E68FC968BE4A}"/>
    <dgm:cxn modelId="{C8408CA0-B84C-47BA-896C-C85045C937B1}" type="presOf" srcId="{D51F37AD-9F73-4B54-91FA-62853FBE5AAF}" destId="{35695C5B-BA2E-4C0E-96C1-C8067486E98D}" srcOrd="0" destOrd="0" presId="urn:microsoft.com/office/officeart/2005/8/layout/hierarchy2"/>
    <dgm:cxn modelId="{74EB32B4-983D-4188-9A92-4FEE3E04641B}" type="presOf" srcId="{5058DACD-20BC-4805-93AF-909E335EC23C}" destId="{4D6D3AC1-3244-4151-A2E3-2B989CBA8ADC}" srcOrd="0" destOrd="0" presId="urn:microsoft.com/office/officeart/2005/8/layout/hierarchy2"/>
    <dgm:cxn modelId="{6F621DC9-2B3E-439D-8622-457FD1C690AF}" type="presOf" srcId="{28577762-9F72-4D05-A31E-78DD4E0CF05F}" destId="{E037E841-DA91-4AB7-8227-630DE979404F}" srcOrd="0" destOrd="0" presId="urn:microsoft.com/office/officeart/2005/8/layout/hierarchy2"/>
    <dgm:cxn modelId="{18CDD7CD-B522-4D02-B987-6B6291F4CBC1}" type="presOf" srcId="{199310CD-C7F6-4B77-B43A-21508E7B29E6}" destId="{528ACB8C-772A-4004-ADBE-94826B1C73BA}" srcOrd="1" destOrd="0" presId="urn:microsoft.com/office/officeart/2005/8/layout/hierarchy2"/>
    <dgm:cxn modelId="{7CBF90D1-C533-4C42-B6D0-7F58C109E591}" type="presOf" srcId="{28B715C9-964F-486E-BE98-0570235D5C46}" destId="{29A0DAD0-50BC-4E76-BA27-CF1B60BD898A}" srcOrd="0" destOrd="0" presId="urn:microsoft.com/office/officeart/2005/8/layout/hierarchy2"/>
    <dgm:cxn modelId="{B81D12D7-25DC-47E0-8227-C8440BEDACA1}" srcId="{D51F37AD-9F73-4B54-91FA-62853FBE5AAF}" destId="{49813D9A-2B97-412D-A1E2-9753BAB9B906}" srcOrd="0" destOrd="0" parTransId="{5058DACD-20BC-4805-93AF-909E335EC23C}" sibTransId="{D4A380E6-D20C-469F-A2A0-7FA8E3495A8F}"/>
    <dgm:cxn modelId="{04B472E1-ACC4-4A56-8D7B-48F26AE0644C}" type="presOf" srcId="{199310CD-C7F6-4B77-B43A-21508E7B29E6}" destId="{A62F817C-CA05-4B28-A274-DDB2E94E9485}" srcOrd="0" destOrd="0" presId="urn:microsoft.com/office/officeart/2005/8/layout/hierarchy2"/>
    <dgm:cxn modelId="{730D54E4-0273-4483-A66A-2A5CAB4B8692}" type="presOf" srcId="{65434A90-C76B-4E27-AA93-77EFDD999002}" destId="{E88C9381-6AB8-4238-8C21-955AF04F8E0C}" srcOrd="1" destOrd="0" presId="urn:microsoft.com/office/officeart/2005/8/layout/hierarchy2"/>
    <dgm:cxn modelId="{C71980F6-005D-4238-A9EA-7DB68AC4B9D0}" type="presOf" srcId="{008BCA98-E50F-40E6-987B-BD670918C87C}" destId="{26D04FC1-98B6-43D8-A2AC-53FB73EFBD58}" srcOrd="1" destOrd="0" presId="urn:microsoft.com/office/officeart/2005/8/layout/hierarchy2"/>
    <dgm:cxn modelId="{A6301C7C-E914-48E6-9282-2600E5545FEB}" type="presParOf" srcId="{E037E841-DA91-4AB7-8227-630DE979404F}" destId="{E728A4D6-BF82-4A4D-B61A-69EFCD3AB773}" srcOrd="0" destOrd="0" presId="urn:microsoft.com/office/officeart/2005/8/layout/hierarchy2"/>
    <dgm:cxn modelId="{1FD53FB8-0F1E-4CE2-A123-8EED1C4B4AF7}" type="presParOf" srcId="{E728A4D6-BF82-4A4D-B61A-69EFCD3AB773}" destId="{3DD7324E-AF62-4FA6-B237-32D9AC09FD7B}" srcOrd="0" destOrd="0" presId="urn:microsoft.com/office/officeart/2005/8/layout/hierarchy2"/>
    <dgm:cxn modelId="{1F9193DF-A196-476B-A088-C4FFD2DB59CE}" type="presParOf" srcId="{E728A4D6-BF82-4A4D-B61A-69EFCD3AB773}" destId="{57E51767-363C-4969-BA94-5D8EA0F96753}" srcOrd="1" destOrd="0" presId="urn:microsoft.com/office/officeart/2005/8/layout/hierarchy2"/>
    <dgm:cxn modelId="{EE98CFF5-6F6E-4168-8AF9-B02903EE9DB6}" type="presParOf" srcId="{57E51767-363C-4969-BA94-5D8EA0F96753}" destId="{AE4B7CE3-2E9A-4FE5-AAD6-748CE7623EF5}" srcOrd="0" destOrd="0" presId="urn:microsoft.com/office/officeart/2005/8/layout/hierarchy2"/>
    <dgm:cxn modelId="{F053A7A6-C238-4237-A5CE-E62366B64A23}" type="presParOf" srcId="{AE4B7CE3-2E9A-4FE5-AAD6-748CE7623EF5}" destId="{E88C9381-6AB8-4238-8C21-955AF04F8E0C}" srcOrd="0" destOrd="0" presId="urn:microsoft.com/office/officeart/2005/8/layout/hierarchy2"/>
    <dgm:cxn modelId="{C5234F93-B6B4-4B56-AE61-56B537C11C85}" type="presParOf" srcId="{57E51767-363C-4969-BA94-5D8EA0F96753}" destId="{F1D30E8A-EC0A-45B9-80B5-1B85773A3608}" srcOrd="1" destOrd="0" presId="urn:microsoft.com/office/officeart/2005/8/layout/hierarchy2"/>
    <dgm:cxn modelId="{B90599C6-D4CF-4F17-BD13-B3A20C10846A}" type="presParOf" srcId="{F1D30E8A-EC0A-45B9-80B5-1B85773A3608}" destId="{35695C5B-BA2E-4C0E-96C1-C8067486E98D}" srcOrd="0" destOrd="0" presId="urn:microsoft.com/office/officeart/2005/8/layout/hierarchy2"/>
    <dgm:cxn modelId="{24FF89AD-4964-495E-AC4E-BA4D43CC59DB}" type="presParOf" srcId="{F1D30E8A-EC0A-45B9-80B5-1B85773A3608}" destId="{55687456-5D28-4C0A-A038-76097D33683C}" srcOrd="1" destOrd="0" presId="urn:microsoft.com/office/officeart/2005/8/layout/hierarchy2"/>
    <dgm:cxn modelId="{6C8BE473-E840-48F0-AC3B-4BCA8F32F81B}" type="presParOf" srcId="{55687456-5D28-4C0A-A038-76097D33683C}" destId="{4D6D3AC1-3244-4151-A2E3-2B989CBA8ADC}" srcOrd="0" destOrd="0" presId="urn:microsoft.com/office/officeart/2005/8/layout/hierarchy2"/>
    <dgm:cxn modelId="{5BA6CA58-55BA-4F69-AC5A-B5897CB4583C}" type="presParOf" srcId="{4D6D3AC1-3244-4151-A2E3-2B989CBA8ADC}" destId="{894E6220-7F0D-48FE-9650-C7A9ED4BAD58}" srcOrd="0" destOrd="0" presId="urn:microsoft.com/office/officeart/2005/8/layout/hierarchy2"/>
    <dgm:cxn modelId="{F604D2D5-9090-4A5E-8CE2-C1679FF2B16D}" type="presParOf" srcId="{55687456-5D28-4C0A-A038-76097D33683C}" destId="{82A86238-DD07-4872-9D48-1BE6D12439F9}" srcOrd="1" destOrd="0" presId="urn:microsoft.com/office/officeart/2005/8/layout/hierarchy2"/>
    <dgm:cxn modelId="{81C79C45-324F-44CB-BD50-ECE0BB99CCCB}" type="presParOf" srcId="{82A86238-DD07-4872-9D48-1BE6D12439F9}" destId="{894D47B5-5122-41AF-B599-93F9BDFE186B}" srcOrd="0" destOrd="0" presId="urn:microsoft.com/office/officeart/2005/8/layout/hierarchy2"/>
    <dgm:cxn modelId="{4F169FEA-FFA7-4F99-B062-B37769E50AD9}" type="presParOf" srcId="{82A86238-DD07-4872-9D48-1BE6D12439F9}" destId="{544C8396-5F61-48FF-BE85-2D54A495D8BE}" srcOrd="1" destOrd="0" presId="urn:microsoft.com/office/officeart/2005/8/layout/hierarchy2"/>
    <dgm:cxn modelId="{D38249E9-CA78-48D9-8123-6AE5DDE42DBC}" type="presParOf" srcId="{544C8396-5F61-48FF-BE85-2D54A495D8BE}" destId="{FC44392A-AD22-4416-AFCE-AB9870C134D0}" srcOrd="0" destOrd="0" presId="urn:microsoft.com/office/officeart/2005/8/layout/hierarchy2"/>
    <dgm:cxn modelId="{B83754CC-4046-4593-B376-215DA1DDC68C}" type="presParOf" srcId="{FC44392A-AD22-4416-AFCE-AB9870C134D0}" destId="{C21FED40-1E46-4F43-A091-62D10E9429C9}" srcOrd="0" destOrd="0" presId="urn:microsoft.com/office/officeart/2005/8/layout/hierarchy2"/>
    <dgm:cxn modelId="{0B2F0561-CDF2-4414-9800-E0244CB58490}" type="presParOf" srcId="{544C8396-5F61-48FF-BE85-2D54A495D8BE}" destId="{61737F7B-D043-4E54-A145-CB083D890C9A}" srcOrd="1" destOrd="0" presId="urn:microsoft.com/office/officeart/2005/8/layout/hierarchy2"/>
    <dgm:cxn modelId="{12619CA4-E033-4B9E-9EBB-DE325E5A8647}" type="presParOf" srcId="{61737F7B-D043-4E54-A145-CB083D890C9A}" destId="{3C0FE895-526E-4F6B-8415-6A93F95B6D89}" srcOrd="0" destOrd="0" presId="urn:microsoft.com/office/officeart/2005/8/layout/hierarchy2"/>
    <dgm:cxn modelId="{59C69952-657D-498A-858C-981701ACDFB0}" type="presParOf" srcId="{61737F7B-D043-4E54-A145-CB083D890C9A}" destId="{BB9CF7C8-2C9E-4B29-B727-F01454729889}" srcOrd="1" destOrd="0" presId="urn:microsoft.com/office/officeart/2005/8/layout/hierarchy2"/>
    <dgm:cxn modelId="{5F187138-0EFD-4E48-A3DC-9D06D54DD908}" type="presParOf" srcId="{BB9CF7C8-2C9E-4B29-B727-F01454729889}" destId="{A62F817C-CA05-4B28-A274-DDB2E94E9485}" srcOrd="0" destOrd="0" presId="urn:microsoft.com/office/officeart/2005/8/layout/hierarchy2"/>
    <dgm:cxn modelId="{9962EAA5-FA8C-4B1C-94F9-749EC16D63DE}" type="presParOf" srcId="{A62F817C-CA05-4B28-A274-DDB2E94E9485}" destId="{528ACB8C-772A-4004-ADBE-94826B1C73BA}" srcOrd="0" destOrd="0" presId="urn:microsoft.com/office/officeart/2005/8/layout/hierarchy2"/>
    <dgm:cxn modelId="{85ACDD2D-FDFF-44CF-A5D4-D26396A8D386}" type="presParOf" srcId="{BB9CF7C8-2C9E-4B29-B727-F01454729889}" destId="{E766780C-74B8-45A5-A16C-BE61BB9D3557}" srcOrd="1" destOrd="0" presId="urn:microsoft.com/office/officeart/2005/8/layout/hierarchy2"/>
    <dgm:cxn modelId="{A61D6D13-3C5D-4BE4-9318-E43A7DC0890F}" type="presParOf" srcId="{E766780C-74B8-45A5-A16C-BE61BB9D3557}" destId="{783B347E-AD41-42CC-A7B5-CD3B75FF301D}" srcOrd="0" destOrd="0" presId="urn:microsoft.com/office/officeart/2005/8/layout/hierarchy2"/>
    <dgm:cxn modelId="{4D2816A4-FFCB-4866-B31A-B63445A20134}" type="presParOf" srcId="{E766780C-74B8-45A5-A16C-BE61BB9D3557}" destId="{74F7C5A7-8069-4198-8E29-6B378B6BAA08}" srcOrd="1" destOrd="0" presId="urn:microsoft.com/office/officeart/2005/8/layout/hierarchy2"/>
    <dgm:cxn modelId="{01B6CA57-C419-45C3-A1B3-060D212F5688}" type="presParOf" srcId="{74F7C5A7-8069-4198-8E29-6B378B6BAA08}" destId="{406AE2BC-0EE6-498B-8690-8BD7BC90E0CA}" srcOrd="0" destOrd="0" presId="urn:microsoft.com/office/officeart/2005/8/layout/hierarchy2"/>
    <dgm:cxn modelId="{A304DFB9-AA3C-4888-B9FD-37EB597F401C}" type="presParOf" srcId="{406AE2BC-0EE6-498B-8690-8BD7BC90E0CA}" destId="{26D04FC1-98B6-43D8-A2AC-53FB73EFBD58}" srcOrd="0" destOrd="0" presId="urn:microsoft.com/office/officeart/2005/8/layout/hierarchy2"/>
    <dgm:cxn modelId="{B2AF7CF0-9502-429D-9BF7-06646842E0E4}" type="presParOf" srcId="{74F7C5A7-8069-4198-8E29-6B378B6BAA08}" destId="{082979A4-F76E-4CC1-97E9-DD66F507E721}" srcOrd="1" destOrd="0" presId="urn:microsoft.com/office/officeart/2005/8/layout/hierarchy2"/>
    <dgm:cxn modelId="{10B04DB0-E473-4F42-8AB6-D57257288C24}" type="presParOf" srcId="{082979A4-F76E-4CC1-97E9-DD66F507E721}" destId="{29A0DAD0-50BC-4E76-BA27-CF1B60BD898A}" srcOrd="0" destOrd="0" presId="urn:microsoft.com/office/officeart/2005/8/layout/hierarchy2"/>
    <dgm:cxn modelId="{78133874-1679-425A-8013-33FC13C2AB63}" type="presParOf" srcId="{082979A4-F76E-4CC1-97E9-DD66F507E721}" destId="{03C732BF-5E3B-4343-BB1E-F99D0C8FF0C8}" srcOrd="1" destOrd="0" presId="urn:microsoft.com/office/officeart/2005/8/layout/hierarchy2"/>
    <dgm:cxn modelId="{F7E235EA-13FE-463E-BB3D-C1DADEE97929}" type="presParOf" srcId="{03C732BF-5E3B-4343-BB1E-F99D0C8FF0C8}" destId="{FE4EE733-BF4E-4319-804C-96DD39858868}" srcOrd="0" destOrd="0" presId="urn:microsoft.com/office/officeart/2005/8/layout/hierarchy2"/>
    <dgm:cxn modelId="{DCDB2FC0-15C9-4E15-890A-0100E45A96D2}" type="presParOf" srcId="{FE4EE733-BF4E-4319-804C-96DD39858868}" destId="{21F0A1DD-7538-4A6C-9452-B93D5A146185}" srcOrd="0" destOrd="0" presId="urn:microsoft.com/office/officeart/2005/8/layout/hierarchy2"/>
    <dgm:cxn modelId="{58BB0590-D371-4CC3-A0DE-E68692361665}" type="presParOf" srcId="{03C732BF-5E3B-4343-BB1E-F99D0C8FF0C8}" destId="{72AA26EA-9A9D-41E0-8F76-000641C678B3}" srcOrd="1" destOrd="0" presId="urn:microsoft.com/office/officeart/2005/8/layout/hierarchy2"/>
    <dgm:cxn modelId="{DECBA4FB-3B9A-4719-8797-85A6513A6D2F}" type="presParOf" srcId="{72AA26EA-9A9D-41E0-8F76-000641C678B3}" destId="{9F52AF8B-B371-4A11-A9E9-B382A892C2E7}" srcOrd="0" destOrd="0" presId="urn:microsoft.com/office/officeart/2005/8/layout/hierarchy2"/>
    <dgm:cxn modelId="{31FB2803-F2C2-4A58-AC47-B5673DBDC6DE}" type="presParOf" srcId="{72AA26EA-9A9D-41E0-8F76-000641C678B3}" destId="{870741FE-B829-439B-A88F-7BC70073E2B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77762-9F72-4D05-A31E-78DD4E0CF05F}"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US"/>
        </a:p>
      </dgm:t>
    </dgm:pt>
    <dgm:pt modelId="{7DBCC735-FAA0-4B13-9F0D-636D55AB5110}">
      <dgm:prSet phldrT="[Text]" phldr="0"/>
      <dgm:spPr>
        <a:solidFill>
          <a:srgbClr val="004B82"/>
        </a:solidFill>
      </dgm:spPr>
      <dgm:t>
        <a:bodyPr/>
        <a:lstStyle/>
        <a:p>
          <a:pPr rtl="0"/>
          <a:r>
            <a:rPr lang="en-US">
              <a:latin typeface="Arial Black"/>
            </a:rPr>
            <a:t>Preprocessing</a:t>
          </a:r>
          <a:endParaRPr lang="en-US"/>
        </a:p>
      </dgm:t>
    </dgm:pt>
    <dgm:pt modelId="{8E73D83A-43EE-4E16-A3D7-DE05453990DE}" type="parTrans" cxnId="{E80BC599-0B66-47DE-917C-02466A47B753}">
      <dgm:prSet/>
      <dgm:spPr/>
      <dgm:t>
        <a:bodyPr/>
        <a:lstStyle/>
        <a:p>
          <a:endParaRPr lang="en-US"/>
        </a:p>
      </dgm:t>
    </dgm:pt>
    <dgm:pt modelId="{6D51B6C2-FC10-4924-8CDF-E68FC968BE4A}" type="sibTrans" cxnId="{E80BC599-0B66-47DE-917C-02466A47B753}">
      <dgm:prSet/>
      <dgm:spPr/>
      <dgm:t>
        <a:bodyPr/>
        <a:lstStyle/>
        <a:p>
          <a:endParaRPr lang="en-US"/>
        </a:p>
      </dgm:t>
    </dgm:pt>
    <dgm:pt modelId="{B0C84648-A94A-4C0B-8718-CA4849BC62ED}">
      <dgm:prSet phldrT="[Text]" phldr="0"/>
      <dgm:spPr>
        <a:solidFill>
          <a:srgbClr val="C00000"/>
        </a:solidFill>
      </dgm:spPr>
      <dgm:t>
        <a:bodyPr/>
        <a:lstStyle/>
        <a:p>
          <a:r>
            <a:rPr lang="en-US">
              <a:latin typeface="Arial Black"/>
            </a:rPr>
            <a:t>Image</a:t>
          </a:r>
        </a:p>
      </dgm:t>
    </dgm:pt>
    <dgm:pt modelId="{933FAF40-5466-4F81-B1FA-EE956B6DC9C2}" type="parTrans" cxnId="{BCE6E46F-462C-4B16-B64B-AC36A6E73066}">
      <dgm:prSet/>
      <dgm:spPr/>
      <dgm:t>
        <a:bodyPr/>
        <a:lstStyle/>
        <a:p>
          <a:endParaRPr lang="en-US"/>
        </a:p>
      </dgm:t>
    </dgm:pt>
    <dgm:pt modelId="{F90EFFA0-1FF9-44B4-9198-4C93286B226E}" type="sibTrans" cxnId="{BCE6E46F-462C-4B16-B64B-AC36A6E73066}">
      <dgm:prSet/>
      <dgm:spPr/>
      <dgm:t>
        <a:bodyPr/>
        <a:lstStyle/>
        <a:p>
          <a:endParaRPr lang="en-US"/>
        </a:p>
      </dgm:t>
    </dgm:pt>
    <dgm:pt modelId="{CE81B110-B25A-487F-B79A-FE281EF6DF8C}">
      <dgm:prSet phldrT="[Text]" phldr="0"/>
      <dgm:spPr>
        <a:solidFill>
          <a:srgbClr val="004B82"/>
        </a:solidFill>
      </dgm:spPr>
      <dgm:t>
        <a:bodyPr/>
        <a:lstStyle/>
        <a:p>
          <a:r>
            <a:rPr lang="en-US">
              <a:latin typeface="Arial Black"/>
            </a:rPr>
            <a:t>Resizing</a:t>
          </a:r>
        </a:p>
      </dgm:t>
    </dgm:pt>
    <dgm:pt modelId="{0AC73B67-59C7-43A6-8245-C28CD5702182}" type="parTrans" cxnId="{B0FD9ABE-3C86-432C-8F1B-9B91F85A0538}">
      <dgm:prSet/>
      <dgm:spPr/>
      <dgm:t>
        <a:bodyPr/>
        <a:lstStyle/>
        <a:p>
          <a:endParaRPr lang="en-US"/>
        </a:p>
      </dgm:t>
    </dgm:pt>
    <dgm:pt modelId="{CCC152BE-9A3B-4715-AEF3-771B0D08E4AF}" type="sibTrans" cxnId="{B0FD9ABE-3C86-432C-8F1B-9B91F85A0538}">
      <dgm:prSet/>
      <dgm:spPr/>
      <dgm:t>
        <a:bodyPr/>
        <a:lstStyle/>
        <a:p>
          <a:endParaRPr lang="en-US"/>
        </a:p>
      </dgm:t>
    </dgm:pt>
    <dgm:pt modelId="{71E84D4B-4198-4415-9201-9BB793EFC892}">
      <dgm:prSet phldrT="[Text]" phldr="0"/>
      <dgm:spPr>
        <a:solidFill>
          <a:srgbClr val="C00000"/>
        </a:solidFill>
      </dgm:spPr>
      <dgm:t>
        <a:bodyPr/>
        <a:lstStyle/>
        <a:p>
          <a:r>
            <a:rPr lang="en-US">
              <a:latin typeface="Arial Black"/>
            </a:rPr>
            <a:t>Normalization</a:t>
          </a:r>
        </a:p>
      </dgm:t>
    </dgm:pt>
    <dgm:pt modelId="{F8FF1781-9B74-4B7C-8F3A-CCE7AD317097}" type="parTrans" cxnId="{E8F34518-CB78-41A3-8F78-5B4AEC1C920C}">
      <dgm:prSet/>
      <dgm:spPr/>
      <dgm:t>
        <a:bodyPr/>
        <a:lstStyle/>
        <a:p>
          <a:endParaRPr lang="en-US"/>
        </a:p>
      </dgm:t>
    </dgm:pt>
    <dgm:pt modelId="{F3CB1D25-DEBF-4986-95F8-F7D647C11A8A}" type="sibTrans" cxnId="{E8F34518-CB78-41A3-8F78-5B4AEC1C920C}">
      <dgm:prSet/>
      <dgm:spPr/>
      <dgm:t>
        <a:bodyPr/>
        <a:lstStyle/>
        <a:p>
          <a:endParaRPr lang="en-US"/>
        </a:p>
      </dgm:t>
    </dgm:pt>
    <dgm:pt modelId="{E9F14A67-3C89-4D10-A333-393C95925F91}">
      <dgm:prSet phldrT="[Text]" phldr="0"/>
      <dgm:spPr>
        <a:solidFill>
          <a:srgbClr val="004B82"/>
        </a:solidFill>
      </dgm:spPr>
      <dgm:t>
        <a:bodyPr/>
        <a:lstStyle/>
        <a:p>
          <a:r>
            <a:rPr lang="en-US">
              <a:latin typeface="Arial Black"/>
            </a:rPr>
            <a:t>Noise Reduction</a:t>
          </a:r>
        </a:p>
      </dgm:t>
    </dgm:pt>
    <dgm:pt modelId="{6513767E-5B0B-48D1-BEE1-8A4038753E39}" type="parTrans" cxnId="{F74E6536-E775-472A-B02C-5725AA41DCFD}">
      <dgm:prSet/>
      <dgm:spPr/>
      <dgm:t>
        <a:bodyPr/>
        <a:lstStyle/>
        <a:p>
          <a:endParaRPr lang="en-US"/>
        </a:p>
      </dgm:t>
    </dgm:pt>
    <dgm:pt modelId="{C0B88995-CB7C-4512-97F7-4B27CC1D89CE}" type="sibTrans" cxnId="{F74E6536-E775-472A-B02C-5725AA41DCFD}">
      <dgm:prSet/>
      <dgm:spPr/>
      <dgm:t>
        <a:bodyPr/>
        <a:lstStyle/>
        <a:p>
          <a:endParaRPr lang="en-US"/>
        </a:p>
      </dgm:t>
    </dgm:pt>
    <dgm:pt modelId="{682683DE-4DEC-4CBE-B28A-B99DD05EB649}">
      <dgm:prSet phldrT="[Text]" phldr="0"/>
      <dgm:spPr>
        <a:solidFill>
          <a:srgbClr val="C00000"/>
        </a:solidFill>
      </dgm:spPr>
      <dgm:t>
        <a:bodyPr/>
        <a:lstStyle/>
        <a:p>
          <a:r>
            <a:rPr lang="en-US">
              <a:latin typeface="Arial Black"/>
            </a:rPr>
            <a:t>Segmentation</a:t>
          </a:r>
        </a:p>
      </dgm:t>
    </dgm:pt>
    <dgm:pt modelId="{0F7F297F-EE69-4760-9FD7-77CFB3419BFB}" type="parTrans" cxnId="{E3ECDE19-D451-4B3F-B544-30147890B87B}">
      <dgm:prSet/>
      <dgm:spPr/>
      <dgm:t>
        <a:bodyPr/>
        <a:lstStyle/>
        <a:p>
          <a:endParaRPr lang="en-US"/>
        </a:p>
      </dgm:t>
    </dgm:pt>
    <dgm:pt modelId="{2757C8A7-4085-47DB-80B3-068018B2A3DF}" type="sibTrans" cxnId="{E3ECDE19-D451-4B3F-B544-30147890B87B}">
      <dgm:prSet/>
      <dgm:spPr/>
      <dgm:t>
        <a:bodyPr/>
        <a:lstStyle/>
        <a:p>
          <a:endParaRPr lang="en-US"/>
        </a:p>
      </dgm:t>
    </dgm:pt>
    <dgm:pt modelId="{EB9DCEBB-6610-4E00-9F08-4AEC251ED4A4}">
      <dgm:prSet phldrT="[Text]" phldr="0"/>
      <dgm:spPr>
        <a:solidFill>
          <a:srgbClr val="004B82"/>
        </a:solidFill>
      </dgm:spPr>
      <dgm:t>
        <a:bodyPr/>
        <a:lstStyle/>
        <a:p>
          <a:r>
            <a:rPr lang="en-US">
              <a:latin typeface="Arial Black"/>
            </a:rPr>
            <a:t>Tokenization</a:t>
          </a:r>
        </a:p>
      </dgm:t>
    </dgm:pt>
    <dgm:pt modelId="{F629022B-B65F-448B-A98A-7E1FAAD682C6}" type="parTrans" cxnId="{18B6C354-9E0B-466B-AF78-33FA0C47980D}">
      <dgm:prSet/>
      <dgm:spPr/>
      <dgm:t>
        <a:bodyPr/>
        <a:lstStyle/>
        <a:p>
          <a:endParaRPr lang="en-US"/>
        </a:p>
      </dgm:t>
    </dgm:pt>
    <dgm:pt modelId="{EF9AC09C-9F66-41F1-B8E6-4B1A832B5E62}" type="sibTrans" cxnId="{18B6C354-9E0B-466B-AF78-33FA0C47980D}">
      <dgm:prSet/>
      <dgm:spPr/>
      <dgm:t>
        <a:bodyPr/>
        <a:lstStyle/>
        <a:p>
          <a:endParaRPr lang="en-US"/>
        </a:p>
      </dgm:t>
    </dgm:pt>
    <dgm:pt modelId="{AD14DB66-4B57-4991-AA00-290971A40BC1}">
      <dgm:prSet phldrT="[Text]" phldr="0"/>
      <dgm:spPr>
        <a:solidFill>
          <a:srgbClr val="C00000"/>
        </a:solidFill>
      </dgm:spPr>
      <dgm:t>
        <a:bodyPr/>
        <a:lstStyle/>
        <a:p>
          <a:r>
            <a:rPr lang="en-US">
              <a:latin typeface="Arial Black"/>
            </a:rPr>
            <a:t>Stop words removal</a:t>
          </a:r>
        </a:p>
      </dgm:t>
    </dgm:pt>
    <dgm:pt modelId="{4FD9131E-5B33-4DA2-B8F3-8FD43B675AD7}" type="parTrans" cxnId="{B5B26243-B05C-4517-9336-29E189A15801}">
      <dgm:prSet/>
      <dgm:spPr/>
      <dgm:t>
        <a:bodyPr/>
        <a:lstStyle/>
        <a:p>
          <a:endParaRPr lang="en-US"/>
        </a:p>
      </dgm:t>
    </dgm:pt>
    <dgm:pt modelId="{A1DD430C-FDC4-49A4-AD52-671ED6A4B444}" type="sibTrans" cxnId="{B5B26243-B05C-4517-9336-29E189A15801}">
      <dgm:prSet/>
      <dgm:spPr/>
      <dgm:t>
        <a:bodyPr/>
        <a:lstStyle/>
        <a:p>
          <a:endParaRPr lang="en-US"/>
        </a:p>
      </dgm:t>
    </dgm:pt>
    <dgm:pt modelId="{154A6C15-29CC-407A-954A-480C46AF6E8D}">
      <dgm:prSet phldrT="[Text]" phldr="0"/>
      <dgm:spPr>
        <a:solidFill>
          <a:srgbClr val="004B82"/>
        </a:solidFill>
      </dgm:spPr>
      <dgm:t>
        <a:bodyPr/>
        <a:lstStyle/>
        <a:p>
          <a:r>
            <a:rPr lang="en-US">
              <a:latin typeface="Arial Black"/>
            </a:rPr>
            <a:t>Stemming</a:t>
          </a:r>
        </a:p>
      </dgm:t>
    </dgm:pt>
    <dgm:pt modelId="{6000B081-DCBA-408A-AF6B-1849401CA8B1}" type="parTrans" cxnId="{C0B31F6C-BEF0-4A43-AA66-DB53F76AA464}">
      <dgm:prSet/>
      <dgm:spPr/>
      <dgm:t>
        <a:bodyPr/>
        <a:lstStyle/>
        <a:p>
          <a:endParaRPr lang="en-US"/>
        </a:p>
      </dgm:t>
    </dgm:pt>
    <dgm:pt modelId="{DAF02826-CFEB-44DB-B178-2211F72ECE0A}" type="sibTrans" cxnId="{C0B31F6C-BEF0-4A43-AA66-DB53F76AA464}">
      <dgm:prSet/>
      <dgm:spPr/>
      <dgm:t>
        <a:bodyPr/>
        <a:lstStyle/>
        <a:p>
          <a:endParaRPr lang="en-US"/>
        </a:p>
      </dgm:t>
    </dgm:pt>
    <dgm:pt modelId="{0EF91DC1-D6C2-4378-B6E4-9FC45095778A}">
      <dgm:prSet phldrT="[Text]" phldr="0"/>
      <dgm:spPr>
        <a:solidFill>
          <a:srgbClr val="C00000"/>
        </a:solidFill>
      </dgm:spPr>
      <dgm:t>
        <a:bodyPr/>
        <a:lstStyle/>
        <a:p>
          <a:r>
            <a:rPr lang="en-US">
              <a:latin typeface="Arial Black"/>
            </a:rPr>
            <a:t>Lemmatization</a:t>
          </a:r>
        </a:p>
      </dgm:t>
    </dgm:pt>
    <dgm:pt modelId="{D6E0C832-E248-4688-BE13-4FB2CD230996}" type="parTrans" cxnId="{5187CBC7-C1E6-41DD-84B4-7FFC7EBD83EC}">
      <dgm:prSet/>
      <dgm:spPr/>
      <dgm:t>
        <a:bodyPr/>
        <a:lstStyle/>
        <a:p>
          <a:endParaRPr lang="en-US"/>
        </a:p>
      </dgm:t>
    </dgm:pt>
    <dgm:pt modelId="{AE33BD5D-6720-4096-A1FB-C3708EE41B88}" type="sibTrans" cxnId="{5187CBC7-C1E6-41DD-84B4-7FFC7EBD83EC}">
      <dgm:prSet/>
      <dgm:spPr/>
      <dgm:t>
        <a:bodyPr/>
        <a:lstStyle/>
        <a:p>
          <a:endParaRPr lang="en-US"/>
        </a:p>
      </dgm:t>
    </dgm:pt>
    <dgm:pt modelId="{67089514-43FA-458C-AAA6-A42250C60D08}">
      <dgm:prSet phldrT="[Text]" phldr="0"/>
      <dgm:spPr>
        <a:solidFill>
          <a:srgbClr val="C00000"/>
        </a:solidFill>
      </dgm:spPr>
      <dgm:t>
        <a:bodyPr/>
        <a:lstStyle/>
        <a:p>
          <a:r>
            <a:rPr lang="en-US">
              <a:latin typeface="Arial Black"/>
            </a:rPr>
            <a:t>Text</a:t>
          </a:r>
        </a:p>
      </dgm:t>
    </dgm:pt>
    <dgm:pt modelId="{CE5C587A-A43F-4372-8207-FF14BC1E0EF3}" type="parTrans" cxnId="{F5A4D10E-DB16-4FC0-B344-706241ED9398}">
      <dgm:prSet/>
      <dgm:spPr/>
      <dgm:t>
        <a:bodyPr/>
        <a:lstStyle/>
        <a:p>
          <a:endParaRPr lang="en-US"/>
        </a:p>
      </dgm:t>
    </dgm:pt>
    <dgm:pt modelId="{DF33DEA3-341D-417F-940B-24D64C17BFD7}" type="sibTrans" cxnId="{F5A4D10E-DB16-4FC0-B344-706241ED9398}">
      <dgm:prSet/>
      <dgm:spPr/>
      <dgm:t>
        <a:bodyPr/>
        <a:lstStyle/>
        <a:p>
          <a:endParaRPr lang="en-US"/>
        </a:p>
      </dgm:t>
    </dgm:pt>
    <dgm:pt modelId="{8456FF9C-3C7D-4BE2-968A-A85758620AE6}">
      <dgm:prSet phldrT="[Text]" phldr="0"/>
      <dgm:spPr>
        <a:noFill/>
      </dgm:spPr>
      <dgm:t>
        <a:bodyPr/>
        <a:lstStyle/>
        <a:p>
          <a:endParaRPr lang="en-US">
            <a:latin typeface="Arial Black"/>
          </a:endParaRPr>
        </a:p>
      </dgm:t>
    </dgm:pt>
    <dgm:pt modelId="{9A47FD6E-D1D9-4679-85F7-A73E2E7F173B}" type="parTrans" cxnId="{4F678A7E-358B-403C-9B68-359D5D1CA8FE}">
      <dgm:prSet/>
      <dgm:spPr>
        <a:ln>
          <a:noFill/>
        </a:ln>
      </dgm:spPr>
      <dgm:t>
        <a:bodyPr/>
        <a:lstStyle/>
        <a:p>
          <a:endParaRPr lang="en-US"/>
        </a:p>
      </dgm:t>
    </dgm:pt>
    <dgm:pt modelId="{93D00603-07B3-4673-A88A-76108F9C450C}" type="sibTrans" cxnId="{4F678A7E-358B-403C-9B68-359D5D1CA8FE}">
      <dgm:prSet/>
      <dgm:spPr/>
      <dgm:t>
        <a:bodyPr/>
        <a:lstStyle/>
        <a:p>
          <a:endParaRPr lang="en-US"/>
        </a:p>
      </dgm:t>
    </dgm:pt>
    <dgm:pt modelId="{E037E841-DA91-4AB7-8227-630DE979404F}" type="pres">
      <dgm:prSet presAssocID="{28577762-9F72-4D05-A31E-78DD4E0CF05F}" presName="diagram" presStyleCnt="0">
        <dgm:presLayoutVars>
          <dgm:chPref val="1"/>
          <dgm:dir/>
          <dgm:animOne val="branch"/>
          <dgm:animLvl val="lvl"/>
          <dgm:resizeHandles val="exact"/>
        </dgm:presLayoutVars>
      </dgm:prSet>
      <dgm:spPr/>
    </dgm:pt>
    <dgm:pt modelId="{E728A4D6-BF82-4A4D-B61A-69EFCD3AB773}" type="pres">
      <dgm:prSet presAssocID="{7DBCC735-FAA0-4B13-9F0D-636D55AB5110}" presName="root1" presStyleCnt="0"/>
      <dgm:spPr/>
    </dgm:pt>
    <dgm:pt modelId="{3DD7324E-AF62-4FA6-B237-32D9AC09FD7B}" type="pres">
      <dgm:prSet presAssocID="{7DBCC735-FAA0-4B13-9F0D-636D55AB5110}" presName="LevelOneTextNode" presStyleLbl="node0" presStyleIdx="0" presStyleCnt="1">
        <dgm:presLayoutVars>
          <dgm:chPref val="3"/>
        </dgm:presLayoutVars>
      </dgm:prSet>
      <dgm:spPr/>
    </dgm:pt>
    <dgm:pt modelId="{57E51767-363C-4969-BA94-5D8EA0F96753}" type="pres">
      <dgm:prSet presAssocID="{7DBCC735-FAA0-4B13-9F0D-636D55AB5110}" presName="level2hierChild" presStyleCnt="0"/>
      <dgm:spPr/>
    </dgm:pt>
    <dgm:pt modelId="{ACD2FE20-C785-4CFB-B83D-396EFD87434F}" type="pres">
      <dgm:prSet presAssocID="{933FAF40-5466-4F81-B1FA-EE956B6DC9C2}" presName="conn2-1" presStyleLbl="parChTrans1D2" presStyleIdx="0" presStyleCnt="3"/>
      <dgm:spPr/>
    </dgm:pt>
    <dgm:pt modelId="{A1CDD561-8320-4600-8B65-C4750D655A17}" type="pres">
      <dgm:prSet presAssocID="{933FAF40-5466-4F81-B1FA-EE956B6DC9C2}" presName="connTx" presStyleLbl="parChTrans1D2" presStyleIdx="0" presStyleCnt="3"/>
      <dgm:spPr/>
    </dgm:pt>
    <dgm:pt modelId="{BDD6157A-8A6A-49B4-9EF1-7CE145708AEE}" type="pres">
      <dgm:prSet presAssocID="{B0C84648-A94A-4C0B-8718-CA4849BC62ED}" presName="root2" presStyleCnt="0"/>
      <dgm:spPr/>
    </dgm:pt>
    <dgm:pt modelId="{FC43D211-CE4D-4352-91CD-4FCCED7BF32D}" type="pres">
      <dgm:prSet presAssocID="{B0C84648-A94A-4C0B-8718-CA4849BC62ED}" presName="LevelTwoTextNode" presStyleLbl="node2" presStyleIdx="0" presStyleCnt="3">
        <dgm:presLayoutVars>
          <dgm:chPref val="3"/>
        </dgm:presLayoutVars>
      </dgm:prSet>
      <dgm:spPr/>
    </dgm:pt>
    <dgm:pt modelId="{B1792AF3-B2C1-45C2-A118-594A7FA29016}" type="pres">
      <dgm:prSet presAssocID="{B0C84648-A94A-4C0B-8718-CA4849BC62ED}" presName="level3hierChild" presStyleCnt="0"/>
      <dgm:spPr/>
    </dgm:pt>
    <dgm:pt modelId="{04C03EDC-4137-4BAD-991A-57BFD2962691}" type="pres">
      <dgm:prSet presAssocID="{0AC73B67-59C7-43A6-8245-C28CD5702182}" presName="conn2-1" presStyleLbl="parChTrans1D3" presStyleIdx="0" presStyleCnt="2"/>
      <dgm:spPr/>
    </dgm:pt>
    <dgm:pt modelId="{E743CD54-2F61-4AFA-9344-504797E34A01}" type="pres">
      <dgm:prSet presAssocID="{0AC73B67-59C7-43A6-8245-C28CD5702182}" presName="connTx" presStyleLbl="parChTrans1D3" presStyleIdx="0" presStyleCnt="2"/>
      <dgm:spPr/>
    </dgm:pt>
    <dgm:pt modelId="{FC4BC65E-1376-4EFC-B448-DF68D2C97838}" type="pres">
      <dgm:prSet presAssocID="{CE81B110-B25A-487F-B79A-FE281EF6DF8C}" presName="root2" presStyleCnt="0"/>
      <dgm:spPr/>
    </dgm:pt>
    <dgm:pt modelId="{141E98F4-582C-45DC-A8BD-1CDBB0C5F226}" type="pres">
      <dgm:prSet presAssocID="{CE81B110-B25A-487F-B79A-FE281EF6DF8C}" presName="LevelTwoTextNode" presStyleLbl="node3" presStyleIdx="0" presStyleCnt="2">
        <dgm:presLayoutVars>
          <dgm:chPref val="3"/>
        </dgm:presLayoutVars>
      </dgm:prSet>
      <dgm:spPr/>
    </dgm:pt>
    <dgm:pt modelId="{E18C3852-2DE4-4F31-A581-C76A6CDCA749}" type="pres">
      <dgm:prSet presAssocID="{CE81B110-B25A-487F-B79A-FE281EF6DF8C}" presName="level3hierChild" presStyleCnt="0"/>
      <dgm:spPr/>
    </dgm:pt>
    <dgm:pt modelId="{E7418F12-A1D0-48CE-AAAB-8B35BDB4B439}" type="pres">
      <dgm:prSet presAssocID="{F8FF1781-9B74-4B7C-8F3A-CCE7AD317097}" presName="conn2-1" presStyleLbl="parChTrans1D4" presStyleIdx="0" presStyleCnt="6"/>
      <dgm:spPr/>
    </dgm:pt>
    <dgm:pt modelId="{98BBD9DB-2DF0-4E4D-BC9A-1A643503E34B}" type="pres">
      <dgm:prSet presAssocID="{F8FF1781-9B74-4B7C-8F3A-CCE7AD317097}" presName="connTx" presStyleLbl="parChTrans1D4" presStyleIdx="0" presStyleCnt="6"/>
      <dgm:spPr/>
    </dgm:pt>
    <dgm:pt modelId="{26D95CFA-500F-4090-979B-B12DA88A66AD}" type="pres">
      <dgm:prSet presAssocID="{71E84D4B-4198-4415-9201-9BB793EFC892}" presName="root2" presStyleCnt="0"/>
      <dgm:spPr/>
    </dgm:pt>
    <dgm:pt modelId="{9638D743-1A0B-4FD8-BF49-739807181831}" type="pres">
      <dgm:prSet presAssocID="{71E84D4B-4198-4415-9201-9BB793EFC892}" presName="LevelTwoTextNode" presStyleLbl="node4" presStyleIdx="0" presStyleCnt="6">
        <dgm:presLayoutVars>
          <dgm:chPref val="3"/>
        </dgm:presLayoutVars>
      </dgm:prSet>
      <dgm:spPr/>
    </dgm:pt>
    <dgm:pt modelId="{CE5F89C8-0ECB-4445-8969-3EE294D60198}" type="pres">
      <dgm:prSet presAssocID="{71E84D4B-4198-4415-9201-9BB793EFC892}" presName="level3hierChild" presStyleCnt="0"/>
      <dgm:spPr/>
    </dgm:pt>
    <dgm:pt modelId="{D426A33D-777E-4EA2-82E4-BF60760FDACB}" type="pres">
      <dgm:prSet presAssocID="{6513767E-5B0B-48D1-BEE1-8A4038753E39}" presName="conn2-1" presStyleLbl="parChTrans1D4" presStyleIdx="1" presStyleCnt="6"/>
      <dgm:spPr/>
    </dgm:pt>
    <dgm:pt modelId="{98F0454F-B04D-49E5-9353-AAD0A5D81183}" type="pres">
      <dgm:prSet presAssocID="{6513767E-5B0B-48D1-BEE1-8A4038753E39}" presName="connTx" presStyleLbl="parChTrans1D4" presStyleIdx="1" presStyleCnt="6"/>
      <dgm:spPr/>
    </dgm:pt>
    <dgm:pt modelId="{246618FF-A151-4669-B15F-8A44536B383B}" type="pres">
      <dgm:prSet presAssocID="{E9F14A67-3C89-4D10-A333-393C95925F91}" presName="root2" presStyleCnt="0"/>
      <dgm:spPr/>
    </dgm:pt>
    <dgm:pt modelId="{982C35A7-B08D-4C19-AA1C-6D48C6AC6FE4}" type="pres">
      <dgm:prSet presAssocID="{E9F14A67-3C89-4D10-A333-393C95925F91}" presName="LevelTwoTextNode" presStyleLbl="node4" presStyleIdx="1" presStyleCnt="6">
        <dgm:presLayoutVars>
          <dgm:chPref val="3"/>
        </dgm:presLayoutVars>
      </dgm:prSet>
      <dgm:spPr/>
    </dgm:pt>
    <dgm:pt modelId="{3E613B53-BB5C-42D8-8067-B4F81CDDF0A0}" type="pres">
      <dgm:prSet presAssocID="{E9F14A67-3C89-4D10-A333-393C95925F91}" presName="level3hierChild" presStyleCnt="0"/>
      <dgm:spPr/>
    </dgm:pt>
    <dgm:pt modelId="{C920E528-AEE9-4A68-A96B-795AAB37AF2C}" type="pres">
      <dgm:prSet presAssocID="{0F7F297F-EE69-4760-9FD7-77CFB3419BFB}" presName="conn2-1" presStyleLbl="parChTrans1D4" presStyleIdx="2" presStyleCnt="6"/>
      <dgm:spPr/>
    </dgm:pt>
    <dgm:pt modelId="{233D5688-A8C5-48AF-8BAB-442507309CB7}" type="pres">
      <dgm:prSet presAssocID="{0F7F297F-EE69-4760-9FD7-77CFB3419BFB}" presName="connTx" presStyleLbl="parChTrans1D4" presStyleIdx="2" presStyleCnt="6"/>
      <dgm:spPr/>
    </dgm:pt>
    <dgm:pt modelId="{3E00FAAF-3375-43D0-82C6-0A1E239E0D2A}" type="pres">
      <dgm:prSet presAssocID="{682683DE-4DEC-4CBE-B28A-B99DD05EB649}" presName="root2" presStyleCnt="0"/>
      <dgm:spPr/>
    </dgm:pt>
    <dgm:pt modelId="{FABDC27E-AE99-43C2-8EC6-BFA09EEB71D3}" type="pres">
      <dgm:prSet presAssocID="{682683DE-4DEC-4CBE-B28A-B99DD05EB649}" presName="LevelTwoTextNode" presStyleLbl="node4" presStyleIdx="2" presStyleCnt="6">
        <dgm:presLayoutVars>
          <dgm:chPref val="3"/>
        </dgm:presLayoutVars>
      </dgm:prSet>
      <dgm:spPr/>
    </dgm:pt>
    <dgm:pt modelId="{7B4DCF58-A642-43F6-A64F-B2BE5CFD0B0E}" type="pres">
      <dgm:prSet presAssocID="{682683DE-4DEC-4CBE-B28A-B99DD05EB649}" presName="level3hierChild" presStyleCnt="0"/>
      <dgm:spPr/>
    </dgm:pt>
    <dgm:pt modelId="{CBC89146-32F1-4099-AFCE-E43A59989167}" type="pres">
      <dgm:prSet presAssocID="{9A47FD6E-D1D9-4679-85F7-A73E2E7F173B}" presName="conn2-1" presStyleLbl="parChTrans1D2" presStyleIdx="1" presStyleCnt="3"/>
      <dgm:spPr/>
    </dgm:pt>
    <dgm:pt modelId="{9D37BB80-D6FA-4876-A599-9EA0CA3D223D}" type="pres">
      <dgm:prSet presAssocID="{9A47FD6E-D1D9-4679-85F7-A73E2E7F173B}" presName="connTx" presStyleLbl="parChTrans1D2" presStyleIdx="1" presStyleCnt="3"/>
      <dgm:spPr/>
    </dgm:pt>
    <dgm:pt modelId="{439B0545-3F6B-435E-B6D2-EC3383512068}" type="pres">
      <dgm:prSet presAssocID="{8456FF9C-3C7D-4BE2-968A-A85758620AE6}" presName="root2" presStyleCnt="0"/>
      <dgm:spPr/>
    </dgm:pt>
    <dgm:pt modelId="{58E9C924-C161-4C0E-8153-1C21C480FE1E}" type="pres">
      <dgm:prSet presAssocID="{8456FF9C-3C7D-4BE2-968A-A85758620AE6}" presName="LevelTwoTextNode" presStyleLbl="node2" presStyleIdx="1" presStyleCnt="3" custLinFactNeighborX="34717" custLinFactNeighborY="-4960">
        <dgm:presLayoutVars>
          <dgm:chPref val="3"/>
        </dgm:presLayoutVars>
      </dgm:prSet>
      <dgm:spPr/>
    </dgm:pt>
    <dgm:pt modelId="{020B5B0D-8EE2-40FC-9938-590B95A5B81D}" type="pres">
      <dgm:prSet presAssocID="{8456FF9C-3C7D-4BE2-968A-A85758620AE6}" presName="level3hierChild" presStyleCnt="0"/>
      <dgm:spPr/>
    </dgm:pt>
    <dgm:pt modelId="{4318AD01-A366-4808-8AFC-0FC65E284DE5}" type="pres">
      <dgm:prSet presAssocID="{CE5C587A-A43F-4372-8207-FF14BC1E0EF3}" presName="conn2-1" presStyleLbl="parChTrans1D2" presStyleIdx="2" presStyleCnt="3"/>
      <dgm:spPr/>
    </dgm:pt>
    <dgm:pt modelId="{F0B7CBD5-0965-44B4-A8EC-6F19A975DA45}" type="pres">
      <dgm:prSet presAssocID="{CE5C587A-A43F-4372-8207-FF14BC1E0EF3}" presName="connTx" presStyleLbl="parChTrans1D2" presStyleIdx="2" presStyleCnt="3"/>
      <dgm:spPr/>
    </dgm:pt>
    <dgm:pt modelId="{2F1100CC-BCF3-49C5-9260-4BB92ECD68A1}" type="pres">
      <dgm:prSet presAssocID="{67089514-43FA-458C-AAA6-A42250C60D08}" presName="root2" presStyleCnt="0"/>
      <dgm:spPr/>
    </dgm:pt>
    <dgm:pt modelId="{3A790533-6636-4EE4-B0B1-7194AF71AC6E}" type="pres">
      <dgm:prSet presAssocID="{67089514-43FA-458C-AAA6-A42250C60D08}" presName="LevelTwoTextNode" presStyleLbl="node2" presStyleIdx="2" presStyleCnt="3">
        <dgm:presLayoutVars>
          <dgm:chPref val="3"/>
        </dgm:presLayoutVars>
      </dgm:prSet>
      <dgm:spPr/>
    </dgm:pt>
    <dgm:pt modelId="{F38B0FCA-2B3D-45EA-9091-E46B9F2BA37F}" type="pres">
      <dgm:prSet presAssocID="{67089514-43FA-458C-AAA6-A42250C60D08}" presName="level3hierChild" presStyleCnt="0"/>
      <dgm:spPr/>
    </dgm:pt>
    <dgm:pt modelId="{90DC36F2-90BE-4A22-8664-B91D50519A00}" type="pres">
      <dgm:prSet presAssocID="{F629022B-B65F-448B-A98A-7E1FAAD682C6}" presName="conn2-1" presStyleLbl="parChTrans1D3" presStyleIdx="1" presStyleCnt="2"/>
      <dgm:spPr/>
    </dgm:pt>
    <dgm:pt modelId="{13C2676B-7DBD-43B5-B2AA-B0EBFD2F2D8D}" type="pres">
      <dgm:prSet presAssocID="{F629022B-B65F-448B-A98A-7E1FAAD682C6}" presName="connTx" presStyleLbl="parChTrans1D3" presStyleIdx="1" presStyleCnt="2"/>
      <dgm:spPr/>
    </dgm:pt>
    <dgm:pt modelId="{DDD32512-E694-4FF9-ACFB-3CEF76CD3839}" type="pres">
      <dgm:prSet presAssocID="{EB9DCEBB-6610-4E00-9F08-4AEC251ED4A4}" presName="root2" presStyleCnt="0"/>
      <dgm:spPr/>
    </dgm:pt>
    <dgm:pt modelId="{BA9D350E-8035-4F9C-B657-A9D06E26ED36}" type="pres">
      <dgm:prSet presAssocID="{EB9DCEBB-6610-4E00-9F08-4AEC251ED4A4}" presName="LevelTwoTextNode" presStyleLbl="node3" presStyleIdx="1" presStyleCnt="2">
        <dgm:presLayoutVars>
          <dgm:chPref val="3"/>
        </dgm:presLayoutVars>
      </dgm:prSet>
      <dgm:spPr/>
    </dgm:pt>
    <dgm:pt modelId="{AFA47E09-327B-48A1-B088-AF340DFB7C6F}" type="pres">
      <dgm:prSet presAssocID="{EB9DCEBB-6610-4E00-9F08-4AEC251ED4A4}" presName="level3hierChild" presStyleCnt="0"/>
      <dgm:spPr/>
    </dgm:pt>
    <dgm:pt modelId="{C68891D4-85FA-46BC-8CE9-474278A30B2A}" type="pres">
      <dgm:prSet presAssocID="{4FD9131E-5B33-4DA2-B8F3-8FD43B675AD7}" presName="conn2-1" presStyleLbl="parChTrans1D4" presStyleIdx="3" presStyleCnt="6"/>
      <dgm:spPr/>
    </dgm:pt>
    <dgm:pt modelId="{52517ABB-B23E-4BF3-9BA0-5889107768F4}" type="pres">
      <dgm:prSet presAssocID="{4FD9131E-5B33-4DA2-B8F3-8FD43B675AD7}" presName="connTx" presStyleLbl="parChTrans1D4" presStyleIdx="3" presStyleCnt="6"/>
      <dgm:spPr/>
    </dgm:pt>
    <dgm:pt modelId="{3E759D6B-DF2C-46FF-8A44-D67E54F52C1D}" type="pres">
      <dgm:prSet presAssocID="{AD14DB66-4B57-4991-AA00-290971A40BC1}" presName="root2" presStyleCnt="0"/>
      <dgm:spPr/>
    </dgm:pt>
    <dgm:pt modelId="{A3F58EAE-285E-49EA-A192-D9437D2F31A5}" type="pres">
      <dgm:prSet presAssocID="{AD14DB66-4B57-4991-AA00-290971A40BC1}" presName="LevelTwoTextNode" presStyleLbl="node4" presStyleIdx="3" presStyleCnt="6">
        <dgm:presLayoutVars>
          <dgm:chPref val="3"/>
        </dgm:presLayoutVars>
      </dgm:prSet>
      <dgm:spPr/>
    </dgm:pt>
    <dgm:pt modelId="{CAF605C9-97E2-48CC-8AF5-E18FCF12334F}" type="pres">
      <dgm:prSet presAssocID="{AD14DB66-4B57-4991-AA00-290971A40BC1}" presName="level3hierChild" presStyleCnt="0"/>
      <dgm:spPr/>
    </dgm:pt>
    <dgm:pt modelId="{49C0FB97-58A6-4981-AB1E-E06678C41ED6}" type="pres">
      <dgm:prSet presAssocID="{6000B081-DCBA-408A-AF6B-1849401CA8B1}" presName="conn2-1" presStyleLbl="parChTrans1D4" presStyleIdx="4" presStyleCnt="6"/>
      <dgm:spPr/>
    </dgm:pt>
    <dgm:pt modelId="{1E34AD33-C057-4BBE-B6A4-18AD27AD5863}" type="pres">
      <dgm:prSet presAssocID="{6000B081-DCBA-408A-AF6B-1849401CA8B1}" presName="connTx" presStyleLbl="parChTrans1D4" presStyleIdx="4" presStyleCnt="6"/>
      <dgm:spPr/>
    </dgm:pt>
    <dgm:pt modelId="{F7010AD6-A23F-4B94-A87A-3C4C8FEAFB60}" type="pres">
      <dgm:prSet presAssocID="{154A6C15-29CC-407A-954A-480C46AF6E8D}" presName="root2" presStyleCnt="0"/>
      <dgm:spPr/>
    </dgm:pt>
    <dgm:pt modelId="{8996202E-4C67-4502-9A46-06B00D416E90}" type="pres">
      <dgm:prSet presAssocID="{154A6C15-29CC-407A-954A-480C46AF6E8D}" presName="LevelTwoTextNode" presStyleLbl="node4" presStyleIdx="4" presStyleCnt="6">
        <dgm:presLayoutVars>
          <dgm:chPref val="3"/>
        </dgm:presLayoutVars>
      </dgm:prSet>
      <dgm:spPr/>
    </dgm:pt>
    <dgm:pt modelId="{CA99435B-F5BD-4E5E-A5E3-AB3CF964C948}" type="pres">
      <dgm:prSet presAssocID="{154A6C15-29CC-407A-954A-480C46AF6E8D}" presName="level3hierChild" presStyleCnt="0"/>
      <dgm:spPr/>
    </dgm:pt>
    <dgm:pt modelId="{B82B6042-07A3-4440-BB69-CA5C530487B8}" type="pres">
      <dgm:prSet presAssocID="{D6E0C832-E248-4688-BE13-4FB2CD230996}" presName="conn2-1" presStyleLbl="parChTrans1D4" presStyleIdx="5" presStyleCnt="6"/>
      <dgm:spPr/>
    </dgm:pt>
    <dgm:pt modelId="{E029377C-1114-4B68-974E-4ACAC5EE296C}" type="pres">
      <dgm:prSet presAssocID="{D6E0C832-E248-4688-BE13-4FB2CD230996}" presName="connTx" presStyleLbl="parChTrans1D4" presStyleIdx="5" presStyleCnt="6"/>
      <dgm:spPr/>
    </dgm:pt>
    <dgm:pt modelId="{3E51B614-5E0E-4799-A0D2-FCFA24B85C25}" type="pres">
      <dgm:prSet presAssocID="{0EF91DC1-D6C2-4378-B6E4-9FC45095778A}" presName="root2" presStyleCnt="0"/>
      <dgm:spPr/>
    </dgm:pt>
    <dgm:pt modelId="{30694E90-BEAF-46C3-B781-3D5BA96D0E9C}" type="pres">
      <dgm:prSet presAssocID="{0EF91DC1-D6C2-4378-B6E4-9FC45095778A}" presName="LevelTwoTextNode" presStyleLbl="node4" presStyleIdx="5" presStyleCnt="6">
        <dgm:presLayoutVars>
          <dgm:chPref val="3"/>
        </dgm:presLayoutVars>
      </dgm:prSet>
      <dgm:spPr/>
    </dgm:pt>
    <dgm:pt modelId="{7CF4B0F3-50C2-4203-80E8-9AF693C51691}" type="pres">
      <dgm:prSet presAssocID="{0EF91DC1-D6C2-4378-B6E4-9FC45095778A}" presName="level3hierChild" presStyleCnt="0"/>
      <dgm:spPr/>
    </dgm:pt>
  </dgm:ptLst>
  <dgm:cxnLst>
    <dgm:cxn modelId="{F5A4D10E-DB16-4FC0-B344-706241ED9398}" srcId="{7DBCC735-FAA0-4B13-9F0D-636D55AB5110}" destId="{67089514-43FA-458C-AAA6-A42250C60D08}" srcOrd="2" destOrd="0" parTransId="{CE5C587A-A43F-4372-8207-FF14BC1E0EF3}" sibTransId="{DF33DEA3-341D-417F-940B-24D64C17BFD7}"/>
    <dgm:cxn modelId="{FFED540F-390E-4D86-8B96-E8DCB6E6479B}" type="presOf" srcId="{6000B081-DCBA-408A-AF6B-1849401CA8B1}" destId="{49C0FB97-58A6-4981-AB1E-E06678C41ED6}" srcOrd="0" destOrd="0" presId="urn:microsoft.com/office/officeart/2005/8/layout/hierarchy2"/>
    <dgm:cxn modelId="{D38D2013-AB4F-4588-8FFA-655CB3850B66}" type="presOf" srcId="{F629022B-B65F-448B-A98A-7E1FAAD682C6}" destId="{90DC36F2-90BE-4A22-8664-B91D50519A00}" srcOrd="0" destOrd="0" presId="urn:microsoft.com/office/officeart/2005/8/layout/hierarchy2"/>
    <dgm:cxn modelId="{E8F34518-CB78-41A3-8F78-5B4AEC1C920C}" srcId="{CE81B110-B25A-487F-B79A-FE281EF6DF8C}" destId="{71E84D4B-4198-4415-9201-9BB793EFC892}" srcOrd="0" destOrd="0" parTransId="{F8FF1781-9B74-4B7C-8F3A-CCE7AD317097}" sibTransId="{F3CB1D25-DEBF-4986-95F8-F7D647C11A8A}"/>
    <dgm:cxn modelId="{A324A519-B19B-4ADB-93EB-40FD463E19EA}" type="presOf" srcId="{D6E0C832-E248-4688-BE13-4FB2CD230996}" destId="{E029377C-1114-4B68-974E-4ACAC5EE296C}" srcOrd="1" destOrd="0" presId="urn:microsoft.com/office/officeart/2005/8/layout/hierarchy2"/>
    <dgm:cxn modelId="{03B1D019-5A5A-4AE1-90FE-D299F3611263}" type="presOf" srcId="{E9F14A67-3C89-4D10-A333-393C95925F91}" destId="{982C35A7-B08D-4C19-AA1C-6D48C6AC6FE4}" srcOrd="0" destOrd="0" presId="urn:microsoft.com/office/officeart/2005/8/layout/hierarchy2"/>
    <dgm:cxn modelId="{E3ECDE19-D451-4B3F-B544-30147890B87B}" srcId="{E9F14A67-3C89-4D10-A333-393C95925F91}" destId="{682683DE-4DEC-4CBE-B28A-B99DD05EB649}" srcOrd="0" destOrd="0" parTransId="{0F7F297F-EE69-4760-9FD7-77CFB3419BFB}" sibTransId="{2757C8A7-4085-47DB-80B3-068018B2A3DF}"/>
    <dgm:cxn modelId="{464C2834-D99E-4D7C-B327-A0A7E787F7A9}" type="presOf" srcId="{9A47FD6E-D1D9-4679-85F7-A73E2E7F173B}" destId="{9D37BB80-D6FA-4876-A599-9EA0CA3D223D}" srcOrd="1" destOrd="0" presId="urn:microsoft.com/office/officeart/2005/8/layout/hierarchy2"/>
    <dgm:cxn modelId="{3541A734-5A7B-4AD1-A0AD-4FDD234521AC}" type="presOf" srcId="{CE5C587A-A43F-4372-8207-FF14BC1E0EF3}" destId="{F0B7CBD5-0965-44B4-A8EC-6F19A975DA45}" srcOrd="1" destOrd="0" presId="urn:microsoft.com/office/officeart/2005/8/layout/hierarchy2"/>
    <dgm:cxn modelId="{F74E6536-E775-472A-B02C-5725AA41DCFD}" srcId="{71E84D4B-4198-4415-9201-9BB793EFC892}" destId="{E9F14A67-3C89-4D10-A333-393C95925F91}" srcOrd="0" destOrd="0" parTransId="{6513767E-5B0B-48D1-BEE1-8A4038753E39}" sibTransId="{C0B88995-CB7C-4512-97F7-4B27CC1D89CE}"/>
    <dgm:cxn modelId="{96E24C37-6298-4AD0-9638-4EB76E3817FA}" type="presOf" srcId="{9A47FD6E-D1D9-4679-85F7-A73E2E7F173B}" destId="{CBC89146-32F1-4099-AFCE-E43A59989167}" srcOrd="0" destOrd="0" presId="urn:microsoft.com/office/officeart/2005/8/layout/hierarchy2"/>
    <dgm:cxn modelId="{339EBC39-95E2-4E07-9E0A-60FF6A1722E9}" type="presOf" srcId="{0F7F297F-EE69-4760-9FD7-77CFB3419BFB}" destId="{233D5688-A8C5-48AF-8BAB-442507309CB7}" srcOrd="1" destOrd="0" presId="urn:microsoft.com/office/officeart/2005/8/layout/hierarchy2"/>
    <dgm:cxn modelId="{B5B26243-B05C-4517-9336-29E189A15801}" srcId="{EB9DCEBB-6610-4E00-9F08-4AEC251ED4A4}" destId="{AD14DB66-4B57-4991-AA00-290971A40BC1}" srcOrd="0" destOrd="0" parTransId="{4FD9131E-5B33-4DA2-B8F3-8FD43B675AD7}" sibTransId="{A1DD430C-FDC4-49A4-AD52-671ED6A4B444}"/>
    <dgm:cxn modelId="{C1F38D43-07AA-4E6B-A1F4-8AF8208DE321}" type="presOf" srcId="{F8FF1781-9B74-4B7C-8F3A-CCE7AD317097}" destId="{98BBD9DB-2DF0-4E4D-BC9A-1A643503E34B}" srcOrd="1" destOrd="0" presId="urn:microsoft.com/office/officeart/2005/8/layout/hierarchy2"/>
    <dgm:cxn modelId="{998D6465-8C1C-4233-AD2C-AB55A9E8358D}" type="presOf" srcId="{28577762-9F72-4D05-A31E-78DD4E0CF05F}" destId="{E037E841-DA91-4AB7-8227-630DE979404F}" srcOrd="0" destOrd="0" presId="urn:microsoft.com/office/officeart/2005/8/layout/hierarchy2"/>
    <dgm:cxn modelId="{BB3C8369-3C63-49E4-96B5-6659D5F81E69}" type="presOf" srcId="{EB9DCEBB-6610-4E00-9F08-4AEC251ED4A4}" destId="{BA9D350E-8035-4F9C-B657-A9D06E26ED36}" srcOrd="0" destOrd="0" presId="urn:microsoft.com/office/officeart/2005/8/layout/hierarchy2"/>
    <dgm:cxn modelId="{5C62C56B-9201-4A69-8668-3BF48CE6143A}" type="presOf" srcId="{4FD9131E-5B33-4DA2-B8F3-8FD43B675AD7}" destId="{52517ABB-B23E-4BF3-9BA0-5889107768F4}" srcOrd="1" destOrd="0" presId="urn:microsoft.com/office/officeart/2005/8/layout/hierarchy2"/>
    <dgm:cxn modelId="{C0B31F6C-BEF0-4A43-AA66-DB53F76AA464}" srcId="{AD14DB66-4B57-4991-AA00-290971A40BC1}" destId="{154A6C15-29CC-407A-954A-480C46AF6E8D}" srcOrd="0" destOrd="0" parTransId="{6000B081-DCBA-408A-AF6B-1849401CA8B1}" sibTransId="{DAF02826-CFEB-44DB-B178-2211F72ECE0A}"/>
    <dgm:cxn modelId="{BCE6E46F-462C-4B16-B64B-AC36A6E73066}" srcId="{7DBCC735-FAA0-4B13-9F0D-636D55AB5110}" destId="{B0C84648-A94A-4C0B-8718-CA4849BC62ED}" srcOrd="0" destOrd="0" parTransId="{933FAF40-5466-4F81-B1FA-EE956B6DC9C2}" sibTransId="{F90EFFA0-1FF9-44B4-9198-4C93286B226E}"/>
    <dgm:cxn modelId="{58A42B53-3604-43BA-AF2A-E1CE4EFC7EFE}" type="presOf" srcId="{CE81B110-B25A-487F-B79A-FE281EF6DF8C}" destId="{141E98F4-582C-45DC-A8BD-1CDBB0C5F226}" srcOrd="0" destOrd="0" presId="urn:microsoft.com/office/officeart/2005/8/layout/hierarchy2"/>
    <dgm:cxn modelId="{18B6C354-9E0B-466B-AF78-33FA0C47980D}" srcId="{67089514-43FA-458C-AAA6-A42250C60D08}" destId="{EB9DCEBB-6610-4E00-9F08-4AEC251ED4A4}" srcOrd="0" destOrd="0" parTransId="{F629022B-B65F-448B-A98A-7E1FAAD682C6}" sibTransId="{EF9AC09C-9F66-41F1-B8E6-4B1A832B5E62}"/>
    <dgm:cxn modelId="{7F95CB55-BFA1-4B41-822E-DC8FC21B29AC}" type="presOf" srcId="{71E84D4B-4198-4415-9201-9BB793EFC892}" destId="{9638D743-1A0B-4FD8-BF49-739807181831}" srcOrd="0" destOrd="0" presId="urn:microsoft.com/office/officeart/2005/8/layout/hierarchy2"/>
    <dgm:cxn modelId="{DEEC6857-7827-4C07-97BD-E615EEDCE42C}" type="presOf" srcId="{AD14DB66-4B57-4991-AA00-290971A40BC1}" destId="{A3F58EAE-285E-49EA-A192-D9437D2F31A5}" srcOrd="0" destOrd="0" presId="urn:microsoft.com/office/officeart/2005/8/layout/hierarchy2"/>
    <dgm:cxn modelId="{56427C79-BE63-4885-B780-44E2B3D73560}" type="presOf" srcId="{154A6C15-29CC-407A-954A-480C46AF6E8D}" destId="{8996202E-4C67-4502-9A46-06B00D416E90}" srcOrd="0" destOrd="0" presId="urn:microsoft.com/office/officeart/2005/8/layout/hierarchy2"/>
    <dgm:cxn modelId="{684ABC7C-23A8-4012-99A3-3A29D0382B87}" type="presOf" srcId="{682683DE-4DEC-4CBE-B28A-B99DD05EB649}" destId="{FABDC27E-AE99-43C2-8EC6-BFA09EEB71D3}" srcOrd="0" destOrd="0" presId="urn:microsoft.com/office/officeart/2005/8/layout/hierarchy2"/>
    <dgm:cxn modelId="{4F678A7E-358B-403C-9B68-359D5D1CA8FE}" srcId="{7DBCC735-FAA0-4B13-9F0D-636D55AB5110}" destId="{8456FF9C-3C7D-4BE2-968A-A85758620AE6}" srcOrd="1" destOrd="0" parTransId="{9A47FD6E-D1D9-4679-85F7-A73E2E7F173B}" sibTransId="{93D00603-07B3-4673-A88A-76108F9C450C}"/>
    <dgm:cxn modelId="{C9EC2C8A-5515-4E26-B097-8F67451044A6}" type="presOf" srcId="{B0C84648-A94A-4C0B-8718-CA4849BC62ED}" destId="{FC43D211-CE4D-4352-91CD-4FCCED7BF32D}" srcOrd="0" destOrd="0" presId="urn:microsoft.com/office/officeart/2005/8/layout/hierarchy2"/>
    <dgm:cxn modelId="{DC1D458A-7999-4D3F-84B6-7DE48D7E021F}" type="presOf" srcId="{7DBCC735-FAA0-4B13-9F0D-636D55AB5110}" destId="{3DD7324E-AF62-4FA6-B237-32D9AC09FD7B}" srcOrd="0" destOrd="0" presId="urn:microsoft.com/office/officeart/2005/8/layout/hierarchy2"/>
    <dgm:cxn modelId="{EC40248B-AEA5-40C0-BC86-59D6AD338A12}" type="presOf" srcId="{933FAF40-5466-4F81-B1FA-EE956B6DC9C2}" destId="{A1CDD561-8320-4600-8B65-C4750D655A17}" srcOrd="1" destOrd="0" presId="urn:microsoft.com/office/officeart/2005/8/layout/hierarchy2"/>
    <dgm:cxn modelId="{9EEBE391-8773-4D09-B7C0-863E6E55EA4E}" type="presOf" srcId="{933FAF40-5466-4F81-B1FA-EE956B6DC9C2}" destId="{ACD2FE20-C785-4CFB-B83D-396EFD87434F}" srcOrd="0" destOrd="0" presId="urn:microsoft.com/office/officeart/2005/8/layout/hierarchy2"/>
    <dgm:cxn modelId="{133A9294-59C0-4901-8B80-DC48D60AC182}" type="presOf" srcId="{6000B081-DCBA-408A-AF6B-1849401CA8B1}" destId="{1E34AD33-C057-4BBE-B6A4-18AD27AD5863}" srcOrd="1" destOrd="0" presId="urn:microsoft.com/office/officeart/2005/8/layout/hierarchy2"/>
    <dgm:cxn modelId="{C5377B95-F877-4BEB-A6B8-6649163A4DF8}" type="presOf" srcId="{67089514-43FA-458C-AAA6-A42250C60D08}" destId="{3A790533-6636-4EE4-B0B1-7194AF71AC6E}" srcOrd="0" destOrd="0" presId="urn:microsoft.com/office/officeart/2005/8/layout/hierarchy2"/>
    <dgm:cxn modelId="{E80BC599-0B66-47DE-917C-02466A47B753}" srcId="{28577762-9F72-4D05-A31E-78DD4E0CF05F}" destId="{7DBCC735-FAA0-4B13-9F0D-636D55AB5110}" srcOrd="0" destOrd="0" parTransId="{8E73D83A-43EE-4E16-A3D7-DE05453990DE}" sibTransId="{6D51B6C2-FC10-4924-8CDF-E68FC968BE4A}"/>
    <dgm:cxn modelId="{A2CF779C-2FE4-42F0-AF0B-A42857C3C9C8}" type="presOf" srcId="{CE5C587A-A43F-4372-8207-FF14BC1E0EF3}" destId="{4318AD01-A366-4808-8AFC-0FC65E284DE5}" srcOrd="0" destOrd="0" presId="urn:microsoft.com/office/officeart/2005/8/layout/hierarchy2"/>
    <dgm:cxn modelId="{ED4069A5-EEE2-460B-8862-F792B30C58FD}" type="presOf" srcId="{0EF91DC1-D6C2-4378-B6E4-9FC45095778A}" destId="{30694E90-BEAF-46C3-B781-3D5BA96D0E9C}" srcOrd="0" destOrd="0" presId="urn:microsoft.com/office/officeart/2005/8/layout/hierarchy2"/>
    <dgm:cxn modelId="{C35EDDB4-D76C-4BFB-9DD3-50C3E996A062}" type="presOf" srcId="{0AC73B67-59C7-43A6-8245-C28CD5702182}" destId="{E743CD54-2F61-4AFA-9344-504797E34A01}" srcOrd="1" destOrd="0" presId="urn:microsoft.com/office/officeart/2005/8/layout/hierarchy2"/>
    <dgm:cxn modelId="{B0FD9ABE-3C86-432C-8F1B-9B91F85A0538}" srcId="{B0C84648-A94A-4C0B-8718-CA4849BC62ED}" destId="{CE81B110-B25A-487F-B79A-FE281EF6DF8C}" srcOrd="0" destOrd="0" parTransId="{0AC73B67-59C7-43A6-8245-C28CD5702182}" sibTransId="{CCC152BE-9A3B-4715-AEF3-771B0D08E4AF}"/>
    <dgm:cxn modelId="{5187CBC7-C1E6-41DD-84B4-7FFC7EBD83EC}" srcId="{154A6C15-29CC-407A-954A-480C46AF6E8D}" destId="{0EF91DC1-D6C2-4378-B6E4-9FC45095778A}" srcOrd="0" destOrd="0" parTransId="{D6E0C832-E248-4688-BE13-4FB2CD230996}" sibTransId="{AE33BD5D-6720-4096-A1FB-C3708EE41B88}"/>
    <dgm:cxn modelId="{E25E72C8-BD97-441B-8077-CD3A1B637991}" type="presOf" srcId="{6513767E-5B0B-48D1-BEE1-8A4038753E39}" destId="{D426A33D-777E-4EA2-82E4-BF60760FDACB}" srcOrd="0" destOrd="0" presId="urn:microsoft.com/office/officeart/2005/8/layout/hierarchy2"/>
    <dgm:cxn modelId="{3BAD1AC9-6255-40D3-BDE1-F3D619E88C08}" type="presOf" srcId="{0AC73B67-59C7-43A6-8245-C28CD5702182}" destId="{04C03EDC-4137-4BAD-991A-57BFD2962691}" srcOrd="0" destOrd="0" presId="urn:microsoft.com/office/officeart/2005/8/layout/hierarchy2"/>
    <dgm:cxn modelId="{AA56BCD2-ECFB-422B-81E4-F7469CA775D5}" type="presOf" srcId="{F8FF1781-9B74-4B7C-8F3A-CCE7AD317097}" destId="{E7418F12-A1D0-48CE-AAAB-8B35BDB4B439}" srcOrd="0" destOrd="0" presId="urn:microsoft.com/office/officeart/2005/8/layout/hierarchy2"/>
    <dgm:cxn modelId="{0259C0D7-6C01-434A-B5C1-76C0DE7E24A1}" type="presOf" srcId="{6513767E-5B0B-48D1-BEE1-8A4038753E39}" destId="{98F0454F-B04D-49E5-9353-AAD0A5D81183}" srcOrd="1" destOrd="0" presId="urn:microsoft.com/office/officeart/2005/8/layout/hierarchy2"/>
    <dgm:cxn modelId="{1C5A7BE2-6A45-4D55-8EE2-EF59ECC518A0}" type="presOf" srcId="{F629022B-B65F-448B-A98A-7E1FAAD682C6}" destId="{13C2676B-7DBD-43B5-B2AA-B0EBFD2F2D8D}" srcOrd="1" destOrd="0" presId="urn:microsoft.com/office/officeart/2005/8/layout/hierarchy2"/>
    <dgm:cxn modelId="{7AD383E2-FB20-48BB-9E2D-B95A6C918AB7}" type="presOf" srcId="{8456FF9C-3C7D-4BE2-968A-A85758620AE6}" destId="{58E9C924-C161-4C0E-8153-1C21C480FE1E}" srcOrd="0" destOrd="0" presId="urn:microsoft.com/office/officeart/2005/8/layout/hierarchy2"/>
    <dgm:cxn modelId="{4C6DB0EA-CC29-43BB-8720-931176D9282E}" type="presOf" srcId="{0F7F297F-EE69-4760-9FD7-77CFB3419BFB}" destId="{C920E528-AEE9-4A68-A96B-795AAB37AF2C}" srcOrd="0" destOrd="0" presId="urn:microsoft.com/office/officeart/2005/8/layout/hierarchy2"/>
    <dgm:cxn modelId="{DDD671EC-9F01-4BF3-A50A-0EC30820EDBF}" type="presOf" srcId="{4FD9131E-5B33-4DA2-B8F3-8FD43B675AD7}" destId="{C68891D4-85FA-46BC-8CE9-474278A30B2A}" srcOrd="0" destOrd="0" presId="urn:microsoft.com/office/officeart/2005/8/layout/hierarchy2"/>
    <dgm:cxn modelId="{F8C582EE-FAD1-4B24-9BFC-27B338AAFE66}" type="presOf" srcId="{D6E0C832-E248-4688-BE13-4FB2CD230996}" destId="{B82B6042-07A3-4440-BB69-CA5C530487B8}" srcOrd="0" destOrd="0" presId="urn:microsoft.com/office/officeart/2005/8/layout/hierarchy2"/>
    <dgm:cxn modelId="{15754A00-D921-4A56-9E13-9978860E7A81}" type="presParOf" srcId="{E037E841-DA91-4AB7-8227-630DE979404F}" destId="{E728A4D6-BF82-4A4D-B61A-69EFCD3AB773}" srcOrd="0" destOrd="0" presId="urn:microsoft.com/office/officeart/2005/8/layout/hierarchy2"/>
    <dgm:cxn modelId="{E6895AB0-5C70-4153-A3DC-C71AC4882654}" type="presParOf" srcId="{E728A4D6-BF82-4A4D-B61A-69EFCD3AB773}" destId="{3DD7324E-AF62-4FA6-B237-32D9AC09FD7B}" srcOrd="0" destOrd="0" presId="urn:microsoft.com/office/officeart/2005/8/layout/hierarchy2"/>
    <dgm:cxn modelId="{2AA3CE76-B1B5-4A8A-ADE7-6E8C05EC66A1}" type="presParOf" srcId="{E728A4D6-BF82-4A4D-B61A-69EFCD3AB773}" destId="{57E51767-363C-4969-BA94-5D8EA0F96753}" srcOrd="1" destOrd="0" presId="urn:microsoft.com/office/officeart/2005/8/layout/hierarchy2"/>
    <dgm:cxn modelId="{60387193-8DD0-4AFD-9526-F394A91C914E}" type="presParOf" srcId="{57E51767-363C-4969-BA94-5D8EA0F96753}" destId="{ACD2FE20-C785-4CFB-B83D-396EFD87434F}" srcOrd="0" destOrd="0" presId="urn:microsoft.com/office/officeart/2005/8/layout/hierarchy2"/>
    <dgm:cxn modelId="{2CC67E5C-2114-4FD2-89D4-83F871899F65}" type="presParOf" srcId="{ACD2FE20-C785-4CFB-B83D-396EFD87434F}" destId="{A1CDD561-8320-4600-8B65-C4750D655A17}" srcOrd="0" destOrd="0" presId="urn:microsoft.com/office/officeart/2005/8/layout/hierarchy2"/>
    <dgm:cxn modelId="{46F7F091-CC44-4EFD-B02B-B9D031A82558}" type="presParOf" srcId="{57E51767-363C-4969-BA94-5D8EA0F96753}" destId="{BDD6157A-8A6A-49B4-9EF1-7CE145708AEE}" srcOrd="1" destOrd="0" presId="urn:microsoft.com/office/officeart/2005/8/layout/hierarchy2"/>
    <dgm:cxn modelId="{AFA20EB0-074A-4E93-8C1A-CFAE1AC6A974}" type="presParOf" srcId="{BDD6157A-8A6A-49B4-9EF1-7CE145708AEE}" destId="{FC43D211-CE4D-4352-91CD-4FCCED7BF32D}" srcOrd="0" destOrd="0" presId="urn:microsoft.com/office/officeart/2005/8/layout/hierarchy2"/>
    <dgm:cxn modelId="{AFD321F9-C690-45CB-8024-1AD8AB467733}" type="presParOf" srcId="{BDD6157A-8A6A-49B4-9EF1-7CE145708AEE}" destId="{B1792AF3-B2C1-45C2-A118-594A7FA29016}" srcOrd="1" destOrd="0" presId="urn:microsoft.com/office/officeart/2005/8/layout/hierarchy2"/>
    <dgm:cxn modelId="{7FABC52C-2DC6-4476-A2FB-80A4835BD24C}" type="presParOf" srcId="{B1792AF3-B2C1-45C2-A118-594A7FA29016}" destId="{04C03EDC-4137-4BAD-991A-57BFD2962691}" srcOrd="0" destOrd="0" presId="urn:microsoft.com/office/officeart/2005/8/layout/hierarchy2"/>
    <dgm:cxn modelId="{7E2A97C5-FC27-4641-A30C-A05B34EFEBDE}" type="presParOf" srcId="{04C03EDC-4137-4BAD-991A-57BFD2962691}" destId="{E743CD54-2F61-4AFA-9344-504797E34A01}" srcOrd="0" destOrd="0" presId="urn:microsoft.com/office/officeart/2005/8/layout/hierarchy2"/>
    <dgm:cxn modelId="{1BAD94F9-B1BA-43A0-9A6F-5EA4BAFB500A}" type="presParOf" srcId="{B1792AF3-B2C1-45C2-A118-594A7FA29016}" destId="{FC4BC65E-1376-4EFC-B448-DF68D2C97838}" srcOrd="1" destOrd="0" presId="urn:microsoft.com/office/officeart/2005/8/layout/hierarchy2"/>
    <dgm:cxn modelId="{AA114C4F-DCDC-41CC-A185-60F88C5FB5D3}" type="presParOf" srcId="{FC4BC65E-1376-4EFC-B448-DF68D2C97838}" destId="{141E98F4-582C-45DC-A8BD-1CDBB0C5F226}" srcOrd="0" destOrd="0" presId="urn:microsoft.com/office/officeart/2005/8/layout/hierarchy2"/>
    <dgm:cxn modelId="{056D7AAE-7F36-4AE9-A8FC-E60DCA4D2E8B}" type="presParOf" srcId="{FC4BC65E-1376-4EFC-B448-DF68D2C97838}" destId="{E18C3852-2DE4-4F31-A581-C76A6CDCA749}" srcOrd="1" destOrd="0" presId="urn:microsoft.com/office/officeart/2005/8/layout/hierarchy2"/>
    <dgm:cxn modelId="{5486E40E-E3A8-4140-AD79-92311D8CBC45}" type="presParOf" srcId="{E18C3852-2DE4-4F31-A581-C76A6CDCA749}" destId="{E7418F12-A1D0-48CE-AAAB-8B35BDB4B439}" srcOrd="0" destOrd="0" presId="urn:microsoft.com/office/officeart/2005/8/layout/hierarchy2"/>
    <dgm:cxn modelId="{243D05A5-AEB1-4162-87C4-8BE424B63BA8}" type="presParOf" srcId="{E7418F12-A1D0-48CE-AAAB-8B35BDB4B439}" destId="{98BBD9DB-2DF0-4E4D-BC9A-1A643503E34B}" srcOrd="0" destOrd="0" presId="urn:microsoft.com/office/officeart/2005/8/layout/hierarchy2"/>
    <dgm:cxn modelId="{146192C4-AA86-4792-B306-5028B7237577}" type="presParOf" srcId="{E18C3852-2DE4-4F31-A581-C76A6CDCA749}" destId="{26D95CFA-500F-4090-979B-B12DA88A66AD}" srcOrd="1" destOrd="0" presId="urn:microsoft.com/office/officeart/2005/8/layout/hierarchy2"/>
    <dgm:cxn modelId="{3D8A50AC-6FCB-447D-A442-068FE9206EA8}" type="presParOf" srcId="{26D95CFA-500F-4090-979B-B12DA88A66AD}" destId="{9638D743-1A0B-4FD8-BF49-739807181831}" srcOrd="0" destOrd="0" presId="urn:microsoft.com/office/officeart/2005/8/layout/hierarchy2"/>
    <dgm:cxn modelId="{1448BE58-8BF1-4926-BD94-81C6B3B5069C}" type="presParOf" srcId="{26D95CFA-500F-4090-979B-B12DA88A66AD}" destId="{CE5F89C8-0ECB-4445-8969-3EE294D60198}" srcOrd="1" destOrd="0" presId="urn:microsoft.com/office/officeart/2005/8/layout/hierarchy2"/>
    <dgm:cxn modelId="{F283316A-DE5C-42F0-B5A7-BE9AC5341BC8}" type="presParOf" srcId="{CE5F89C8-0ECB-4445-8969-3EE294D60198}" destId="{D426A33D-777E-4EA2-82E4-BF60760FDACB}" srcOrd="0" destOrd="0" presId="urn:microsoft.com/office/officeart/2005/8/layout/hierarchy2"/>
    <dgm:cxn modelId="{9A3EA337-6C46-44E0-86CC-738172CD7A74}" type="presParOf" srcId="{D426A33D-777E-4EA2-82E4-BF60760FDACB}" destId="{98F0454F-B04D-49E5-9353-AAD0A5D81183}" srcOrd="0" destOrd="0" presId="urn:microsoft.com/office/officeart/2005/8/layout/hierarchy2"/>
    <dgm:cxn modelId="{5A83AD80-2B88-4DD5-AB36-4B760BA083B9}" type="presParOf" srcId="{CE5F89C8-0ECB-4445-8969-3EE294D60198}" destId="{246618FF-A151-4669-B15F-8A44536B383B}" srcOrd="1" destOrd="0" presId="urn:microsoft.com/office/officeart/2005/8/layout/hierarchy2"/>
    <dgm:cxn modelId="{2CC03C5F-BF78-48F6-859A-04BF81EBBFD2}" type="presParOf" srcId="{246618FF-A151-4669-B15F-8A44536B383B}" destId="{982C35A7-B08D-4C19-AA1C-6D48C6AC6FE4}" srcOrd="0" destOrd="0" presId="urn:microsoft.com/office/officeart/2005/8/layout/hierarchy2"/>
    <dgm:cxn modelId="{171296A3-CD7B-43B6-BCB6-93067B7DED99}" type="presParOf" srcId="{246618FF-A151-4669-B15F-8A44536B383B}" destId="{3E613B53-BB5C-42D8-8067-B4F81CDDF0A0}" srcOrd="1" destOrd="0" presId="urn:microsoft.com/office/officeart/2005/8/layout/hierarchy2"/>
    <dgm:cxn modelId="{AE940BB2-6DEF-43C4-8AA5-E3300B50CB1F}" type="presParOf" srcId="{3E613B53-BB5C-42D8-8067-B4F81CDDF0A0}" destId="{C920E528-AEE9-4A68-A96B-795AAB37AF2C}" srcOrd="0" destOrd="0" presId="urn:microsoft.com/office/officeart/2005/8/layout/hierarchy2"/>
    <dgm:cxn modelId="{ECF7E555-6B45-4B46-8589-67DB6B116037}" type="presParOf" srcId="{C920E528-AEE9-4A68-A96B-795AAB37AF2C}" destId="{233D5688-A8C5-48AF-8BAB-442507309CB7}" srcOrd="0" destOrd="0" presId="urn:microsoft.com/office/officeart/2005/8/layout/hierarchy2"/>
    <dgm:cxn modelId="{D238E454-C50B-4D0D-9EB7-D25FDE80335E}" type="presParOf" srcId="{3E613B53-BB5C-42D8-8067-B4F81CDDF0A0}" destId="{3E00FAAF-3375-43D0-82C6-0A1E239E0D2A}" srcOrd="1" destOrd="0" presId="urn:microsoft.com/office/officeart/2005/8/layout/hierarchy2"/>
    <dgm:cxn modelId="{D7E13E03-A768-4C43-AA64-DD0155FDD8D0}" type="presParOf" srcId="{3E00FAAF-3375-43D0-82C6-0A1E239E0D2A}" destId="{FABDC27E-AE99-43C2-8EC6-BFA09EEB71D3}" srcOrd="0" destOrd="0" presId="urn:microsoft.com/office/officeart/2005/8/layout/hierarchy2"/>
    <dgm:cxn modelId="{BC19EABF-7A09-4552-A7B3-07D4E647DCF5}" type="presParOf" srcId="{3E00FAAF-3375-43D0-82C6-0A1E239E0D2A}" destId="{7B4DCF58-A642-43F6-A64F-B2BE5CFD0B0E}" srcOrd="1" destOrd="0" presId="urn:microsoft.com/office/officeart/2005/8/layout/hierarchy2"/>
    <dgm:cxn modelId="{740564DB-CA67-4931-BB85-3D5799792878}" type="presParOf" srcId="{57E51767-363C-4969-BA94-5D8EA0F96753}" destId="{CBC89146-32F1-4099-AFCE-E43A59989167}" srcOrd="2" destOrd="0" presId="urn:microsoft.com/office/officeart/2005/8/layout/hierarchy2"/>
    <dgm:cxn modelId="{3E1866A7-105A-4A62-BA46-DE2229FDDE84}" type="presParOf" srcId="{CBC89146-32F1-4099-AFCE-E43A59989167}" destId="{9D37BB80-D6FA-4876-A599-9EA0CA3D223D}" srcOrd="0" destOrd="0" presId="urn:microsoft.com/office/officeart/2005/8/layout/hierarchy2"/>
    <dgm:cxn modelId="{1F3FECC6-F029-4537-BDFA-05365D2E36E4}" type="presParOf" srcId="{57E51767-363C-4969-BA94-5D8EA0F96753}" destId="{439B0545-3F6B-435E-B6D2-EC3383512068}" srcOrd="3" destOrd="0" presId="urn:microsoft.com/office/officeart/2005/8/layout/hierarchy2"/>
    <dgm:cxn modelId="{DE23207B-24CB-48CC-B9CD-C8A87E85C573}" type="presParOf" srcId="{439B0545-3F6B-435E-B6D2-EC3383512068}" destId="{58E9C924-C161-4C0E-8153-1C21C480FE1E}" srcOrd="0" destOrd="0" presId="urn:microsoft.com/office/officeart/2005/8/layout/hierarchy2"/>
    <dgm:cxn modelId="{6D318EDB-992F-47FD-997B-28DE3D921591}" type="presParOf" srcId="{439B0545-3F6B-435E-B6D2-EC3383512068}" destId="{020B5B0D-8EE2-40FC-9938-590B95A5B81D}" srcOrd="1" destOrd="0" presId="urn:microsoft.com/office/officeart/2005/8/layout/hierarchy2"/>
    <dgm:cxn modelId="{788ADF86-DC90-4A30-8E32-929E2FC758B0}" type="presParOf" srcId="{57E51767-363C-4969-BA94-5D8EA0F96753}" destId="{4318AD01-A366-4808-8AFC-0FC65E284DE5}" srcOrd="4" destOrd="0" presId="urn:microsoft.com/office/officeart/2005/8/layout/hierarchy2"/>
    <dgm:cxn modelId="{FC6CC321-197F-48B2-99E2-A1AD4F747CA7}" type="presParOf" srcId="{4318AD01-A366-4808-8AFC-0FC65E284DE5}" destId="{F0B7CBD5-0965-44B4-A8EC-6F19A975DA45}" srcOrd="0" destOrd="0" presId="urn:microsoft.com/office/officeart/2005/8/layout/hierarchy2"/>
    <dgm:cxn modelId="{63C14F0F-5579-4D4C-B8F0-E466954ECC9A}" type="presParOf" srcId="{57E51767-363C-4969-BA94-5D8EA0F96753}" destId="{2F1100CC-BCF3-49C5-9260-4BB92ECD68A1}" srcOrd="5" destOrd="0" presId="urn:microsoft.com/office/officeart/2005/8/layout/hierarchy2"/>
    <dgm:cxn modelId="{E77DCE7C-C00A-46CA-A37F-2A5F4F36E653}" type="presParOf" srcId="{2F1100CC-BCF3-49C5-9260-4BB92ECD68A1}" destId="{3A790533-6636-4EE4-B0B1-7194AF71AC6E}" srcOrd="0" destOrd="0" presId="urn:microsoft.com/office/officeart/2005/8/layout/hierarchy2"/>
    <dgm:cxn modelId="{D88132BC-140D-4BD2-8AEC-20FEE9FF9228}" type="presParOf" srcId="{2F1100CC-BCF3-49C5-9260-4BB92ECD68A1}" destId="{F38B0FCA-2B3D-45EA-9091-E46B9F2BA37F}" srcOrd="1" destOrd="0" presId="urn:microsoft.com/office/officeart/2005/8/layout/hierarchy2"/>
    <dgm:cxn modelId="{15726986-4B3E-44BE-B47F-C277C0346214}" type="presParOf" srcId="{F38B0FCA-2B3D-45EA-9091-E46B9F2BA37F}" destId="{90DC36F2-90BE-4A22-8664-B91D50519A00}" srcOrd="0" destOrd="0" presId="urn:microsoft.com/office/officeart/2005/8/layout/hierarchy2"/>
    <dgm:cxn modelId="{113665F1-572A-4E55-8DDE-D5972E51F188}" type="presParOf" srcId="{90DC36F2-90BE-4A22-8664-B91D50519A00}" destId="{13C2676B-7DBD-43B5-B2AA-B0EBFD2F2D8D}" srcOrd="0" destOrd="0" presId="urn:microsoft.com/office/officeart/2005/8/layout/hierarchy2"/>
    <dgm:cxn modelId="{F12EE6ED-2E1E-4C9E-9C4E-8D12E424CE6F}" type="presParOf" srcId="{F38B0FCA-2B3D-45EA-9091-E46B9F2BA37F}" destId="{DDD32512-E694-4FF9-ACFB-3CEF76CD3839}" srcOrd="1" destOrd="0" presId="urn:microsoft.com/office/officeart/2005/8/layout/hierarchy2"/>
    <dgm:cxn modelId="{A504AB16-F298-4647-9B4D-43F76F2E5CDC}" type="presParOf" srcId="{DDD32512-E694-4FF9-ACFB-3CEF76CD3839}" destId="{BA9D350E-8035-4F9C-B657-A9D06E26ED36}" srcOrd="0" destOrd="0" presId="urn:microsoft.com/office/officeart/2005/8/layout/hierarchy2"/>
    <dgm:cxn modelId="{A6806046-D574-40C0-BB6A-FEA452493315}" type="presParOf" srcId="{DDD32512-E694-4FF9-ACFB-3CEF76CD3839}" destId="{AFA47E09-327B-48A1-B088-AF340DFB7C6F}" srcOrd="1" destOrd="0" presId="urn:microsoft.com/office/officeart/2005/8/layout/hierarchy2"/>
    <dgm:cxn modelId="{3D41F7C5-8A9B-4557-8275-0FB493722259}" type="presParOf" srcId="{AFA47E09-327B-48A1-B088-AF340DFB7C6F}" destId="{C68891D4-85FA-46BC-8CE9-474278A30B2A}" srcOrd="0" destOrd="0" presId="urn:microsoft.com/office/officeart/2005/8/layout/hierarchy2"/>
    <dgm:cxn modelId="{C2ACF670-DB69-4AEE-B624-2831EF41FFE3}" type="presParOf" srcId="{C68891D4-85FA-46BC-8CE9-474278A30B2A}" destId="{52517ABB-B23E-4BF3-9BA0-5889107768F4}" srcOrd="0" destOrd="0" presId="urn:microsoft.com/office/officeart/2005/8/layout/hierarchy2"/>
    <dgm:cxn modelId="{DD3C6031-2541-4FF0-B4C3-43DB6D3C1587}" type="presParOf" srcId="{AFA47E09-327B-48A1-B088-AF340DFB7C6F}" destId="{3E759D6B-DF2C-46FF-8A44-D67E54F52C1D}" srcOrd="1" destOrd="0" presId="urn:microsoft.com/office/officeart/2005/8/layout/hierarchy2"/>
    <dgm:cxn modelId="{345D0DEE-44B4-4AEE-8600-D10245CBC7E3}" type="presParOf" srcId="{3E759D6B-DF2C-46FF-8A44-D67E54F52C1D}" destId="{A3F58EAE-285E-49EA-A192-D9437D2F31A5}" srcOrd="0" destOrd="0" presId="urn:microsoft.com/office/officeart/2005/8/layout/hierarchy2"/>
    <dgm:cxn modelId="{612D3463-2FE4-4F5E-A4EC-DF8C1E807953}" type="presParOf" srcId="{3E759D6B-DF2C-46FF-8A44-D67E54F52C1D}" destId="{CAF605C9-97E2-48CC-8AF5-E18FCF12334F}" srcOrd="1" destOrd="0" presId="urn:microsoft.com/office/officeart/2005/8/layout/hierarchy2"/>
    <dgm:cxn modelId="{E9A38F70-F3F0-4A3C-919A-7FD17814BCDD}" type="presParOf" srcId="{CAF605C9-97E2-48CC-8AF5-E18FCF12334F}" destId="{49C0FB97-58A6-4981-AB1E-E06678C41ED6}" srcOrd="0" destOrd="0" presId="urn:microsoft.com/office/officeart/2005/8/layout/hierarchy2"/>
    <dgm:cxn modelId="{2C94A1F9-216F-4B45-9BB6-D18113BFD208}" type="presParOf" srcId="{49C0FB97-58A6-4981-AB1E-E06678C41ED6}" destId="{1E34AD33-C057-4BBE-B6A4-18AD27AD5863}" srcOrd="0" destOrd="0" presId="urn:microsoft.com/office/officeart/2005/8/layout/hierarchy2"/>
    <dgm:cxn modelId="{8EC8BB56-DE14-42F4-AF1D-E3E0F89C49C0}" type="presParOf" srcId="{CAF605C9-97E2-48CC-8AF5-E18FCF12334F}" destId="{F7010AD6-A23F-4B94-A87A-3C4C8FEAFB60}" srcOrd="1" destOrd="0" presId="urn:microsoft.com/office/officeart/2005/8/layout/hierarchy2"/>
    <dgm:cxn modelId="{2D8E193B-9D42-438F-9DB8-D06D0466B5D8}" type="presParOf" srcId="{F7010AD6-A23F-4B94-A87A-3C4C8FEAFB60}" destId="{8996202E-4C67-4502-9A46-06B00D416E90}" srcOrd="0" destOrd="0" presId="urn:microsoft.com/office/officeart/2005/8/layout/hierarchy2"/>
    <dgm:cxn modelId="{1C311C12-4B11-4FE7-B993-9D4723827F7C}" type="presParOf" srcId="{F7010AD6-A23F-4B94-A87A-3C4C8FEAFB60}" destId="{CA99435B-F5BD-4E5E-A5E3-AB3CF964C948}" srcOrd="1" destOrd="0" presId="urn:microsoft.com/office/officeart/2005/8/layout/hierarchy2"/>
    <dgm:cxn modelId="{E517A9DF-43D7-4AE9-ADDF-54F0781E0001}" type="presParOf" srcId="{CA99435B-F5BD-4E5E-A5E3-AB3CF964C948}" destId="{B82B6042-07A3-4440-BB69-CA5C530487B8}" srcOrd="0" destOrd="0" presId="urn:microsoft.com/office/officeart/2005/8/layout/hierarchy2"/>
    <dgm:cxn modelId="{79AF7FC7-9BD0-4861-8724-E90EBD52E8BE}" type="presParOf" srcId="{B82B6042-07A3-4440-BB69-CA5C530487B8}" destId="{E029377C-1114-4B68-974E-4ACAC5EE296C}" srcOrd="0" destOrd="0" presId="urn:microsoft.com/office/officeart/2005/8/layout/hierarchy2"/>
    <dgm:cxn modelId="{9298CD0B-F6CC-443F-90AE-28453E933357}" type="presParOf" srcId="{CA99435B-F5BD-4E5E-A5E3-AB3CF964C948}" destId="{3E51B614-5E0E-4799-A0D2-FCFA24B85C25}" srcOrd="1" destOrd="0" presId="urn:microsoft.com/office/officeart/2005/8/layout/hierarchy2"/>
    <dgm:cxn modelId="{ECC68397-911D-4754-99E6-B4CD533E4A07}" type="presParOf" srcId="{3E51B614-5E0E-4799-A0D2-FCFA24B85C25}" destId="{30694E90-BEAF-46C3-B781-3D5BA96D0E9C}" srcOrd="0" destOrd="0" presId="urn:microsoft.com/office/officeart/2005/8/layout/hierarchy2"/>
    <dgm:cxn modelId="{AF895FFF-64AB-425C-B3F6-BED357190F2B}" type="presParOf" srcId="{3E51B614-5E0E-4799-A0D2-FCFA24B85C25}" destId="{7CF4B0F3-50C2-4203-80E8-9AF693C5169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77762-9F72-4D05-A31E-78DD4E0CF05F}"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US"/>
        </a:p>
      </dgm:t>
    </dgm:pt>
    <dgm:pt modelId="{7DBCC735-FAA0-4B13-9F0D-636D55AB5110}">
      <dgm:prSet phldrT="[Text]" phldr="0"/>
      <dgm:spPr>
        <a:solidFill>
          <a:srgbClr val="C00000"/>
        </a:solidFill>
      </dgm:spPr>
      <dgm:t>
        <a:bodyPr/>
        <a:lstStyle/>
        <a:p>
          <a:pPr rtl="0"/>
          <a:r>
            <a:rPr lang="en-US">
              <a:latin typeface="Arial Black"/>
            </a:rPr>
            <a:t>ML Models</a:t>
          </a:r>
          <a:endParaRPr lang="en-US"/>
        </a:p>
      </dgm:t>
    </dgm:pt>
    <dgm:pt modelId="{8E73D83A-43EE-4E16-A3D7-DE05453990DE}" type="parTrans" cxnId="{E80BC599-0B66-47DE-917C-02466A47B753}">
      <dgm:prSet/>
      <dgm:spPr/>
      <dgm:t>
        <a:bodyPr/>
        <a:lstStyle/>
        <a:p>
          <a:endParaRPr lang="en-US"/>
        </a:p>
      </dgm:t>
    </dgm:pt>
    <dgm:pt modelId="{6D51B6C2-FC10-4924-8CDF-E68FC968BE4A}" type="sibTrans" cxnId="{E80BC599-0B66-47DE-917C-02466A47B753}">
      <dgm:prSet/>
      <dgm:spPr/>
      <dgm:t>
        <a:bodyPr/>
        <a:lstStyle/>
        <a:p>
          <a:endParaRPr lang="en-US"/>
        </a:p>
      </dgm:t>
    </dgm:pt>
    <dgm:pt modelId="{B0C84648-A94A-4C0B-8718-CA4849BC62ED}">
      <dgm:prSet phldrT="[Text]" phldr="0"/>
      <dgm:spPr>
        <a:solidFill>
          <a:srgbClr val="004B82"/>
        </a:solidFill>
      </dgm:spPr>
      <dgm:t>
        <a:bodyPr/>
        <a:lstStyle/>
        <a:p>
          <a:r>
            <a:rPr lang="en-US">
              <a:latin typeface="Arial Black"/>
            </a:rPr>
            <a:t>Traditional Approaches</a:t>
          </a:r>
        </a:p>
      </dgm:t>
    </dgm:pt>
    <dgm:pt modelId="{933FAF40-5466-4F81-B1FA-EE956B6DC9C2}" type="parTrans" cxnId="{BCE6E46F-462C-4B16-B64B-AC36A6E73066}">
      <dgm:prSet/>
      <dgm:spPr/>
      <dgm:t>
        <a:bodyPr/>
        <a:lstStyle/>
        <a:p>
          <a:endParaRPr lang="en-US"/>
        </a:p>
      </dgm:t>
    </dgm:pt>
    <dgm:pt modelId="{F90EFFA0-1FF9-44B4-9198-4C93286B226E}" type="sibTrans" cxnId="{BCE6E46F-462C-4B16-B64B-AC36A6E73066}">
      <dgm:prSet/>
      <dgm:spPr/>
      <dgm:t>
        <a:bodyPr/>
        <a:lstStyle/>
        <a:p>
          <a:endParaRPr lang="en-US"/>
        </a:p>
      </dgm:t>
    </dgm:pt>
    <dgm:pt modelId="{CE81B110-B25A-487F-B79A-FE281EF6DF8C}">
      <dgm:prSet phldrT="[Text]" phldr="0"/>
      <dgm:spPr>
        <a:solidFill>
          <a:srgbClr val="C00000"/>
        </a:solidFill>
      </dgm:spPr>
      <dgm:t>
        <a:bodyPr/>
        <a:lstStyle/>
        <a:p>
          <a:r>
            <a:rPr lang="en-US">
              <a:latin typeface="Arial Black"/>
            </a:rPr>
            <a:t>Feature Extraction</a:t>
          </a:r>
        </a:p>
      </dgm:t>
    </dgm:pt>
    <dgm:pt modelId="{0AC73B67-59C7-43A6-8245-C28CD5702182}" type="parTrans" cxnId="{B0FD9ABE-3C86-432C-8F1B-9B91F85A0538}">
      <dgm:prSet/>
      <dgm:spPr/>
      <dgm:t>
        <a:bodyPr/>
        <a:lstStyle/>
        <a:p>
          <a:endParaRPr lang="en-US"/>
        </a:p>
      </dgm:t>
    </dgm:pt>
    <dgm:pt modelId="{CCC152BE-9A3B-4715-AEF3-771B0D08E4AF}" type="sibTrans" cxnId="{B0FD9ABE-3C86-432C-8F1B-9B91F85A0538}">
      <dgm:prSet/>
      <dgm:spPr/>
      <dgm:t>
        <a:bodyPr/>
        <a:lstStyle/>
        <a:p>
          <a:endParaRPr lang="en-US"/>
        </a:p>
      </dgm:t>
    </dgm:pt>
    <dgm:pt modelId="{71E84D4B-4198-4415-9201-9BB793EFC892}">
      <dgm:prSet phldrT="[Text]" phldr="0"/>
      <dgm:spPr>
        <a:solidFill>
          <a:srgbClr val="004B82"/>
        </a:solidFill>
      </dgm:spPr>
      <dgm:t>
        <a:bodyPr/>
        <a:lstStyle/>
        <a:p>
          <a:r>
            <a:rPr lang="en-US">
              <a:latin typeface="Arial Black"/>
            </a:rPr>
            <a:t>Train the model</a:t>
          </a:r>
        </a:p>
      </dgm:t>
    </dgm:pt>
    <dgm:pt modelId="{F8FF1781-9B74-4B7C-8F3A-CCE7AD317097}" type="parTrans" cxnId="{E8F34518-CB78-41A3-8F78-5B4AEC1C920C}">
      <dgm:prSet/>
      <dgm:spPr/>
      <dgm:t>
        <a:bodyPr/>
        <a:lstStyle/>
        <a:p>
          <a:endParaRPr lang="en-US"/>
        </a:p>
      </dgm:t>
    </dgm:pt>
    <dgm:pt modelId="{F3CB1D25-DEBF-4986-95F8-F7D647C11A8A}" type="sibTrans" cxnId="{E8F34518-CB78-41A3-8F78-5B4AEC1C920C}">
      <dgm:prSet/>
      <dgm:spPr/>
      <dgm:t>
        <a:bodyPr/>
        <a:lstStyle/>
        <a:p>
          <a:endParaRPr lang="en-US"/>
        </a:p>
      </dgm:t>
    </dgm:pt>
    <dgm:pt modelId="{E9F14A67-3C89-4D10-A333-393C95925F91}">
      <dgm:prSet phldrT="[Text]" phldr="0"/>
      <dgm:spPr>
        <a:solidFill>
          <a:srgbClr val="C00000"/>
        </a:solidFill>
      </dgm:spPr>
      <dgm:t>
        <a:bodyPr/>
        <a:lstStyle/>
        <a:p>
          <a:r>
            <a:rPr lang="en-US">
              <a:latin typeface="Arial Black"/>
            </a:rPr>
            <a:t>Classification</a:t>
          </a:r>
        </a:p>
        <a:p>
          <a:r>
            <a:rPr lang="en-US">
              <a:latin typeface="Arial Black"/>
            </a:rPr>
            <a:t>(Prediction)</a:t>
          </a:r>
        </a:p>
      </dgm:t>
    </dgm:pt>
    <dgm:pt modelId="{6513767E-5B0B-48D1-BEE1-8A4038753E39}" type="parTrans" cxnId="{F74E6536-E775-472A-B02C-5725AA41DCFD}">
      <dgm:prSet/>
      <dgm:spPr/>
      <dgm:t>
        <a:bodyPr/>
        <a:lstStyle/>
        <a:p>
          <a:endParaRPr lang="en-US"/>
        </a:p>
      </dgm:t>
    </dgm:pt>
    <dgm:pt modelId="{C0B88995-CB7C-4512-97F7-4B27CC1D89CE}" type="sibTrans" cxnId="{F74E6536-E775-472A-B02C-5725AA41DCFD}">
      <dgm:prSet/>
      <dgm:spPr/>
      <dgm:t>
        <a:bodyPr/>
        <a:lstStyle/>
        <a:p>
          <a:endParaRPr lang="en-US"/>
        </a:p>
      </dgm:t>
    </dgm:pt>
    <dgm:pt modelId="{682683DE-4DEC-4CBE-B28A-B99DD05EB649}">
      <dgm:prSet phldrT="[Text]" phldr="0"/>
      <dgm:spPr>
        <a:solidFill>
          <a:srgbClr val="004B82"/>
        </a:solidFill>
      </dgm:spPr>
      <dgm:t>
        <a:bodyPr/>
        <a:lstStyle/>
        <a:p>
          <a:r>
            <a:rPr lang="en-US">
              <a:latin typeface="Arial Black"/>
            </a:rPr>
            <a:t>Evaluation</a:t>
          </a:r>
        </a:p>
      </dgm:t>
    </dgm:pt>
    <dgm:pt modelId="{0F7F297F-EE69-4760-9FD7-77CFB3419BFB}" type="parTrans" cxnId="{E3ECDE19-D451-4B3F-B544-30147890B87B}">
      <dgm:prSet/>
      <dgm:spPr/>
      <dgm:t>
        <a:bodyPr/>
        <a:lstStyle/>
        <a:p>
          <a:endParaRPr lang="en-US"/>
        </a:p>
      </dgm:t>
    </dgm:pt>
    <dgm:pt modelId="{2757C8A7-4085-47DB-80B3-068018B2A3DF}" type="sibTrans" cxnId="{E3ECDE19-D451-4B3F-B544-30147890B87B}">
      <dgm:prSet/>
      <dgm:spPr/>
      <dgm:t>
        <a:bodyPr/>
        <a:lstStyle/>
        <a:p>
          <a:endParaRPr lang="en-US"/>
        </a:p>
      </dgm:t>
    </dgm:pt>
    <dgm:pt modelId="{EB9DCEBB-6610-4E00-9F08-4AEC251ED4A4}">
      <dgm:prSet phldrT="[Text]" phldr="0"/>
      <dgm:spPr>
        <a:solidFill>
          <a:srgbClr val="C00000"/>
        </a:solidFill>
      </dgm:spPr>
      <dgm:t>
        <a:bodyPr/>
        <a:lstStyle/>
        <a:p>
          <a:r>
            <a:rPr lang="en-US">
              <a:latin typeface="Arial Black"/>
            </a:rPr>
            <a:t>Classification</a:t>
          </a:r>
        </a:p>
        <a:p>
          <a:r>
            <a:rPr lang="en-US">
              <a:latin typeface="Arial Black"/>
            </a:rPr>
            <a:t>(Prediction)</a:t>
          </a:r>
        </a:p>
      </dgm:t>
    </dgm:pt>
    <dgm:pt modelId="{F629022B-B65F-448B-A98A-7E1FAAD682C6}" type="parTrans" cxnId="{18B6C354-9E0B-466B-AF78-33FA0C47980D}">
      <dgm:prSet/>
      <dgm:spPr/>
      <dgm:t>
        <a:bodyPr/>
        <a:lstStyle/>
        <a:p>
          <a:endParaRPr lang="en-US"/>
        </a:p>
      </dgm:t>
    </dgm:pt>
    <dgm:pt modelId="{EF9AC09C-9F66-41F1-B8E6-4B1A832B5E62}" type="sibTrans" cxnId="{18B6C354-9E0B-466B-AF78-33FA0C47980D}">
      <dgm:prSet/>
      <dgm:spPr/>
      <dgm:t>
        <a:bodyPr/>
        <a:lstStyle/>
        <a:p>
          <a:endParaRPr lang="en-US"/>
        </a:p>
      </dgm:t>
    </dgm:pt>
    <dgm:pt modelId="{67089514-43FA-458C-AAA6-A42250C60D08}">
      <dgm:prSet phldrT="[Text]" phldr="0"/>
      <dgm:spPr>
        <a:solidFill>
          <a:srgbClr val="004B82"/>
        </a:solidFill>
      </dgm:spPr>
      <dgm:t>
        <a:bodyPr/>
        <a:lstStyle/>
        <a:p>
          <a:r>
            <a:rPr lang="en-US">
              <a:latin typeface="Arial Black"/>
            </a:rPr>
            <a:t>NLP Transformers</a:t>
          </a:r>
        </a:p>
      </dgm:t>
    </dgm:pt>
    <dgm:pt modelId="{CE5C587A-A43F-4372-8207-FF14BC1E0EF3}" type="parTrans" cxnId="{F5A4D10E-DB16-4FC0-B344-706241ED9398}">
      <dgm:prSet/>
      <dgm:spPr/>
      <dgm:t>
        <a:bodyPr/>
        <a:lstStyle/>
        <a:p>
          <a:endParaRPr lang="en-US"/>
        </a:p>
      </dgm:t>
    </dgm:pt>
    <dgm:pt modelId="{DF33DEA3-341D-417F-940B-24D64C17BFD7}" type="sibTrans" cxnId="{F5A4D10E-DB16-4FC0-B344-706241ED9398}">
      <dgm:prSet/>
      <dgm:spPr/>
      <dgm:t>
        <a:bodyPr/>
        <a:lstStyle/>
        <a:p>
          <a:endParaRPr lang="en-US"/>
        </a:p>
      </dgm:t>
    </dgm:pt>
    <dgm:pt modelId="{8456FF9C-3C7D-4BE2-968A-A85758620AE6}">
      <dgm:prSet phldrT="[Text]" phldr="0"/>
      <dgm:spPr>
        <a:noFill/>
      </dgm:spPr>
      <dgm:t>
        <a:bodyPr/>
        <a:lstStyle/>
        <a:p>
          <a:endParaRPr lang="en-US">
            <a:latin typeface="Arial Black"/>
          </a:endParaRPr>
        </a:p>
      </dgm:t>
    </dgm:pt>
    <dgm:pt modelId="{9A47FD6E-D1D9-4679-85F7-A73E2E7F173B}" type="parTrans" cxnId="{4F678A7E-358B-403C-9B68-359D5D1CA8FE}">
      <dgm:prSet/>
      <dgm:spPr>
        <a:ln>
          <a:noFill/>
        </a:ln>
      </dgm:spPr>
      <dgm:t>
        <a:bodyPr/>
        <a:lstStyle/>
        <a:p>
          <a:endParaRPr lang="en-US"/>
        </a:p>
      </dgm:t>
    </dgm:pt>
    <dgm:pt modelId="{93D00603-07B3-4673-A88A-76108F9C450C}" type="sibTrans" cxnId="{4F678A7E-358B-403C-9B68-359D5D1CA8FE}">
      <dgm:prSet/>
      <dgm:spPr/>
      <dgm:t>
        <a:bodyPr/>
        <a:lstStyle/>
        <a:p>
          <a:endParaRPr lang="en-US"/>
        </a:p>
      </dgm:t>
    </dgm:pt>
    <dgm:pt modelId="{A206FA71-3DFF-441D-AA8F-206363095336}">
      <dgm:prSet phldrT="[Text]" phldr="0"/>
      <dgm:spPr>
        <a:solidFill>
          <a:srgbClr val="004B82"/>
        </a:solidFill>
      </dgm:spPr>
      <dgm:t>
        <a:bodyPr/>
        <a:lstStyle/>
        <a:p>
          <a:r>
            <a:rPr lang="en-US">
              <a:latin typeface="Arial Black"/>
            </a:rPr>
            <a:t>Evaluation</a:t>
          </a:r>
        </a:p>
      </dgm:t>
    </dgm:pt>
    <dgm:pt modelId="{C8EED086-FB54-48A5-9FEE-3F4A44EF1E1E}" type="parTrans" cxnId="{F0AA9D42-2D4A-4C56-9C46-BBADACCC8AA0}">
      <dgm:prSet/>
      <dgm:spPr/>
      <dgm:t>
        <a:bodyPr/>
        <a:lstStyle/>
        <a:p>
          <a:endParaRPr lang="en-US"/>
        </a:p>
      </dgm:t>
    </dgm:pt>
    <dgm:pt modelId="{949CF8EB-3A2B-46D3-9451-15D8F83068A4}" type="sibTrans" cxnId="{F0AA9D42-2D4A-4C56-9C46-BBADACCC8AA0}">
      <dgm:prSet/>
      <dgm:spPr/>
      <dgm:t>
        <a:bodyPr/>
        <a:lstStyle/>
        <a:p>
          <a:endParaRPr lang="en-US"/>
        </a:p>
      </dgm:t>
    </dgm:pt>
    <dgm:pt modelId="{E037E841-DA91-4AB7-8227-630DE979404F}" type="pres">
      <dgm:prSet presAssocID="{28577762-9F72-4D05-A31E-78DD4E0CF05F}" presName="diagram" presStyleCnt="0">
        <dgm:presLayoutVars>
          <dgm:chPref val="1"/>
          <dgm:dir/>
          <dgm:animOne val="branch"/>
          <dgm:animLvl val="lvl"/>
          <dgm:resizeHandles val="exact"/>
        </dgm:presLayoutVars>
      </dgm:prSet>
      <dgm:spPr/>
    </dgm:pt>
    <dgm:pt modelId="{E728A4D6-BF82-4A4D-B61A-69EFCD3AB773}" type="pres">
      <dgm:prSet presAssocID="{7DBCC735-FAA0-4B13-9F0D-636D55AB5110}" presName="root1" presStyleCnt="0"/>
      <dgm:spPr/>
    </dgm:pt>
    <dgm:pt modelId="{3DD7324E-AF62-4FA6-B237-32D9AC09FD7B}" type="pres">
      <dgm:prSet presAssocID="{7DBCC735-FAA0-4B13-9F0D-636D55AB5110}" presName="LevelOneTextNode" presStyleLbl="node0" presStyleIdx="0" presStyleCnt="1">
        <dgm:presLayoutVars>
          <dgm:chPref val="3"/>
        </dgm:presLayoutVars>
      </dgm:prSet>
      <dgm:spPr/>
    </dgm:pt>
    <dgm:pt modelId="{57E51767-363C-4969-BA94-5D8EA0F96753}" type="pres">
      <dgm:prSet presAssocID="{7DBCC735-FAA0-4B13-9F0D-636D55AB5110}" presName="level2hierChild" presStyleCnt="0"/>
      <dgm:spPr/>
    </dgm:pt>
    <dgm:pt modelId="{ACD2FE20-C785-4CFB-B83D-396EFD87434F}" type="pres">
      <dgm:prSet presAssocID="{933FAF40-5466-4F81-B1FA-EE956B6DC9C2}" presName="conn2-1" presStyleLbl="parChTrans1D2" presStyleIdx="0" presStyleCnt="3"/>
      <dgm:spPr/>
    </dgm:pt>
    <dgm:pt modelId="{A1CDD561-8320-4600-8B65-C4750D655A17}" type="pres">
      <dgm:prSet presAssocID="{933FAF40-5466-4F81-B1FA-EE956B6DC9C2}" presName="connTx" presStyleLbl="parChTrans1D2" presStyleIdx="0" presStyleCnt="3"/>
      <dgm:spPr/>
    </dgm:pt>
    <dgm:pt modelId="{BDD6157A-8A6A-49B4-9EF1-7CE145708AEE}" type="pres">
      <dgm:prSet presAssocID="{B0C84648-A94A-4C0B-8718-CA4849BC62ED}" presName="root2" presStyleCnt="0"/>
      <dgm:spPr/>
    </dgm:pt>
    <dgm:pt modelId="{FC43D211-CE4D-4352-91CD-4FCCED7BF32D}" type="pres">
      <dgm:prSet presAssocID="{B0C84648-A94A-4C0B-8718-CA4849BC62ED}" presName="LevelTwoTextNode" presStyleLbl="node2" presStyleIdx="0" presStyleCnt="3">
        <dgm:presLayoutVars>
          <dgm:chPref val="3"/>
        </dgm:presLayoutVars>
      </dgm:prSet>
      <dgm:spPr/>
    </dgm:pt>
    <dgm:pt modelId="{B1792AF3-B2C1-45C2-A118-594A7FA29016}" type="pres">
      <dgm:prSet presAssocID="{B0C84648-A94A-4C0B-8718-CA4849BC62ED}" presName="level3hierChild" presStyleCnt="0"/>
      <dgm:spPr/>
    </dgm:pt>
    <dgm:pt modelId="{04C03EDC-4137-4BAD-991A-57BFD2962691}" type="pres">
      <dgm:prSet presAssocID="{0AC73B67-59C7-43A6-8245-C28CD5702182}" presName="conn2-1" presStyleLbl="parChTrans1D3" presStyleIdx="0" presStyleCnt="2"/>
      <dgm:spPr/>
    </dgm:pt>
    <dgm:pt modelId="{E743CD54-2F61-4AFA-9344-504797E34A01}" type="pres">
      <dgm:prSet presAssocID="{0AC73B67-59C7-43A6-8245-C28CD5702182}" presName="connTx" presStyleLbl="parChTrans1D3" presStyleIdx="0" presStyleCnt="2"/>
      <dgm:spPr/>
    </dgm:pt>
    <dgm:pt modelId="{FC4BC65E-1376-4EFC-B448-DF68D2C97838}" type="pres">
      <dgm:prSet presAssocID="{CE81B110-B25A-487F-B79A-FE281EF6DF8C}" presName="root2" presStyleCnt="0"/>
      <dgm:spPr/>
    </dgm:pt>
    <dgm:pt modelId="{141E98F4-582C-45DC-A8BD-1CDBB0C5F226}" type="pres">
      <dgm:prSet presAssocID="{CE81B110-B25A-487F-B79A-FE281EF6DF8C}" presName="LevelTwoTextNode" presStyleLbl="node3" presStyleIdx="0" presStyleCnt="2">
        <dgm:presLayoutVars>
          <dgm:chPref val="3"/>
        </dgm:presLayoutVars>
      </dgm:prSet>
      <dgm:spPr/>
    </dgm:pt>
    <dgm:pt modelId="{E18C3852-2DE4-4F31-A581-C76A6CDCA749}" type="pres">
      <dgm:prSet presAssocID="{CE81B110-B25A-487F-B79A-FE281EF6DF8C}" presName="level3hierChild" presStyleCnt="0"/>
      <dgm:spPr/>
    </dgm:pt>
    <dgm:pt modelId="{E7418F12-A1D0-48CE-AAAB-8B35BDB4B439}" type="pres">
      <dgm:prSet presAssocID="{F8FF1781-9B74-4B7C-8F3A-CCE7AD317097}" presName="conn2-1" presStyleLbl="parChTrans1D4" presStyleIdx="0" presStyleCnt="4"/>
      <dgm:spPr/>
    </dgm:pt>
    <dgm:pt modelId="{98BBD9DB-2DF0-4E4D-BC9A-1A643503E34B}" type="pres">
      <dgm:prSet presAssocID="{F8FF1781-9B74-4B7C-8F3A-CCE7AD317097}" presName="connTx" presStyleLbl="parChTrans1D4" presStyleIdx="0" presStyleCnt="4"/>
      <dgm:spPr/>
    </dgm:pt>
    <dgm:pt modelId="{26D95CFA-500F-4090-979B-B12DA88A66AD}" type="pres">
      <dgm:prSet presAssocID="{71E84D4B-4198-4415-9201-9BB793EFC892}" presName="root2" presStyleCnt="0"/>
      <dgm:spPr/>
    </dgm:pt>
    <dgm:pt modelId="{9638D743-1A0B-4FD8-BF49-739807181831}" type="pres">
      <dgm:prSet presAssocID="{71E84D4B-4198-4415-9201-9BB793EFC892}" presName="LevelTwoTextNode" presStyleLbl="node4" presStyleIdx="0" presStyleCnt="4">
        <dgm:presLayoutVars>
          <dgm:chPref val="3"/>
        </dgm:presLayoutVars>
      </dgm:prSet>
      <dgm:spPr/>
    </dgm:pt>
    <dgm:pt modelId="{CE5F89C8-0ECB-4445-8969-3EE294D60198}" type="pres">
      <dgm:prSet presAssocID="{71E84D4B-4198-4415-9201-9BB793EFC892}" presName="level3hierChild" presStyleCnt="0"/>
      <dgm:spPr/>
    </dgm:pt>
    <dgm:pt modelId="{D426A33D-777E-4EA2-82E4-BF60760FDACB}" type="pres">
      <dgm:prSet presAssocID="{6513767E-5B0B-48D1-BEE1-8A4038753E39}" presName="conn2-1" presStyleLbl="parChTrans1D4" presStyleIdx="1" presStyleCnt="4"/>
      <dgm:spPr/>
    </dgm:pt>
    <dgm:pt modelId="{98F0454F-B04D-49E5-9353-AAD0A5D81183}" type="pres">
      <dgm:prSet presAssocID="{6513767E-5B0B-48D1-BEE1-8A4038753E39}" presName="connTx" presStyleLbl="parChTrans1D4" presStyleIdx="1" presStyleCnt="4"/>
      <dgm:spPr/>
    </dgm:pt>
    <dgm:pt modelId="{246618FF-A151-4669-B15F-8A44536B383B}" type="pres">
      <dgm:prSet presAssocID="{E9F14A67-3C89-4D10-A333-393C95925F91}" presName="root2" presStyleCnt="0"/>
      <dgm:spPr/>
    </dgm:pt>
    <dgm:pt modelId="{982C35A7-B08D-4C19-AA1C-6D48C6AC6FE4}" type="pres">
      <dgm:prSet presAssocID="{E9F14A67-3C89-4D10-A333-393C95925F91}" presName="LevelTwoTextNode" presStyleLbl="node4" presStyleIdx="1" presStyleCnt="4">
        <dgm:presLayoutVars>
          <dgm:chPref val="3"/>
        </dgm:presLayoutVars>
      </dgm:prSet>
      <dgm:spPr/>
    </dgm:pt>
    <dgm:pt modelId="{3E613B53-BB5C-42D8-8067-B4F81CDDF0A0}" type="pres">
      <dgm:prSet presAssocID="{E9F14A67-3C89-4D10-A333-393C95925F91}" presName="level3hierChild" presStyleCnt="0"/>
      <dgm:spPr/>
    </dgm:pt>
    <dgm:pt modelId="{C920E528-AEE9-4A68-A96B-795AAB37AF2C}" type="pres">
      <dgm:prSet presAssocID="{0F7F297F-EE69-4760-9FD7-77CFB3419BFB}" presName="conn2-1" presStyleLbl="parChTrans1D4" presStyleIdx="2" presStyleCnt="4"/>
      <dgm:spPr/>
    </dgm:pt>
    <dgm:pt modelId="{233D5688-A8C5-48AF-8BAB-442507309CB7}" type="pres">
      <dgm:prSet presAssocID="{0F7F297F-EE69-4760-9FD7-77CFB3419BFB}" presName="connTx" presStyleLbl="parChTrans1D4" presStyleIdx="2" presStyleCnt="4"/>
      <dgm:spPr/>
    </dgm:pt>
    <dgm:pt modelId="{3E00FAAF-3375-43D0-82C6-0A1E239E0D2A}" type="pres">
      <dgm:prSet presAssocID="{682683DE-4DEC-4CBE-B28A-B99DD05EB649}" presName="root2" presStyleCnt="0"/>
      <dgm:spPr/>
    </dgm:pt>
    <dgm:pt modelId="{FABDC27E-AE99-43C2-8EC6-BFA09EEB71D3}" type="pres">
      <dgm:prSet presAssocID="{682683DE-4DEC-4CBE-B28A-B99DD05EB649}" presName="LevelTwoTextNode" presStyleLbl="node4" presStyleIdx="2" presStyleCnt="4">
        <dgm:presLayoutVars>
          <dgm:chPref val="3"/>
        </dgm:presLayoutVars>
      </dgm:prSet>
      <dgm:spPr/>
    </dgm:pt>
    <dgm:pt modelId="{7B4DCF58-A642-43F6-A64F-B2BE5CFD0B0E}" type="pres">
      <dgm:prSet presAssocID="{682683DE-4DEC-4CBE-B28A-B99DD05EB649}" presName="level3hierChild" presStyleCnt="0"/>
      <dgm:spPr/>
    </dgm:pt>
    <dgm:pt modelId="{CBC89146-32F1-4099-AFCE-E43A59989167}" type="pres">
      <dgm:prSet presAssocID="{9A47FD6E-D1D9-4679-85F7-A73E2E7F173B}" presName="conn2-1" presStyleLbl="parChTrans1D2" presStyleIdx="1" presStyleCnt="3"/>
      <dgm:spPr/>
    </dgm:pt>
    <dgm:pt modelId="{9D37BB80-D6FA-4876-A599-9EA0CA3D223D}" type="pres">
      <dgm:prSet presAssocID="{9A47FD6E-D1D9-4679-85F7-A73E2E7F173B}" presName="connTx" presStyleLbl="parChTrans1D2" presStyleIdx="1" presStyleCnt="3"/>
      <dgm:spPr/>
    </dgm:pt>
    <dgm:pt modelId="{439B0545-3F6B-435E-B6D2-EC3383512068}" type="pres">
      <dgm:prSet presAssocID="{8456FF9C-3C7D-4BE2-968A-A85758620AE6}" presName="root2" presStyleCnt="0"/>
      <dgm:spPr/>
    </dgm:pt>
    <dgm:pt modelId="{58E9C924-C161-4C0E-8153-1C21C480FE1E}" type="pres">
      <dgm:prSet presAssocID="{8456FF9C-3C7D-4BE2-968A-A85758620AE6}" presName="LevelTwoTextNode" presStyleLbl="node2" presStyleIdx="1" presStyleCnt="3" custLinFactNeighborX="34717" custLinFactNeighborY="-4960">
        <dgm:presLayoutVars>
          <dgm:chPref val="3"/>
        </dgm:presLayoutVars>
      </dgm:prSet>
      <dgm:spPr/>
    </dgm:pt>
    <dgm:pt modelId="{020B5B0D-8EE2-40FC-9938-590B95A5B81D}" type="pres">
      <dgm:prSet presAssocID="{8456FF9C-3C7D-4BE2-968A-A85758620AE6}" presName="level3hierChild" presStyleCnt="0"/>
      <dgm:spPr/>
    </dgm:pt>
    <dgm:pt modelId="{4318AD01-A366-4808-8AFC-0FC65E284DE5}" type="pres">
      <dgm:prSet presAssocID="{CE5C587A-A43F-4372-8207-FF14BC1E0EF3}" presName="conn2-1" presStyleLbl="parChTrans1D2" presStyleIdx="2" presStyleCnt="3"/>
      <dgm:spPr/>
    </dgm:pt>
    <dgm:pt modelId="{F0B7CBD5-0965-44B4-A8EC-6F19A975DA45}" type="pres">
      <dgm:prSet presAssocID="{CE5C587A-A43F-4372-8207-FF14BC1E0EF3}" presName="connTx" presStyleLbl="parChTrans1D2" presStyleIdx="2" presStyleCnt="3"/>
      <dgm:spPr/>
    </dgm:pt>
    <dgm:pt modelId="{2F1100CC-BCF3-49C5-9260-4BB92ECD68A1}" type="pres">
      <dgm:prSet presAssocID="{67089514-43FA-458C-AAA6-A42250C60D08}" presName="root2" presStyleCnt="0"/>
      <dgm:spPr/>
    </dgm:pt>
    <dgm:pt modelId="{3A790533-6636-4EE4-B0B1-7194AF71AC6E}" type="pres">
      <dgm:prSet presAssocID="{67089514-43FA-458C-AAA6-A42250C60D08}" presName="LevelTwoTextNode" presStyleLbl="node2" presStyleIdx="2" presStyleCnt="3">
        <dgm:presLayoutVars>
          <dgm:chPref val="3"/>
        </dgm:presLayoutVars>
      </dgm:prSet>
      <dgm:spPr/>
    </dgm:pt>
    <dgm:pt modelId="{F38B0FCA-2B3D-45EA-9091-E46B9F2BA37F}" type="pres">
      <dgm:prSet presAssocID="{67089514-43FA-458C-AAA6-A42250C60D08}" presName="level3hierChild" presStyleCnt="0"/>
      <dgm:spPr/>
    </dgm:pt>
    <dgm:pt modelId="{90DC36F2-90BE-4A22-8664-B91D50519A00}" type="pres">
      <dgm:prSet presAssocID="{F629022B-B65F-448B-A98A-7E1FAAD682C6}" presName="conn2-1" presStyleLbl="parChTrans1D3" presStyleIdx="1" presStyleCnt="2"/>
      <dgm:spPr/>
    </dgm:pt>
    <dgm:pt modelId="{13C2676B-7DBD-43B5-B2AA-B0EBFD2F2D8D}" type="pres">
      <dgm:prSet presAssocID="{F629022B-B65F-448B-A98A-7E1FAAD682C6}" presName="connTx" presStyleLbl="parChTrans1D3" presStyleIdx="1" presStyleCnt="2"/>
      <dgm:spPr/>
    </dgm:pt>
    <dgm:pt modelId="{DDD32512-E694-4FF9-ACFB-3CEF76CD3839}" type="pres">
      <dgm:prSet presAssocID="{EB9DCEBB-6610-4E00-9F08-4AEC251ED4A4}" presName="root2" presStyleCnt="0"/>
      <dgm:spPr/>
    </dgm:pt>
    <dgm:pt modelId="{BA9D350E-8035-4F9C-B657-A9D06E26ED36}" type="pres">
      <dgm:prSet presAssocID="{EB9DCEBB-6610-4E00-9F08-4AEC251ED4A4}" presName="LevelTwoTextNode" presStyleLbl="node3" presStyleIdx="1" presStyleCnt="2">
        <dgm:presLayoutVars>
          <dgm:chPref val="3"/>
        </dgm:presLayoutVars>
      </dgm:prSet>
      <dgm:spPr/>
    </dgm:pt>
    <dgm:pt modelId="{AFA47E09-327B-48A1-B088-AF340DFB7C6F}" type="pres">
      <dgm:prSet presAssocID="{EB9DCEBB-6610-4E00-9F08-4AEC251ED4A4}" presName="level3hierChild" presStyleCnt="0"/>
      <dgm:spPr/>
    </dgm:pt>
    <dgm:pt modelId="{3B035480-9C92-46C3-BFCB-5D9843898045}" type="pres">
      <dgm:prSet presAssocID="{C8EED086-FB54-48A5-9FEE-3F4A44EF1E1E}" presName="conn2-1" presStyleLbl="parChTrans1D4" presStyleIdx="3" presStyleCnt="4"/>
      <dgm:spPr/>
    </dgm:pt>
    <dgm:pt modelId="{A1B13A73-311D-434B-B634-B39F54C3AAD8}" type="pres">
      <dgm:prSet presAssocID="{C8EED086-FB54-48A5-9FEE-3F4A44EF1E1E}" presName="connTx" presStyleLbl="parChTrans1D4" presStyleIdx="3" presStyleCnt="4"/>
      <dgm:spPr/>
    </dgm:pt>
    <dgm:pt modelId="{6976BE5E-E3D2-48BF-A1AF-190D589F5B7C}" type="pres">
      <dgm:prSet presAssocID="{A206FA71-3DFF-441D-AA8F-206363095336}" presName="root2" presStyleCnt="0"/>
      <dgm:spPr/>
    </dgm:pt>
    <dgm:pt modelId="{54CB9A93-0465-4177-9017-931EA5EEFA1D}" type="pres">
      <dgm:prSet presAssocID="{A206FA71-3DFF-441D-AA8F-206363095336}" presName="LevelTwoTextNode" presStyleLbl="node4" presStyleIdx="3" presStyleCnt="4">
        <dgm:presLayoutVars>
          <dgm:chPref val="3"/>
        </dgm:presLayoutVars>
      </dgm:prSet>
      <dgm:spPr/>
    </dgm:pt>
    <dgm:pt modelId="{69990A26-38D3-40C3-B652-5E3E92CDB0D5}" type="pres">
      <dgm:prSet presAssocID="{A206FA71-3DFF-441D-AA8F-206363095336}" presName="level3hierChild" presStyleCnt="0"/>
      <dgm:spPr/>
    </dgm:pt>
  </dgm:ptLst>
  <dgm:cxnLst>
    <dgm:cxn modelId="{33FBF300-82D2-42CA-9B05-6187B54F0A78}" type="presOf" srcId="{C8EED086-FB54-48A5-9FEE-3F4A44EF1E1E}" destId="{3B035480-9C92-46C3-BFCB-5D9843898045}" srcOrd="0" destOrd="0" presId="urn:microsoft.com/office/officeart/2005/8/layout/hierarchy2"/>
    <dgm:cxn modelId="{F5A4D10E-DB16-4FC0-B344-706241ED9398}" srcId="{7DBCC735-FAA0-4B13-9F0D-636D55AB5110}" destId="{67089514-43FA-458C-AAA6-A42250C60D08}" srcOrd="2" destOrd="0" parTransId="{CE5C587A-A43F-4372-8207-FF14BC1E0EF3}" sibTransId="{DF33DEA3-341D-417F-940B-24D64C17BFD7}"/>
    <dgm:cxn modelId="{D38D2013-AB4F-4588-8FFA-655CB3850B66}" type="presOf" srcId="{F629022B-B65F-448B-A98A-7E1FAAD682C6}" destId="{90DC36F2-90BE-4A22-8664-B91D50519A00}" srcOrd="0" destOrd="0" presId="urn:microsoft.com/office/officeart/2005/8/layout/hierarchy2"/>
    <dgm:cxn modelId="{E8F34518-CB78-41A3-8F78-5B4AEC1C920C}" srcId="{CE81B110-B25A-487F-B79A-FE281EF6DF8C}" destId="{71E84D4B-4198-4415-9201-9BB793EFC892}" srcOrd="0" destOrd="0" parTransId="{F8FF1781-9B74-4B7C-8F3A-CCE7AD317097}" sibTransId="{F3CB1D25-DEBF-4986-95F8-F7D647C11A8A}"/>
    <dgm:cxn modelId="{03B1D019-5A5A-4AE1-90FE-D299F3611263}" type="presOf" srcId="{E9F14A67-3C89-4D10-A333-393C95925F91}" destId="{982C35A7-B08D-4C19-AA1C-6D48C6AC6FE4}" srcOrd="0" destOrd="0" presId="urn:microsoft.com/office/officeart/2005/8/layout/hierarchy2"/>
    <dgm:cxn modelId="{E3ECDE19-D451-4B3F-B544-30147890B87B}" srcId="{E9F14A67-3C89-4D10-A333-393C95925F91}" destId="{682683DE-4DEC-4CBE-B28A-B99DD05EB649}" srcOrd="0" destOrd="0" parTransId="{0F7F297F-EE69-4760-9FD7-77CFB3419BFB}" sibTransId="{2757C8A7-4085-47DB-80B3-068018B2A3DF}"/>
    <dgm:cxn modelId="{464C2834-D99E-4D7C-B327-A0A7E787F7A9}" type="presOf" srcId="{9A47FD6E-D1D9-4679-85F7-A73E2E7F173B}" destId="{9D37BB80-D6FA-4876-A599-9EA0CA3D223D}" srcOrd="1" destOrd="0" presId="urn:microsoft.com/office/officeart/2005/8/layout/hierarchy2"/>
    <dgm:cxn modelId="{3541A734-5A7B-4AD1-A0AD-4FDD234521AC}" type="presOf" srcId="{CE5C587A-A43F-4372-8207-FF14BC1E0EF3}" destId="{F0B7CBD5-0965-44B4-A8EC-6F19A975DA45}" srcOrd="1" destOrd="0" presId="urn:microsoft.com/office/officeart/2005/8/layout/hierarchy2"/>
    <dgm:cxn modelId="{F74E6536-E775-472A-B02C-5725AA41DCFD}" srcId="{71E84D4B-4198-4415-9201-9BB793EFC892}" destId="{E9F14A67-3C89-4D10-A333-393C95925F91}" srcOrd="0" destOrd="0" parTransId="{6513767E-5B0B-48D1-BEE1-8A4038753E39}" sibTransId="{C0B88995-CB7C-4512-97F7-4B27CC1D89CE}"/>
    <dgm:cxn modelId="{96E24C37-6298-4AD0-9638-4EB76E3817FA}" type="presOf" srcId="{9A47FD6E-D1D9-4679-85F7-A73E2E7F173B}" destId="{CBC89146-32F1-4099-AFCE-E43A59989167}" srcOrd="0" destOrd="0" presId="urn:microsoft.com/office/officeart/2005/8/layout/hierarchy2"/>
    <dgm:cxn modelId="{8D81CB38-D2B1-44C0-B348-B1D68B56B182}" type="presOf" srcId="{A206FA71-3DFF-441D-AA8F-206363095336}" destId="{54CB9A93-0465-4177-9017-931EA5EEFA1D}" srcOrd="0" destOrd="0" presId="urn:microsoft.com/office/officeart/2005/8/layout/hierarchy2"/>
    <dgm:cxn modelId="{339EBC39-95E2-4E07-9E0A-60FF6A1722E9}" type="presOf" srcId="{0F7F297F-EE69-4760-9FD7-77CFB3419BFB}" destId="{233D5688-A8C5-48AF-8BAB-442507309CB7}" srcOrd="1" destOrd="0" presId="urn:microsoft.com/office/officeart/2005/8/layout/hierarchy2"/>
    <dgm:cxn modelId="{F0AA9D42-2D4A-4C56-9C46-BBADACCC8AA0}" srcId="{EB9DCEBB-6610-4E00-9F08-4AEC251ED4A4}" destId="{A206FA71-3DFF-441D-AA8F-206363095336}" srcOrd="0" destOrd="0" parTransId="{C8EED086-FB54-48A5-9FEE-3F4A44EF1E1E}" sibTransId="{949CF8EB-3A2B-46D3-9451-15D8F83068A4}"/>
    <dgm:cxn modelId="{C1F38D43-07AA-4E6B-A1F4-8AF8208DE321}" type="presOf" srcId="{F8FF1781-9B74-4B7C-8F3A-CCE7AD317097}" destId="{98BBD9DB-2DF0-4E4D-BC9A-1A643503E34B}" srcOrd="1" destOrd="0" presId="urn:microsoft.com/office/officeart/2005/8/layout/hierarchy2"/>
    <dgm:cxn modelId="{998D6465-8C1C-4233-AD2C-AB55A9E8358D}" type="presOf" srcId="{28577762-9F72-4D05-A31E-78DD4E0CF05F}" destId="{E037E841-DA91-4AB7-8227-630DE979404F}" srcOrd="0" destOrd="0" presId="urn:microsoft.com/office/officeart/2005/8/layout/hierarchy2"/>
    <dgm:cxn modelId="{BB3C8369-3C63-49E4-96B5-6659D5F81E69}" type="presOf" srcId="{EB9DCEBB-6610-4E00-9F08-4AEC251ED4A4}" destId="{BA9D350E-8035-4F9C-B657-A9D06E26ED36}" srcOrd="0" destOrd="0" presId="urn:microsoft.com/office/officeart/2005/8/layout/hierarchy2"/>
    <dgm:cxn modelId="{BCE6E46F-462C-4B16-B64B-AC36A6E73066}" srcId="{7DBCC735-FAA0-4B13-9F0D-636D55AB5110}" destId="{B0C84648-A94A-4C0B-8718-CA4849BC62ED}" srcOrd="0" destOrd="0" parTransId="{933FAF40-5466-4F81-B1FA-EE956B6DC9C2}" sibTransId="{F90EFFA0-1FF9-44B4-9198-4C93286B226E}"/>
    <dgm:cxn modelId="{58A42B53-3604-43BA-AF2A-E1CE4EFC7EFE}" type="presOf" srcId="{CE81B110-B25A-487F-B79A-FE281EF6DF8C}" destId="{141E98F4-582C-45DC-A8BD-1CDBB0C5F226}" srcOrd="0" destOrd="0" presId="urn:microsoft.com/office/officeart/2005/8/layout/hierarchy2"/>
    <dgm:cxn modelId="{18B6C354-9E0B-466B-AF78-33FA0C47980D}" srcId="{67089514-43FA-458C-AAA6-A42250C60D08}" destId="{EB9DCEBB-6610-4E00-9F08-4AEC251ED4A4}" srcOrd="0" destOrd="0" parTransId="{F629022B-B65F-448B-A98A-7E1FAAD682C6}" sibTransId="{EF9AC09C-9F66-41F1-B8E6-4B1A832B5E62}"/>
    <dgm:cxn modelId="{7F95CB55-BFA1-4B41-822E-DC8FC21B29AC}" type="presOf" srcId="{71E84D4B-4198-4415-9201-9BB793EFC892}" destId="{9638D743-1A0B-4FD8-BF49-739807181831}" srcOrd="0" destOrd="0" presId="urn:microsoft.com/office/officeart/2005/8/layout/hierarchy2"/>
    <dgm:cxn modelId="{684ABC7C-23A8-4012-99A3-3A29D0382B87}" type="presOf" srcId="{682683DE-4DEC-4CBE-B28A-B99DD05EB649}" destId="{FABDC27E-AE99-43C2-8EC6-BFA09EEB71D3}" srcOrd="0" destOrd="0" presId="urn:microsoft.com/office/officeart/2005/8/layout/hierarchy2"/>
    <dgm:cxn modelId="{4F678A7E-358B-403C-9B68-359D5D1CA8FE}" srcId="{7DBCC735-FAA0-4B13-9F0D-636D55AB5110}" destId="{8456FF9C-3C7D-4BE2-968A-A85758620AE6}" srcOrd="1" destOrd="0" parTransId="{9A47FD6E-D1D9-4679-85F7-A73E2E7F173B}" sibTransId="{93D00603-07B3-4673-A88A-76108F9C450C}"/>
    <dgm:cxn modelId="{C9EC2C8A-5515-4E26-B097-8F67451044A6}" type="presOf" srcId="{B0C84648-A94A-4C0B-8718-CA4849BC62ED}" destId="{FC43D211-CE4D-4352-91CD-4FCCED7BF32D}" srcOrd="0" destOrd="0" presId="urn:microsoft.com/office/officeart/2005/8/layout/hierarchy2"/>
    <dgm:cxn modelId="{DC1D458A-7999-4D3F-84B6-7DE48D7E021F}" type="presOf" srcId="{7DBCC735-FAA0-4B13-9F0D-636D55AB5110}" destId="{3DD7324E-AF62-4FA6-B237-32D9AC09FD7B}" srcOrd="0" destOrd="0" presId="urn:microsoft.com/office/officeart/2005/8/layout/hierarchy2"/>
    <dgm:cxn modelId="{EC40248B-AEA5-40C0-BC86-59D6AD338A12}" type="presOf" srcId="{933FAF40-5466-4F81-B1FA-EE956B6DC9C2}" destId="{A1CDD561-8320-4600-8B65-C4750D655A17}" srcOrd="1" destOrd="0" presId="urn:microsoft.com/office/officeart/2005/8/layout/hierarchy2"/>
    <dgm:cxn modelId="{9EEBE391-8773-4D09-B7C0-863E6E55EA4E}" type="presOf" srcId="{933FAF40-5466-4F81-B1FA-EE956B6DC9C2}" destId="{ACD2FE20-C785-4CFB-B83D-396EFD87434F}" srcOrd="0" destOrd="0" presId="urn:microsoft.com/office/officeart/2005/8/layout/hierarchy2"/>
    <dgm:cxn modelId="{D9B77994-51C3-464E-B345-28B0141A2E37}" type="presOf" srcId="{C8EED086-FB54-48A5-9FEE-3F4A44EF1E1E}" destId="{A1B13A73-311D-434B-B634-B39F54C3AAD8}" srcOrd="1" destOrd="0" presId="urn:microsoft.com/office/officeart/2005/8/layout/hierarchy2"/>
    <dgm:cxn modelId="{C5377B95-F877-4BEB-A6B8-6649163A4DF8}" type="presOf" srcId="{67089514-43FA-458C-AAA6-A42250C60D08}" destId="{3A790533-6636-4EE4-B0B1-7194AF71AC6E}" srcOrd="0" destOrd="0" presId="urn:microsoft.com/office/officeart/2005/8/layout/hierarchy2"/>
    <dgm:cxn modelId="{E80BC599-0B66-47DE-917C-02466A47B753}" srcId="{28577762-9F72-4D05-A31E-78DD4E0CF05F}" destId="{7DBCC735-FAA0-4B13-9F0D-636D55AB5110}" srcOrd="0" destOrd="0" parTransId="{8E73D83A-43EE-4E16-A3D7-DE05453990DE}" sibTransId="{6D51B6C2-FC10-4924-8CDF-E68FC968BE4A}"/>
    <dgm:cxn modelId="{A2CF779C-2FE4-42F0-AF0B-A42857C3C9C8}" type="presOf" srcId="{CE5C587A-A43F-4372-8207-FF14BC1E0EF3}" destId="{4318AD01-A366-4808-8AFC-0FC65E284DE5}" srcOrd="0" destOrd="0" presId="urn:microsoft.com/office/officeart/2005/8/layout/hierarchy2"/>
    <dgm:cxn modelId="{C35EDDB4-D76C-4BFB-9DD3-50C3E996A062}" type="presOf" srcId="{0AC73B67-59C7-43A6-8245-C28CD5702182}" destId="{E743CD54-2F61-4AFA-9344-504797E34A01}" srcOrd="1" destOrd="0" presId="urn:microsoft.com/office/officeart/2005/8/layout/hierarchy2"/>
    <dgm:cxn modelId="{B0FD9ABE-3C86-432C-8F1B-9B91F85A0538}" srcId="{B0C84648-A94A-4C0B-8718-CA4849BC62ED}" destId="{CE81B110-B25A-487F-B79A-FE281EF6DF8C}" srcOrd="0" destOrd="0" parTransId="{0AC73B67-59C7-43A6-8245-C28CD5702182}" sibTransId="{CCC152BE-9A3B-4715-AEF3-771B0D08E4AF}"/>
    <dgm:cxn modelId="{E25E72C8-BD97-441B-8077-CD3A1B637991}" type="presOf" srcId="{6513767E-5B0B-48D1-BEE1-8A4038753E39}" destId="{D426A33D-777E-4EA2-82E4-BF60760FDACB}" srcOrd="0" destOrd="0" presId="urn:microsoft.com/office/officeart/2005/8/layout/hierarchy2"/>
    <dgm:cxn modelId="{3BAD1AC9-6255-40D3-BDE1-F3D619E88C08}" type="presOf" srcId="{0AC73B67-59C7-43A6-8245-C28CD5702182}" destId="{04C03EDC-4137-4BAD-991A-57BFD2962691}" srcOrd="0" destOrd="0" presId="urn:microsoft.com/office/officeart/2005/8/layout/hierarchy2"/>
    <dgm:cxn modelId="{AA56BCD2-ECFB-422B-81E4-F7469CA775D5}" type="presOf" srcId="{F8FF1781-9B74-4B7C-8F3A-CCE7AD317097}" destId="{E7418F12-A1D0-48CE-AAAB-8B35BDB4B439}" srcOrd="0" destOrd="0" presId="urn:microsoft.com/office/officeart/2005/8/layout/hierarchy2"/>
    <dgm:cxn modelId="{0259C0D7-6C01-434A-B5C1-76C0DE7E24A1}" type="presOf" srcId="{6513767E-5B0B-48D1-BEE1-8A4038753E39}" destId="{98F0454F-B04D-49E5-9353-AAD0A5D81183}" srcOrd="1" destOrd="0" presId="urn:microsoft.com/office/officeart/2005/8/layout/hierarchy2"/>
    <dgm:cxn modelId="{1C5A7BE2-6A45-4D55-8EE2-EF59ECC518A0}" type="presOf" srcId="{F629022B-B65F-448B-A98A-7E1FAAD682C6}" destId="{13C2676B-7DBD-43B5-B2AA-B0EBFD2F2D8D}" srcOrd="1" destOrd="0" presId="urn:microsoft.com/office/officeart/2005/8/layout/hierarchy2"/>
    <dgm:cxn modelId="{7AD383E2-FB20-48BB-9E2D-B95A6C918AB7}" type="presOf" srcId="{8456FF9C-3C7D-4BE2-968A-A85758620AE6}" destId="{58E9C924-C161-4C0E-8153-1C21C480FE1E}" srcOrd="0" destOrd="0" presId="urn:microsoft.com/office/officeart/2005/8/layout/hierarchy2"/>
    <dgm:cxn modelId="{4C6DB0EA-CC29-43BB-8720-931176D9282E}" type="presOf" srcId="{0F7F297F-EE69-4760-9FD7-77CFB3419BFB}" destId="{C920E528-AEE9-4A68-A96B-795AAB37AF2C}" srcOrd="0" destOrd="0" presId="urn:microsoft.com/office/officeart/2005/8/layout/hierarchy2"/>
    <dgm:cxn modelId="{15754A00-D921-4A56-9E13-9978860E7A81}" type="presParOf" srcId="{E037E841-DA91-4AB7-8227-630DE979404F}" destId="{E728A4D6-BF82-4A4D-B61A-69EFCD3AB773}" srcOrd="0" destOrd="0" presId="urn:microsoft.com/office/officeart/2005/8/layout/hierarchy2"/>
    <dgm:cxn modelId="{E6895AB0-5C70-4153-A3DC-C71AC4882654}" type="presParOf" srcId="{E728A4D6-BF82-4A4D-B61A-69EFCD3AB773}" destId="{3DD7324E-AF62-4FA6-B237-32D9AC09FD7B}" srcOrd="0" destOrd="0" presId="urn:microsoft.com/office/officeart/2005/8/layout/hierarchy2"/>
    <dgm:cxn modelId="{2AA3CE76-B1B5-4A8A-ADE7-6E8C05EC66A1}" type="presParOf" srcId="{E728A4D6-BF82-4A4D-B61A-69EFCD3AB773}" destId="{57E51767-363C-4969-BA94-5D8EA0F96753}" srcOrd="1" destOrd="0" presId="urn:microsoft.com/office/officeart/2005/8/layout/hierarchy2"/>
    <dgm:cxn modelId="{60387193-8DD0-4AFD-9526-F394A91C914E}" type="presParOf" srcId="{57E51767-363C-4969-BA94-5D8EA0F96753}" destId="{ACD2FE20-C785-4CFB-B83D-396EFD87434F}" srcOrd="0" destOrd="0" presId="urn:microsoft.com/office/officeart/2005/8/layout/hierarchy2"/>
    <dgm:cxn modelId="{2CC67E5C-2114-4FD2-89D4-83F871899F65}" type="presParOf" srcId="{ACD2FE20-C785-4CFB-B83D-396EFD87434F}" destId="{A1CDD561-8320-4600-8B65-C4750D655A17}" srcOrd="0" destOrd="0" presId="urn:microsoft.com/office/officeart/2005/8/layout/hierarchy2"/>
    <dgm:cxn modelId="{46F7F091-CC44-4EFD-B02B-B9D031A82558}" type="presParOf" srcId="{57E51767-363C-4969-BA94-5D8EA0F96753}" destId="{BDD6157A-8A6A-49B4-9EF1-7CE145708AEE}" srcOrd="1" destOrd="0" presId="urn:microsoft.com/office/officeart/2005/8/layout/hierarchy2"/>
    <dgm:cxn modelId="{AFA20EB0-074A-4E93-8C1A-CFAE1AC6A974}" type="presParOf" srcId="{BDD6157A-8A6A-49B4-9EF1-7CE145708AEE}" destId="{FC43D211-CE4D-4352-91CD-4FCCED7BF32D}" srcOrd="0" destOrd="0" presId="urn:microsoft.com/office/officeart/2005/8/layout/hierarchy2"/>
    <dgm:cxn modelId="{AFD321F9-C690-45CB-8024-1AD8AB467733}" type="presParOf" srcId="{BDD6157A-8A6A-49B4-9EF1-7CE145708AEE}" destId="{B1792AF3-B2C1-45C2-A118-594A7FA29016}" srcOrd="1" destOrd="0" presId="urn:microsoft.com/office/officeart/2005/8/layout/hierarchy2"/>
    <dgm:cxn modelId="{7FABC52C-2DC6-4476-A2FB-80A4835BD24C}" type="presParOf" srcId="{B1792AF3-B2C1-45C2-A118-594A7FA29016}" destId="{04C03EDC-4137-4BAD-991A-57BFD2962691}" srcOrd="0" destOrd="0" presId="urn:microsoft.com/office/officeart/2005/8/layout/hierarchy2"/>
    <dgm:cxn modelId="{7E2A97C5-FC27-4641-A30C-A05B34EFEBDE}" type="presParOf" srcId="{04C03EDC-4137-4BAD-991A-57BFD2962691}" destId="{E743CD54-2F61-4AFA-9344-504797E34A01}" srcOrd="0" destOrd="0" presId="urn:microsoft.com/office/officeart/2005/8/layout/hierarchy2"/>
    <dgm:cxn modelId="{1BAD94F9-B1BA-43A0-9A6F-5EA4BAFB500A}" type="presParOf" srcId="{B1792AF3-B2C1-45C2-A118-594A7FA29016}" destId="{FC4BC65E-1376-4EFC-B448-DF68D2C97838}" srcOrd="1" destOrd="0" presId="urn:microsoft.com/office/officeart/2005/8/layout/hierarchy2"/>
    <dgm:cxn modelId="{AA114C4F-DCDC-41CC-A185-60F88C5FB5D3}" type="presParOf" srcId="{FC4BC65E-1376-4EFC-B448-DF68D2C97838}" destId="{141E98F4-582C-45DC-A8BD-1CDBB0C5F226}" srcOrd="0" destOrd="0" presId="urn:microsoft.com/office/officeart/2005/8/layout/hierarchy2"/>
    <dgm:cxn modelId="{056D7AAE-7F36-4AE9-A8FC-E60DCA4D2E8B}" type="presParOf" srcId="{FC4BC65E-1376-4EFC-B448-DF68D2C97838}" destId="{E18C3852-2DE4-4F31-A581-C76A6CDCA749}" srcOrd="1" destOrd="0" presId="urn:microsoft.com/office/officeart/2005/8/layout/hierarchy2"/>
    <dgm:cxn modelId="{5486E40E-E3A8-4140-AD79-92311D8CBC45}" type="presParOf" srcId="{E18C3852-2DE4-4F31-A581-C76A6CDCA749}" destId="{E7418F12-A1D0-48CE-AAAB-8B35BDB4B439}" srcOrd="0" destOrd="0" presId="urn:microsoft.com/office/officeart/2005/8/layout/hierarchy2"/>
    <dgm:cxn modelId="{243D05A5-AEB1-4162-87C4-8BE424B63BA8}" type="presParOf" srcId="{E7418F12-A1D0-48CE-AAAB-8B35BDB4B439}" destId="{98BBD9DB-2DF0-4E4D-BC9A-1A643503E34B}" srcOrd="0" destOrd="0" presId="urn:microsoft.com/office/officeart/2005/8/layout/hierarchy2"/>
    <dgm:cxn modelId="{146192C4-AA86-4792-B306-5028B7237577}" type="presParOf" srcId="{E18C3852-2DE4-4F31-A581-C76A6CDCA749}" destId="{26D95CFA-500F-4090-979B-B12DA88A66AD}" srcOrd="1" destOrd="0" presId="urn:microsoft.com/office/officeart/2005/8/layout/hierarchy2"/>
    <dgm:cxn modelId="{3D8A50AC-6FCB-447D-A442-068FE9206EA8}" type="presParOf" srcId="{26D95CFA-500F-4090-979B-B12DA88A66AD}" destId="{9638D743-1A0B-4FD8-BF49-739807181831}" srcOrd="0" destOrd="0" presId="urn:microsoft.com/office/officeart/2005/8/layout/hierarchy2"/>
    <dgm:cxn modelId="{1448BE58-8BF1-4926-BD94-81C6B3B5069C}" type="presParOf" srcId="{26D95CFA-500F-4090-979B-B12DA88A66AD}" destId="{CE5F89C8-0ECB-4445-8969-3EE294D60198}" srcOrd="1" destOrd="0" presId="urn:microsoft.com/office/officeart/2005/8/layout/hierarchy2"/>
    <dgm:cxn modelId="{F283316A-DE5C-42F0-B5A7-BE9AC5341BC8}" type="presParOf" srcId="{CE5F89C8-0ECB-4445-8969-3EE294D60198}" destId="{D426A33D-777E-4EA2-82E4-BF60760FDACB}" srcOrd="0" destOrd="0" presId="urn:microsoft.com/office/officeart/2005/8/layout/hierarchy2"/>
    <dgm:cxn modelId="{9A3EA337-6C46-44E0-86CC-738172CD7A74}" type="presParOf" srcId="{D426A33D-777E-4EA2-82E4-BF60760FDACB}" destId="{98F0454F-B04D-49E5-9353-AAD0A5D81183}" srcOrd="0" destOrd="0" presId="urn:microsoft.com/office/officeart/2005/8/layout/hierarchy2"/>
    <dgm:cxn modelId="{5A83AD80-2B88-4DD5-AB36-4B760BA083B9}" type="presParOf" srcId="{CE5F89C8-0ECB-4445-8969-3EE294D60198}" destId="{246618FF-A151-4669-B15F-8A44536B383B}" srcOrd="1" destOrd="0" presId="urn:microsoft.com/office/officeart/2005/8/layout/hierarchy2"/>
    <dgm:cxn modelId="{2CC03C5F-BF78-48F6-859A-04BF81EBBFD2}" type="presParOf" srcId="{246618FF-A151-4669-B15F-8A44536B383B}" destId="{982C35A7-B08D-4C19-AA1C-6D48C6AC6FE4}" srcOrd="0" destOrd="0" presId="urn:microsoft.com/office/officeart/2005/8/layout/hierarchy2"/>
    <dgm:cxn modelId="{171296A3-CD7B-43B6-BCB6-93067B7DED99}" type="presParOf" srcId="{246618FF-A151-4669-B15F-8A44536B383B}" destId="{3E613B53-BB5C-42D8-8067-B4F81CDDF0A0}" srcOrd="1" destOrd="0" presId="urn:microsoft.com/office/officeart/2005/8/layout/hierarchy2"/>
    <dgm:cxn modelId="{AE940BB2-6DEF-43C4-8AA5-E3300B50CB1F}" type="presParOf" srcId="{3E613B53-BB5C-42D8-8067-B4F81CDDF0A0}" destId="{C920E528-AEE9-4A68-A96B-795AAB37AF2C}" srcOrd="0" destOrd="0" presId="urn:microsoft.com/office/officeart/2005/8/layout/hierarchy2"/>
    <dgm:cxn modelId="{ECF7E555-6B45-4B46-8589-67DB6B116037}" type="presParOf" srcId="{C920E528-AEE9-4A68-A96B-795AAB37AF2C}" destId="{233D5688-A8C5-48AF-8BAB-442507309CB7}" srcOrd="0" destOrd="0" presId="urn:microsoft.com/office/officeart/2005/8/layout/hierarchy2"/>
    <dgm:cxn modelId="{D238E454-C50B-4D0D-9EB7-D25FDE80335E}" type="presParOf" srcId="{3E613B53-BB5C-42D8-8067-B4F81CDDF0A0}" destId="{3E00FAAF-3375-43D0-82C6-0A1E239E0D2A}" srcOrd="1" destOrd="0" presId="urn:microsoft.com/office/officeart/2005/8/layout/hierarchy2"/>
    <dgm:cxn modelId="{D7E13E03-A768-4C43-AA64-DD0155FDD8D0}" type="presParOf" srcId="{3E00FAAF-3375-43D0-82C6-0A1E239E0D2A}" destId="{FABDC27E-AE99-43C2-8EC6-BFA09EEB71D3}" srcOrd="0" destOrd="0" presId="urn:microsoft.com/office/officeart/2005/8/layout/hierarchy2"/>
    <dgm:cxn modelId="{BC19EABF-7A09-4552-A7B3-07D4E647DCF5}" type="presParOf" srcId="{3E00FAAF-3375-43D0-82C6-0A1E239E0D2A}" destId="{7B4DCF58-A642-43F6-A64F-B2BE5CFD0B0E}" srcOrd="1" destOrd="0" presId="urn:microsoft.com/office/officeart/2005/8/layout/hierarchy2"/>
    <dgm:cxn modelId="{740564DB-CA67-4931-BB85-3D5799792878}" type="presParOf" srcId="{57E51767-363C-4969-BA94-5D8EA0F96753}" destId="{CBC89146-32F1-4099-AFCE-E43A59989167}" srcOrd="2" destOrd="0" presId="urn:microsoft.com/office/officeart/2005/8/layout/hierarchy2"/>
    <dgm:cxn modelId="{3E1866A7-105A-4A62-BA46-DE2229FDDE84}" type="presParOf" srcId="{CBC89146-32F1-4099-AFCE-E43A59989167}" destId="{9D37BB80-D6FA-4876-A599-9EA0CA3D223D}" srcOrd="0" destOrd="0" presId="urn:microsoft.com/office/officeart/2005/8/layout/hierarchy2"/>
    <dgm:cxn modelId="{1F3FECC6-F029-4537-BDFA-05365D2E36E4}" type="presParOf" srcId="{57E51767-363C-4969-BA94-5D8EA0F96753}" destId="{439B0545-3F6B-435E-B6D2-EC3383512068}" srcOrd="3" destOrd="0" presId="urn:microsoft.com/office/officeart/2005/8/layout/hierarchy2"/>
    <dgm:cxn modelId="{DE23207B-24CB-48CC-B9CD-C8A87E85C573}" type="presParOf" srcId="{439B0545-3F6B-435E-B6D2-EC3383512068}" destId="{58E9C924-C161-4C0E-8153-1C21C480FE1E}" srcOrd="0" destOrd="0" presId="urn:microsoft.com/office/officeart/2005/8/layout/hierarchy2"/>
    <dgm:cxn modelId="{6D318EDB-992F-47FD-997B-28DE3D921591}" type="presParOf" srcId="{439B0545-3F6B-435E-B6D2-EC3383512068}" destId="{020B5B0D-8EE2-40FC-9938-590B95A5B81D}" srcOrd="1" destOrd="0" presId="urn:microsoft.com/office/officeart/2005/8/layout/hierarchy2"/>
    <dgm:cxn modelId="{788ADF86-DC90-4A30-8E32-929E2FC758B0}" type="presParOf" srcId="{57E51767-363C-4969-BA94-5D8EA0F96753}" destId="{4318AD01-A366-4808-8AFC-0FC65E284DE5}" srcOrd="4" destOrd="0" presId="urn:microsoft.com/office/officeart/2005/8/layout/hierarchy2"/>
    <dgm:cxn modelId="{FC6CC321-197F-48B2-99E2-A1AD4F747CA7}" type="presParOf" srcId="{4318AD01-A366-4808-8AFC-0FC65E284DE5}" destId="{F0B7CBD5-0965-44B4-A8EC-6F19A975DA45}" srcOrd="0" destOrd="0" presId="urn:microsoft.com/office/officeart/2005/8/layout/hierarchy2"/>
    <dgm:cxn modelId="{63C14F0F-5579-4D4C-B8F0-E466954ECC9A}" type="presParOf" srcId="{57E51767-363C-4969-BA94-5D8EA0F96753}" destId="{2F1100CC-BCF3-49C5-9260-4BB92ECD68A1}" srcOrd="5" destOrd="0" presId="urn:microsoft.com/office/officeart/2005/8/layout/hierarchy2"/>
    <dgm:cxn modelId="{E77DCE7C-C00A-46CA-A37F-2A5F4F36E653}" type="presParOf" srcId="{2F1100CC-BCF3-49C5-9260-4BB92ECD68A1}" destId="{3A790533-6636-4EE4-B0B1-7194AF71AC6E}" srcOrd="0" destOrd="0" presId="urn:microsoft.com/office/officeart/2005/8/layout/hierarchy2"/>
    <dgm:cxn modelId="{D88132BC-140D-4BD2-8AEC-20FEE9FF9228}" type="presParOf" srcId="{2F1100CC-BCF3-49C5-9260-4BB92ECD68A1}" destId="{F38B0FCA-2B3D-45EA-9091-E46B9F2BA37F}" srcOrd="1" destOrd="0" presId="urn:microsoft.com/office/officeart/2005/8/layout/hierarchy2"/>
    <dgm:cxn modelId="{15726986-4B3E-44BE-B47F-C277C0346214}" type="presParOf" srcId="{F38B0FCA-2B3D-45EA-9091-E46B9F2BA37F}" destId="{90DC36F2-90BE-4A22-8664-B91D50519A00}" srcOrd="0" destOrd="0" presId="urn:microsoft.com/office/officeart/2005/8/layout/hierarchy2"/>
    <dgm:cxn modelId="{113665F1-572A-4E55-8DDE-D5972E51F188}" type="presParOf" srcId="{90DC36F2-90BE-4A22-8664-B91D50519A00}" destId="{13C2676B-7DBD-43B5-B2AA-B0EBFD2F2D8D}" srcOrd="0" destOrd="0" presId="urn:microsoft.com/office/officeart/2005/8/layout/hierarchy2"/>
    <dgm:cxn modelId="{F12EE6ED-2E1E-4C9E-9C4E-8D12E424CE6F}" type="presParOf" srcId="{F38B0FCA-2B3D-45EA-9091-E46B9F2BA37F}" destId="{DDD32512-E694-4FF9-ACFB-3CEF76CD3839}" srcOrd="1" destOrd="0" presId="urn:microsoft.com/office/officeart/2005/8/layout/hierarchy2"/>
    <dgm:cxn modelId="{A504AB16-F298-4647-9B4D-43F76F2E5CDC}" type="presParOf" srcId="{DDD32512-E694-4FF9-ACFB-3CEF76CD3839}" destId="{BA9D350E-8035-4F9C-B657-A9D06E26ED36}" srcOrd="0" destOrd="0" presId="urn:microsoft.com/office/officeart/2005/8/layout/hierarchy2"/>
    <dgm:cxn modelId="{A6806046-D574-40C0-BB6A-FEA452493315}" type="presParOf" srcId="{DDD32512-E694-4FF9-ACFB-3CEF76CD3839}" destId="{AFA47E09-327B-48A1-B088-AF340DFB7C6F}" srcOrd="1" destOrd="0" presId="urn:microsoft.com/office/officeart/2005/8/layout/hierarchy2"/>
    <dgm:cxn modelId="{40BAC225-0211-4176-82DD-ADA47F1CD9BB}" type="presParOf" srcId="{AFA47E09-327B-48A1-B088-AF340DFB7C6F}" destId="{3B035480-9C92-46C3-BFCB-5D9843898045}" srcOrd="0" destOrd="0" presId="urn:microsoft.com/office/officeart/2005/8/layout/hierarchy2"/>
    <dgm:cxn modelId="{1494426D-FE41-4EF9-8FA3-B3A7553AE5E8}" type="presParOf" srcId="{3B035480-9C92-46C3-BFCB-5D9843898045}" destId="{A1B13A73-311D-434B-B634-B39F54C3AAD8}" srcOrd="0" destOrd="0" presId="urn:microsoft.com/office/officeart/2005/8/layout/hierarchy2"/>
    <dgm:cxn modelId="{6EAF523D-5D7D-43BE-B700-AB10DA3D077F}" type="presParOf" srcId="{AFA47E09-327B-48A1-B088-AF340DFB7C6F}" destId="{6976BE5E-E3D2-48BF-A1AF-190D589F5B7C}" srcOrd="1" destOrd="0" presId="urn:microsoft.com/office/officeart/2005/8/layout/hierarchy2"/>
    <dgm:cxn modelId="{83FF5486-99D0-4847-B920-DC7AB886D8D4}" type="presParOf" srcId="{6976BE5E-E3D2-48BF-A1AF-190D589F5B7C}" destId="{54CB9A93-0465-4177-9017-931EA5EEFA1D}" srcOrd="0" destOrd="0" presId="urn:microsoft.com/office/officeart/2005/8/layout/hierarchy2"/>
    <dgm:cxn modelId="{025ED774-7185-43FA-965F-301F234EFC48}" type="presParOf" srcId="{6976BE5E-E3D2-48BF-A1AF-190D589F5B7C}" destId="{69990A26-38D3-40C3-B652-5E3E92CDB0D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577762-9F72-4D05-A31E-78DD4E0CF05F}"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US"/>
        </a:p>
      </dgm:t>
    </dgm:pt>
    <dgm:pt modelId="{7DBCC735-FAA0-4B13-9F0D-636D55AB5110}">
      <dgm:prSet phldrT="[Text]" phldr="0"/>
      <dgm:spPr>
        <a:solidFill>
          <a:srgbClr val="004B82"/>
        </a:solidFill>
      </dgm:spPr>
      <dgm:t>
        <a:bodyPr/>
        <a:lstStyle/>
        <a:p>
          <a:pPr rtl="0"/>
          <a:r>
            <a:rPr lang="en-US">
              <a:latin typeface="Arial Black"/>
            </a:rPr>
            <a:t>Content Filter</a:t>
          </a:r>
          <a:endParaRPr lang="en-US"/>
        </a:p>
      </dgm:t>
    </dgm:pt>
    <dgm:pt modelId="{8E73D83A-43EE-4E16-A3D7-DE05453990DE}" type="parTrans" cxnId="{E80BC599-0B66-47DE-917C-02466A47B753}">
      <dgm:prSet/>
      <dgm:spPr/>
      <dgm:t>
        <a:bodyPr/>
        <a:lstStyle/>
        <a:p>
          <a:endParaRPr lang="en-US"/>
        </a:p>
      </dgm:t>
    </dgm:pt>
    <dgm:pt modelId="{6D51B6C2-FC10-4924-8CDF-E68FC968BE4A}" type="sibTrans" cxnId="{E80BC599-0B66-47DE-917C-02466A47B753}">
      <dgm:prSet/>
      <dgm:spPr/>
      <dgm:t>
        <a:bodyPr/>
        <a:lstStyle/>
        <a:p>
          <a:endParaRPr lang="en-US"/>
        </a:p>
      </dgm:t>
    </dgm:pt>
    <dgm:pt modelId="{4B7518D5-BF3B-4E3B-A9EA-92FD5751D200}">
      <dgm:prSet phldrT="[Text]" phldr="0"/>
      <dgm:spPr>
        <a:solidFill>
          <a:srgbClr val="C00000"/>
        </a:solidFill>
      </dgm:spPr>
      <dgm:t>
        <a:bodyPr/>
        <a:lstStyle/>
        <a:p>
          <a:r>
            <a:rPr lang="en-US">
              <a:latin typeface="Arial Black"/>
            </a:rPr>
            <a:t>Text</a:t>
          </a:r>
          <a:endParaRPr lang="en-US"/>
        </a:p>
      </dgm:t>
    </dgm:pt>
    <dgm:pt modelId="{051E5261-02AC-4DA6-8E0C-C8C18B7D21C0}" type="parTrans" cxnId="{DD9B4577-ED13-427B-B0D1-A0842FAB8D49}">
      <dgm:prSet/>
      <dgm:spPr/>
      <dgm:t>
        <a:bodyPr/>
        <a:lstStyle/>
        <a:p>
          <a:endParaRPr lang="en-US"/>
        </a:p>
      </dgm:t>
    </dgm:pt>
    <dgm:pt modelId="{BA0436A4-35BF-44CF-A888-9BAD5BED931E}" type="sibTrans" cxnId="{DD9B4577-ED13-427B-B0D1-A0842FAB8D49}">
      <dgm:prSet/>
      <dgm:spPr/>
      <dgm:t>
        <a:bodyPr/>
        <a:lstStyle/>
        <a:p>
          <a:endParaRPr lang="en-US"/>
        </a:p>
      </dgm:t>
    </dgm:pt>
    <dgm:pt modelId="{7D7DB0AE-E44B-4ABD-BF10-EAE23F5868DD}">
      <dgm:prSet phldrT="[Text]" phldr="0"/>
      <dgm:spPr>
        <a:solidFill>
          <a:srgbClr val="004B82"/>
        </a:solidFill>
      </dgm:spPr>
      <dgm:t>
        <a:bodyPr/>
        <a:lstStyle/>
        <a:p>
          <a:r>
            <a:rPr lang="en-US">
              <a:latin typeface="Arial Black"/>
            </a:rPr>
            <a:t>Preprocessing</a:t>
          </a:r>
          <a:endParaRPr lang="en-US"/>
        </a:p>
      </dgm:t>
    </dgm:pt>
    <dgm:pt modelId="{69C5C98B-1484-41A1-B65D-82FCE96064AA}" type="parTrans" cxnId="{7A2A6B12-77F3-43D2-A226-E1A14D91C38F}">
      <dgm:prSet/>
      <dgm:spPr/>
      <dgm:t>
        <a:bodyPr/>
        <a:lstStyle/>
        <a:p>
          <a:endParaRPr lang="en-US"/>
        </a:p>
      </dgm:t>
    </dgm:pt>
    <dgm:pt modelId="{CA6288DD-C3C0-4C50-9798-915202C8875D}" type="sibTrans" cxnId="{7A2A6B12-77F3-43D2-A226-E1A14D91C38F}">
      <dgm:prSet/>
      <dgm:spPr/>
      <dgm:t>
        <a:bodyPr/>
        <a:lstStyle/>
        <a:p>
          <a:endParaRPr lang="en-US"/>
        </a:p>
      </dgm:t>
    </dgm:pt>
    <dgm:pt modelId="{2EB83063-D438-4056-A495-4B43B83DA4EE}">
      <dgm:prSet phldr="0"/>
      <dgm:spPr>
        <a:solidFill>
          <a:srgbClr val="C00000"/>
        </a:solidFill>
      </dgm:spPr>
      <dgm:t>
        <a:bodyPr/>
        <a:lstStyle/>
        <a:p>
          <a:pPr rtl="0"/>
          <a:r>
            <a:rPr lang="en-US">
              <a:latin typeface="Arial Black"/>
            </a:rPr>
            <a:t>Training the Model</a:t>
          </a:r>
        </a:p>
      </dgm:t>
    </dgm:pt>
    <dgm:pt modelId="{199310CD-C7F6-4B77-B43A-21508E7B29E6}" type="parTrans" cxnId="{AB29C48A-2485-4216-8DEE-76E7644CB0A7}">
      <dgm:prSet/>
      <dgm:spPr/>
      <dgm:t>
        <a:bodyPr/>
        <a:lstStyle/>
        <a:p>
          <a:endParaRPr lang="en-US"/>
        </a:p>
      </dgm:t>
    </dgm:pt>
    <dgm:pt modelId="{2363A46F-5850-419C-87AE-C11655854F78}" type="sibTrans" cxnId="{AB29C48A-2485-4216-8DEE-76E7644CB0A7}">
      <dgm:prSet/>
      <dgm:spPr/>
      <dgm:t>
        <a:bodyPr/>
        <a:lstStyle/>
        <a:p>
          <a:endParaRPr lang="en-US"/>
        </a:p>
      </dgm:t>
    </dgm:pt>
    <dgm:pt modelId="{28B715C9-964F-486E-BE98-0570235D5C46}">
      <dgm:prSet phldr="0"/>
      <dgm:spPr>
        <a:solidFill>
          <a:srgbClr val="004B82"/>
        </a:solidFill>
      </dgm:spPr>
      <dgm:t>
        <a:bodyPr/>
        <a:lstStyle/>
        <a:p>
          <a:r>
            <a:rPr lang="en-US">
              <a:latin typeface="Arial Black"/>
            </a:rPr>
            <a:t>Classification</a:t>
          </a:r>
        </a:p>
      </dgm:t>
    </dgm:pt>
    <dgm:pt modelId="{008BCA98-E50F-40E6-987B-BD670918C87C}" type="parTrans" cxnId="{3BF0FF75-78DE-4148-AD46-099A2DC6E26A}">
      <dgm:prSet/>
      <dgm:spPr/>
      <dgm:t>
        <a:bodyPr/>
        <a:lstStyle/>
        <a:p>
          <a:endParaRPr lang="en-US"/>
        </a:p>
      </dgm:t>
    </dgm:pt>
    <dgm:pt modelId="{9BD16123-2979-4244-BED2-318D4332DBCB}" type="sibTrans" cxnId="{3BF0FF75-78DE-4148-AD46-099A2DC6E26A}">
      <dgm:prSet/>
      <dgm:spPr/>
      <dgm:t>
        <a:bodyPr/>
        <a:lstStyle/>
        <a:p>
          <a:endParaRPr lang="en-US"/>
        </a:p>
      </dgm:t>
    </dgm:pt>
    <dgm:pt modelId="{4EF0EE5E-6166-4457-BEAF-5D7FB5A653A9}">
      <dgm:prSet phldr="0"/>
      <dgm:spPr>
        <a:solidFill>
          <a:srgbClr val="C00000"/>
        </a:solidFill>
      </dgm:spPr>
      <dgm:t>
        <a:bodyPr/>
        <a:lstStyle/>
        <a:p>
          <a:r>
            <a:rPr lang="en-US">
              <a:latin typeface="Arial Black"/>
            </a:rPr>
            <a:t>Prediction</a:t>
          </a:r>
        </a:p>
      </dgm:t>
    </dgm:pt>
    <dgm:pt modelId="{1B1DA81C-108B-472B-A023-49713E538D7F}" type="parTrans" cxnId="{7278B014-96F1-4B8C-8768-DA35F07867B3}">
      <dgm:prSet/>
      <dgm:spPr/>
      <dgm:t>
        <a:bodyPr/>
        <a:lstStyle/>
        <a:p>
          <a:endParaRPr lang="en-US"/>
        </a:p>
      </dgm:t>
    </dgm:pt>
    <dgm:pt modelId="{78FE014E-0234-42A3-BDDA-34C820B4ED66}" type="sibTrans" cxnId="{7278B014-96F1-4B8C-8768-DA35F07867B3}">
      <dgm:prSet/>
      <dgm:spPr/>
      <dgm:t>
        <a:bodyPr/>
        <a:lstStyle/>
        <a:p>
          <a:endParaRPr lang="en-US"/>
        </a:p>
      </dgm:t>
    </dgm:pt>
    <dgm:pt modelId="{E037E841-DA91-4AB7-8227-630DE979404F}" type="pres">
      <dgm:prSet presAssocID="{28577762-9F72-4D05-A31E-78DD4E0CF05F}" presName="diagram" presStyleCnt="0">
        <dgm:presLayoutVars>
          <dgm:chPref val="1"/>
          <dgm:dir/>
          <dgm:animOne val="branch"/>
          <dgm:animLvl val="lvl"/>
          <dgm:resizeHandles val="exact"/>
        </dgm:presLayoutVars>
      </dgm:prSet>
      <dgm:spPr/>
    </dgm:pt>
    <dgm:pt modelId="{E728A4D6-BF82-4A4D-B61A-69EFCD3AB773}" type="pres">
      <dgm:prSet presAssocID="{7DBCC735-FAA0-4B13-9F0D-636D55AB5110}" presName="root1" presStyleCnt="0"/>
      <dgm:spPr/>
    </dgm:pt>
    <dgm:pt modelId="{3DD7324E-AF62-4FA6-B237-32D9AC09FD7B}" type="pres">
      <dgm:prSet presAssocID="{7DBCC735-FAA0-4B13-9F0D-636D55AB5110}" presName="LevelOneTextNode" presStyleLbl="node0" presStyleIdx="0" presStyleCnt="1">
        <dgm:presLayoutVars>
          <dgm:chPref val="3"/>
        </dgm:presLayoutVars>
      </dgm:prSet>
      <dgm:spPr/>
    </dgm:pt>
    <dgm:pt modelId="{57E51767-363C-4969-BA94-5D8EA0F96753}" type="pres">
      <dgm:prSet presAssocID="{7DBCC735-FAA0-4B13-9F0D-636D55AB5110}" presName="level2hierChild" presStyleCnt="0"/>
      <dgm:spPr/>
    </dgm:pt>
    <dgm:pt modelId="{45F7FFD7-F2C2-4893-8BF9-B13FD381780A}" type="pres">
      <dgm:prSet presAssocID="{051E5261-02AC-4DA6-8E0C-C8C18B7D21C0}" presName="conn2-1" presStyleLbl="parChTrans1D2" presStyleIdx="0" presStyleCnt="1"/>
      <dgm:spPr/>
    </dgm:pt>
    <dgm:pt modelId="{1DBF28C0-FB35-4526-B11A-7741022AE35A}" type="pres">
      <dgm:prSet presAssocID="{051E5261-02AC-4DA6-8E0C-C8C18B7D21C0}" presName="connTx" presStyleLbl="parChTrans1D2" presStyleIdx="0" presStyleCnt="1"/>
      <dgm:spPr/>
    </dgm:pt>
    <dgm:pt modelId="{3339C5EF-9B00-4D9E-893D-E5364A7B4561}" type="pres">
      <dgm:prSet presAssocID="{4B7518D5-BF3B-4E3B-A9EA-92FD5751D200}" presName="root2" presStyleCnt="0"/>
      <dgm:spPr/>
    </dgm:pt>
    <dgm:pt modelId="{1ABE583B-C41F-4295-BCFB-B1C4AD4671BD}" type="pres">
      <dgm:prSet presAssocID="{4B7518D5-BF3B-4E3B-A9EA-92FD5751D200}" presName="LevelTwoTextNode" presStyleLbl="node2" presStyleIdx="0" presStyleCnt="1">
        <dgm:presLayoutVars>
          <dgm:chPref val="3"/>
        </dgm:presLayoutVars>
      </dgm:prSet>
      <dgm:spPr/>
    </dgm:pt>
    <dgm:pt modelId="{79712F82-0D20-4442-8819-8C6DEB5E2E9A}" type="pres">
      <dgm:prSet presAssocID="{4B7518D5-BF3B-4E3B-A9EA-92FD5751D200}" presName="level3hierChild" presStyleCnt="0"/>
      <dgm:spPr/>
    </dgm:pt>
    <dgm:pt modelId="{F5D101B8-22DF-45B1-9F41-0F3FEE9BB892}" type="pres">
      <dgm:prSet presAssocID="{69C5C98B-1484-41A1-B65D-82FCE96064AA}" presName="conn2-1" presStyleLbl="parChTrans1D3" presStyleIdx="0" presStyleCnt="1"/>
      <dgm:spPr/>
    </dgm:pt>
    <dgm:pt modelId="{AF28199D-AB89-4D7B-9BCD-D11754F7D62A}" type="pres">
      <dgm:prSet presAssocID="{69C5C98B-1484-41A1-B65D-82FCE96064AA}" presName="connTx" presStyleLbl="parChTrans1D3" presStyleIdx="0" presStyleCnt="1"/>
      <dgm:spPr/>
    </dgm:pt>
    <dgm:pt modelId="{BABBCDDB-E186-4B2A-A801-890FAC028E78}" type="pres">
      <dgm:prSet presAssocID="{7D7DB0AE-E44B-4ABD-BF10-EAE23F5868DD}" presName="root2" presStyleCnt="0"/>
      <dgm:spPr/>
    </dgm:pt>
    <dgm:pt modelId="{00BFE6DA-9ED4-4D1C-8D3D-C5D6F6D3DF0B}" type="pres">
      <dgm:prSet presAssocID="{7D7DB0AE-E44B-4ABD-BF10-EAE23F5868DD}" presName="LevelTwoTextNode" presStyleLbl="node3" presStyleIdx="0" presStyleCnt="1">
        <dgm:presLayoutVars>
          <dgm:chPref val="3"/>
        </dgm:presLayoutVars>
      </dgm:prSet>
      <dgm:spPr/>
    </dgm:pt>
    <dgm:pt modelId="{0CF986B4-445C-4107-89BA-3E0C02276BDB}" type="pres">
      <dgm:prSet presAssocID="{7D7DB0AE-E44B-4ABD-BF10-EAE23F5868DD}" presName="level3hierChild" presStyleCnt="0"/>
      <dgm:spPr/>
    </dgm:pt>
    <dgm:pt modelId="{A62F817C-CA05-4B28-A274-DDB2E94E9485}" type="pres">
      <dgm:prSet presAssocID="{199310CD-C7F6-4B77-B43A-21508E7B29E6}" presName="conn2-1" presStyleLbl="parChTrans1D4" presStyleIdx="0" presStyleCnt="3"/>
      <dgm:spPr/>
    </dgm:pt>
    <dgm:pt modelId="{528ACB8C-772A-4004-ADBE-94826B1C73BA}" type="pres">
      <dgm:prSet presAssocID="{199310CD-C7F6-4B77-B43A-21508E7B29E6}" presName="connTx" presStyleLbl="parChTrans1D4" presStyleIdx="0" presStyleCnt="3"/>
      <dgm:spPr/>
    </dgm:pt>
    <dgm:pt modelId="{E766780C-74B8-45A5-A16C-BE61BB9D3557}" type="pres">
      <dgm:prSet presAssocID="{2EB83063-D438-4056-A495-4B43B83DA4EE}" presName="root2" presStyleCnt="0"/>
      <dgm:spPr/>
    </dgm:pt>
    <dgm:pt modelId="{783B347E-AD41-42CC-A7B5-CD3B75FF301D}" type="pres">
      <dgm:prSet presAssocID="{2EB83063-D438-4056-A495-4B43B83DA4EE}" presName="LevelTwoTextNode" presStyleLbl="node4" presStyleIdx="0" presStyleCnt="3">
        <dgm:presLayoutVars>
          <dgm:chPref val="3"/>
        </dgm:presLayoutVars>
      </dgm:prSet>
      <dgm:spPr/>
    </dgm:pt>
    <dgm:pt modelId="{74F7C5A7-8069-4198-8E29-6B378B6BAA08}" type="pres">
      <dgm:prSet presAssocID="{2EB83063-D438-4056-A495-4B43B83DA4EE}" presName="level3hierChild" presStyleCnt="0"/>
      <dgm:spPr/>
    </dgm:pt>
    <dgm:pt modelId="{406AE2BC-0EE6-498B-8690-8BD7BC90E0CA}" type="pres">
      <dgm:prSet presAssocID="{008BCA98-E50F-40E6-987B-BD670918C87C}" presName="conn2-1" presStyleLbl="parChTrans1D4" presStyleIdx="1" presStyleCnt="3"/>
      <dgm:spPr/>
    </dgm:pt>
    <dgm:pt modelId="{26D04FC1-98B6-43D8-A2AC-53FB73EFBD58}" type="pres">
      <dgm:prSet presAssocID="{008BCA98-E50F-40E6-987B-BD670918C87C}" presName="connTx" presStyleLbl="parChTrans1D4" presStyleIdx="1" presStyleCnt="3"/>
      <dgm:spPr/>
    </dgm:pt>
    <dgm:pt modelId="{082979A4-F76E-4CC1-97E9-DD66F507E721}" type="pres">
      <dgm:prSet presAssocID="{28B715C9-964F-486E-BE98-0570235D5C46}" presName="root2" presStyleCnt="0"/>
      <dgm:spPr/>
    </dgm:pt>
    <dgm:pt modelId="{29A0DAD0-50BC-4E76-BA27-CF1B60BD898A}" type="pres">
      <dgm:prSet presAssocID="{28B715C9-964F-486E-BE98-0570235D5C46}" presName="LevelTwoTextNode" presStyleLbl="node4" presStyleIdx="1" presStyleCnt="3">
        <dgm:presLayoutVars>
          <dgm:chPref val="3"/>
        </dgm:presLayoutVars>
      </dgm:prSet>
      <dgm:spPr/>
    </dgm:pt>
    <dgm:pt modelId="{03C732BF-5E3B-4343-BB1E-F99D0C8FF0C8}" type="pres">
      <dgm:prSet presAssocID="{28B715C9-964F-486E-BE98-0570235D5C46}" presName="level3hierChild" presStyleCnt="0"/>
      <dgm:spPr/>
    </dgm:pt>
    <dgm:pt modelId="{FE4EE733-BF4E-4319-804C-96DD39858868}" type="pres">
      <dgm:prSet presAssocID="{1B1DA81C-108B-472B-A023-49713E538D7F}" presName="conn2-1" presStyleLbl="parChTrans1D4" presStyleIdx="2" presStyleCnt="3"/>
      <dgm:spPr/>
    </dgm:pt>
    <dgm:pt modelId="{21F0A1DD-7538-4A6C-9452-B93D5A146185}" type="pres">
      <dgm:prSet presAssocID="{1B1DA81C-108B-472B-A023-49713E538D7F}" presName="connTx" presStyleLbl="parChTrans1D4" presStyleIdx="2" presStyleCnt="3"/>
      <dgm:spPr/>
    </dgm:pt>
    <dgm:pt modelId="{72AA26EA-9A9D-41E0-8F76-000641C678B3}" type="pres">
      <dgm:prSet presAssocID="{4EF0EE5E-6166-4457-BEAF-5D7FB5A653A9}" presName="root2" presStyleCnt="0"/>
      <dgm:spPr/>
    </dgm:pt>
    <dgm:pt modelId="{9F52AF8B-B371-4A11-A9E9-B382A892C2E7}" type="pres">
      <dgm:prSet presAssocID="{4EF0EE5E-6166-4457-BEAF-5D7FB5A653A9}" presName="LevelTwoTextNode" presStyleLbl="node4" presStyleIdx="2" presStyleCnt="3">
        <dgm:presLayoutVars>
          <dgm:chPref val="3"/>
        </dgm:presLayoutVars>
      </dgm:prSet>
      <dgm:spPr/>
    </dgm:pt>
    <dgm:pt modelId="{870741FE-B829-439B-A88F-7BC70073E2B6}" type="pres">
      <dgm:prSet presAssocID="{4EF0EE5E-6166-4457-BEAF-5D7FB5A653A9}" presName="level3hierChild" presStyleCnt="0"/>
      <dgm:spPr/>
    </dgm:pt>
  </dgm:ptLst>
  <dgm:cxnLst>
    <dgm:cxn modelId="{A6C1F904-B99A-451B-ABA4-A5C5D90BC19B}" type="presOf" srcId="{199310CD-C7F6-4B77-B43A-21508E7B29E6}" destId="{A62F817C-CA05-4B28-A274-DDB2E94E9485}" srcOrd="0" destOrd="0" presId="urn:microsoft.com/office/officeart/2005/8/layout/hierarchy2"/>
    <dgm:cxn modelId="{7A2A6B12-77F3-43D2-A226-E1A14D91C38F}" srcId="{4B7518D5-BF3B-4E3B-A9EA-92FD5751D200}" destId="{7D7DB0AE-E44B-4ABD-BF10-EAE23F5868DD}" srcOrd="0" destOrd="0" parTransId="{69C5C98B-1484-41A1-B65D-82FCE96064AA}" sibTransId="{CA6288DD-C3C0-4C50-9798-915202C8875D}"/>
    <dgm:cxn modelId="{7278B014-96F1-4B8C-8768-DA35F07867B3}" srcId="{28B715C9-964F-486E-BE98-0570235D5C46}" destId="{4EF0EE5E-6166-4457-BEAF-5D7FB5A653A9}" srcOrd="0" destOrd="0" parTransId="{1B1DA81C-108B-472B-A023-49713E538D7F}" sibTransId="{78FE014E-0234-42A3-BDDA-34C820B4ED66}"/>
    <dgm:cxn modelId="{C5CFBA17-B302-4132-B8F1-4518B58D345A}" type="presOf" srcId="{008BCA98-E50F-40E6-987B-BD670918C87C}" destId="{26D04FC1-98B6-43D8-A2AC-53FB73EFBD58}" srcOrd="1" destOrd="0" presId="urn:microsoft.com/office/officeart/2005/8/layout/hierarchy2"/>
    <dgm:cxn modelId="{92F4A51C-F533-4861-9B5E-36B0F9CFB511}" type="presOf" srcId="{199310CD-C7F6-4B77-B43A-21508E7B29E6}" destId="{528ACB8C-772A-4004-ADBE-94826B1C73BA}" srcOrd="1" destOrd="0" presId="urn:microsoft.com/office/officeart/2005/8/layout/hierarchy2"/>
    <dgm:cxn modelId="{7C50021F-116C-488C-A441-2BD696EFAE26}" type="presOf" srcId="{7D7DB0AE-E44B-4ABD-BF10-EAE23F5868DD}" destId="{00BFE6DA-9ED4-4D1C-8D3D-C5D6F6D3DF0B}" srcOrd="0" destOrd="0" presId="urn:microsoft.com/office/officeart/2005/8/layout/hierarchy2"/>
    <dgm:cxn modelId="{C9DB302D-6B49-437E-9BF4-933518E3255B}" type="presOf" srcId="{1B1DA81C-108B-472B-A023-49713E538D7F}" destId="{21F0A1DD-7538-4A6C-9452-B93D5A146185}" srcOrd="1" destOrd="0" presId="urn:microsoft.com/office/officeart/2005/8/layout/hierarchy2"/>
    <dgm:cxn modelId="{9F3B7D39-93EC-4E76-AACD-E0A368783327}" type="presOf" srcId="{4EF0EE5E-6166-4457-BEAF-5D7FB5A653A9}" destId="{9F52AF8B-B371-4A11-A9E9-B382A892C2E7}" srcOrd="0" destOrd="0" presId="urn:microsoft.com/office/officeart/2005/8/layout/hierarchy2"/>
    <dgm:cxn modelId="{8A4F246F-128C-4DDE-AE18-A5A3D3E10900}" type="presOf" srcId="{1B1DA81C-108B-472B-A023-49713E538D7F}" destId="{FE4EE733-BF4E-4319-804C-96DD39858868}" srcOrd="0" destOrd="0" presId="urn:microsoft.com/office/officeart/2005/8/layout/hierarchy2"/>
    <dgm:cxn modelId="{3BF0FF75-78DE-4148-AD46-099A2DC6E26A}" srcId="{2EB83063-D438-4056-A495-4B43B83DA4EE}" destId="{28B715C9-964F-486E-BE98-0570235D5C46}" srcOrd="0" destOrd="0" parTransId="{008BCA98-E50F-40E6-987B-BD670918C87C}" sibTransId="{9BD16123-2979-4244-BED2-318D4332DBCB}"/>
    <dgm:cxn modelId="{DD9B4577-ED13-427B-B0D1-A0842FAB8D49}" srcId="{7DBCC735-FAA0-4B13-9F0D-636D55AB5110}" destId="{4B7518D5-BF3B-4E3B-A9EA-92FD5751D200}" srcOrd="0" destOrd="0" parTransId="{051E5261-02AC-4DA6-8E0C-C8C18B7D21C0}" sibTransId="{BA0436A4-35BF-44CF-A888-9BAD5BED931E}"/>
    <dgm:cxn modelId="{6D9CD17B-AB2B-4028-855B-C9B25387C3EE}" type="presOf" srcId="{051E5261-02AC-4DA6-8E0C-C8C18B7D21C0}" destId="{1DBF28C0-FB35-4526-B11A-7741022AE35A}" srcOrd="1" destOrd="0" presId="urn:microsoft.com/office/officeart/2005/8/layout/hierarchy2"/>
    <dgm:cxn modelId="{E9DA727F-FD16-47AF-B522-511B006A62F9}" type="presOf" srcId="{7DBCC735-FAA0-4B13-9F0D-636D55AB5110}" destId="{3DD7324E-AF62-4FA6-B237-32D9AC09FD7B}" srcOrd="0" destOrd="0" presId="urn:microsoft.com/office/officeart/2005/8/layout/hierarchy2"/>
    <dgm:cxn modelId="{3D765A84-486E-481E-A67A-217594C81155}" type="presOf" srcId="{2EB83063-D438-4056-A495-4B43B83DA4EE}" destId="{783B347E-AD41-42CC-A7B5-CD3B75FF301D}" srcOrd="0" destOrd="0" presId="urn:microsoft.com/office/officeart/2005/8/layout/hierarchy2"/>
    <dgm:cxn modelId="{AB29C48A-2485-4216-8DEE-76E7644CB0A7}" srcId="{7D7DB0AE-E44B-4ABD-BF10-EAE23F5868DD}" destId="{2EB83063-D438-4056-A495-4B43B83DA4EE}" srcOrd="0" destOrd="0" parTransId="{199310CD-C7F6-4B77-B43A-21508E7B29E6}" sibTransId="{2363A46F-5850-419C-87AE-C11655854F78}"/>
    <dgm:cxn modelId="{BD90E48A-B3BE-466D-BF97-7AA0F15A885A}" type="presOf" srcId="{69C5C98B-1484-41A1-B65D-82FCE96064AA}" destId="{AF28199D-AB89-4D7B-9BCD-D11754F7D62A}" srcOrd="1" destOrd="0" presId="urn:microsoft.com/office/officeart/2005/8/layout/hierarchy2"/>
    <dgm:cxn modelId="{E80BC599-0B66-47DE-917C-02466A47B753}" srcId="{28577762-9F72-4D05-A31E-78DD4E0CF05F}" destId="{7DBCC735-FAA0-4B13-9F0D-636D55AB5110}" srcOrd="0" destOrd="0" parTransId="{8E73D83A-43EE-4E16-A3D7-DE05453990DE}" sibTransId="{6D51B6C2-FC10-4924-8CDF-E68FC968BE4A}"/>
    <dgm:cxn modelId="{D5C686AD-EA8C-4421-89B3-FB80ADE13F73}" type="presOf" srcId="{28B715C9-964F-486E-BE98-0570235D5C46}" destId="{29A0DAD0-50BC-4E76-BA27-CF1B60BD898A}" srcOrd="0" destOrd="0" presId="urn:microsoft.com/office/officeart/2005/8/layout/hierarchy2"/>
    <dgm:cxn modelId="{6F621DC9-2B3E-439D-8622-457FD1C690AF}" type="presOf" srcId="{28577762-9F72-4D05-A31E-78DD4E0CF05F}" destId="{E037E841-DA91-4AB7-8227-630DE979404F}" srcOrd="0" destOrd="0" presId="urn:microsoft.com/office/officeart/2005/8/layout/hierarchy2"/>
    <dgm:cxn modelId="{98A878CE-3C73-4BCA-8D3A-1EFD6341FF97}" type="presOf" srcId="{008BCA98-E50F-40E6-987B-BD670918C87C}" destId="{406AE2BC-0EE6-498B-8690-8BD7BC90E0CA}" srcOrd="0" destOrd="0" presId="urn:microsoft.com/office/officeart/2005/8/layout/hierarchy2"/>
    <dgm:cxn modelId="{8A0413DF-88FF-469D-A837-C89EED78DA98}" type="presOf" srcId="{4B7518D5-BF3B-4E3B-A9EA-92FD5751D200}" destId="{1ABE583B-C41F-4295-BCFB-B1C4AD4671BD}" srcOrd="0" destOrd="0" presId="urn:microsoft.com/office/officeart/2005/8/layout/hierarchy2"/>
    <dgm:cxn modelId="{778820F6-84BF-4921-917F-A6AD319A8410}" type="presOf" srcId="{69C5C98B-1484-41A1-B65D-82FCE96064AA}" destId="{F5D101B8-22DF-45B1-9F41-0F3FEE9BB892}" srcOrd="0" destOrd="0" presId="urn:microsoft.com/office/officeart/2005/8/layout/hierarchy2"/>
    <dgm:cxn modelId="{148E04FD-8422-41BC-959C-4CB917548824}" type="presOf" srcId="{051E5261-02AC-4DA6-8E0C-C8C18B7D21C0}" destId="{45F7FFD7-F2C2-4893-8BF9-B13FD381780A}" srcOrd="0" destOrd="0" presId="urn:microsoft.com/office/officeart/2005/8/layout/hierarchy2"/>
    <dgm:cxn modelId="{A6301C7C-E914-48E6-9282-2600E5545FEB}" type="presParOf" srcId="{E037E841-DA91-4AB7-8227-630DE979404F}" destId="{E728A4D6-BF82-4A4D-B61A-69EFCD3AB773}" srcOrd="0" destOrd="0" presId="urn:microsoft.com/office/officeart/2005/8/layout/hierarchy2"/>
    <dgm:cxn modelId="{1FD53FB8-0F1E-4CE2-A123-8EED1C4B4AF7}" type="presParOf" srcId="{E728A4D6-BF82-4A4D-B61A-69EFCD3AB773}" destId="{3DD7324E-AF62-4FA6-B237-32D9AC09FD7B}" srcOrd="0" destOrd="0" presId="urn:microsoft.com/office/officeart/2005/8/layout/hierarchy2"/>
    <dgm:cxn modelId="{1F9193DF-A196-476B-A088-C4FFD2DB59CE}" type="presParOf" srcId="{E728A4D6-BF82-4A4D-B61A-69EFCD3AB773}" destId="{57E51767-363C-4969-BA94-5D8EA0F96753}" srcOrd="1" destOrd="0" presId="urn:microsoft.com/office/officeart/2005/8/layout/hierarchy2"/>
    <dgm:cxn modelId="{C2EF4465-432C-4FED-9FE2-32D57321C53E}" type="presParOf" srcId="{57E51767-363C-4969-BA94-5D8EA0F96753}" destId="{45F7FFD7-F2C2-4893-8BF9-B13FD381780A}" srcOrd="0" destOrd="0" presId="urn:microsoft.com/office/officeart/2005/8/layout/hierarchy2"/>
    <dgm:cxn modelId="{A98A3038-DAE5-4046-8D25-7FE5B554B1B8}" type="presParOf" srcId="{45F7FFD7-F2C2-4893-8BF9-B13FD381780A}" destId="{1DBF28C0-FB35-4526-B11A-7741022AE35A}" srcOrd="0" destOrd="0" presId="urn:microsoft.com/office/officeart/2005/8/layout/hierarchy2"/>
    <dgm:cxn modelId="{E694691F-FC5F-48DB-97CF-7C3B95AA1C9B}" type="presParOf" srcId="{57E51767-363C-4969-BA94-5D8EA0F96753}" destId="{3339C5EF-9B00-4D9E-893D-E5364A7B4561}" srcOrd="1" destOrd="0" presId="urn:microsoft.com/office/officeart/2005/8/layout/hierarchy2"/>
    <dgm:cxn modelId="{60BDC389-5F21-42D6-8DA8-1C6A04A7C2C4}" type="presParOf" srcId="{3339C5EF-9B00-4D9E-893D-E5364A7B4561}" destId="{1ABE583B-C41F-4295-BCFB-B1C4AD4671BD}" srcOrd="0" destOrd="0" presId="urn:microsoft.com/office/officeart/2005/8/layout/hierarchy2"/>
    <dgm:cxn modelId="{514AD5E6-5BD6-41C3-913F-79BDF72F7C61}" type="presParOf" srcId="{3339C5EF-9B00-4D9E-893D-E5364A7B4561}" destId="{79712F82-0D20-4442-8819-8C6DEB5E2E9A}" srcOrd="1" destOrd="0" presId="urn:microsoft.com/office/officeart/2005/8/layout/hierarchy2"/>
    <dgm:cxn modelId="{94523028-5841-4FF8-966C-E541494A9BC2}" type="presParOf" srcId="{79712F82-0D20-4442-8819-8C6DEB5E2E9A}" destId="{F5D101B8-22DF-45B1-9F41-0F3FEE9BB892}" srcOrd="0" destOrd="0" presId="urn:microsoft.com/office/officeart/2005/8/layout/hierarchy2"/>
    <dgm:cxn modelId="{BF41EAFC-76BF-4FA8-A0D0-C7602293A63F}" type="presParOf" srcId="{F5D101B8-22DF-45B1-9F41-0F3FEE9BB892}" destId="{AF28199D-AB89-4D7B-9BCD-D11754F7D62A}" srcOrd="0" destOrd="0" presId="urn:microsoft.com/office/officeart/2005/8/layout/hierarchy2"/>
    <dgm:cxn modelId="{218751F9-E565-41A8-869C-3A817BE18EB3}" type="presParOf" srcId="{79712F82-0D20-4442-8819-8C6DEB5E2E9A}" destId="{BABBCDDB-E186-4B2A-A801-890FAC028E78}" srcOrd="1" destOrd="0" presId="urn:microsoft.com/office/officeart/2005/8/layout/hierarchy2"/>
    <dgm:cxn modelId="{BE02F8DD-28C4-4D35-908E-2706F2939D60}" type="presParOf" srcId="{BABBCDDB-E186-4B2A-A801-890FAC028E78}" destId="{00BFE6DA-9ED4-4D1C-8D3D-C5D6F6D3DF0B}" srcOrd="0" destOrd="0" presId="urn:microsoft.com/office/officeart/2005/8/layout/hierarchy2"/>
    <dgm:cxn modelId="{A65C8DA6-C1D9-4D8A-9823-C0041852713D}" type="presParOf" srcId="{BABBCDDB-E186-4B2A-A801-890FAC028E78}" destId="{0CF986B4-445C-4107-89BA-3E0C02276BDB}" srcOrd="1" destOrd="0" presId="urn:microsoft.com/office/officeart/2005/8/layout/hierarchy2"/>
    <dgm:cxn modelId="{7D9F9A0A-686A-41BD-80D5-3E2F4B34F0DA}" type="presParOf" srcId="{0CF986B4-445C-4107-89BA-3E0C02276BDB}" destId="{A62F817C-CA05-4B28-A274-DDB2E94E9485}" srcOrd="0" destOrd="0" presId="urn:microsoft.com/office/officeart/2005/8/layout/hierarchy2"/>
    <dgm:cxn modelId="{F7807F1A-DA99-43FE-8158-F465AEC172A9}" type="presParOf" srcId="{A62F817C-CA05-4B28-A274-DDB2E94E9485}" destId="{528ACB8C-772A-4004-ADBE-94826B1C73BA}" srcOrd="0" destOrd="0" presId="urn:microsoft.com/office/officeart/2005/8/layout/hierarchy2"/>
    <dgm:cxn modelId="{4EB70CE7-4A7D-4CE0-8D05-D2419B621517}" type="presParOf" srcId="{0CF986B4-445C-4107-89BA-3E0C02276BDB}" destId="{E766780C-74B8-45A5-A16C-BE61BB9D3557}" srcOrd="1" destOrd="0" presId="urn:microsoft.com/office/officeart/2005/8/layout/hierarchy2"/>
    <dgm:cxn modelId="{EEE02310-6899-4564-A947-4970BCF5EBAF}" type="presParOf" srcId="{E766780C-74B8-45A5-A16C-BE61BB9D3557}" destId="{783B347E-AD41-42CC-A7B5-CD3B75FF301D}" srcOrd="0" destOrd="0" presId="urn:microsoft.com/office/officeart/2005/8/layout/hierarchy2"/>
    <dgm:cxn modelId="{79B0F7FE-8F4D-47EB-BF9C-A2613297A731}" type="presParOf" srcId="{E766780C-74B8-45A5-A16C-BE61BB9D3557}" destId="{74F7C5A7-8069-4198-8E29-6B378B6BAA08}" srcOrd="1" destOrd="0" presId="urn:microsoft.com/office/officeart/2005/8/layout/hierarchy2"/>
    <dgm:cxn modelId="{3DFD5E88-D73C-47E5-A6D3-E1593C5E60FE}" type="presParOf" srcId="{74F7C5A7-8069-4198-8E29-6B378B6BAA08}" destId="{406AE2BC-0EE6-498B-8690-8BD7BC90E0CA}" srcOrd="0" destOrd="0" presId="urn:microsoft.com/office/officeart/2005/8/layout/hierarchy2"/>
    <dgm:cxn modelId="{BF02D7F9-2388-42B0-962E-F7F0FD9A9E85}" type="presParOf" srcId="{406AE2BC-0EE6-498B-8690-8BD7BC90E0CA}" destId="{26D04FC1-98B6-43D8-A2AC-53FB73EFBD58}" srcOrd="0" destOrd="0" presId="urn:microsoft.com/office/officeart/2005/8/layout/hierarchy2"/>
    <dgm:cxn modelId="{7753C558-2D59-4B52-9722-1FAE933794A3}" type="presParOf" srcId="{74F7C5A7-8069-4198-8E29-6B378B6BAA08}" destId="{082979A4-F76E-4CC1-97E9-DD66F507E721}" srcOrd="1" destOrd="0" presId="urn:microsoft.com/office/officeart/2005/8/layout/hierarchy2"/>
    <dgm:cxn modelId="{F288D70E-B62A-4B1A-8BE7-16FB11464251}" type="presParOf" srcId="{082979A4-F76E-4CC1-97E9-DD66F507E721}" destId="{29A0DAD0-50BC-4E76-BA27-CF1B60BD898A}" srcOrd="0" destOrd="0" presId="urn:microsoft.com/office/officeart/2005/8/layout/hierarchy2"/>
    <dgm:cxn modelId="{DEED43C1-731D-46E8-9648-B29397356ACD}" type="presParOf" srcId="{082979A4-F76E-4CC1-97E9-DD66F507E721}" destId="{03C732BF-5E3B-4343-BB1E-F99D0C8FF0C8}" srcOrd="1" destOrd="0" presId="urn:microsoft.com/office/officeart/2005/8/layout/hierarchy2"/>
    <dgm:cxn modelId="{C2451F67-FAF9-4603-AC98-1B9D04893CE5}" type="presParOf" srcId="{03C732BF-5E3B-4343-BB1E-F99D0C8FF0C8}" destId="{FE4EE733-BF4E-4319-804C-96DD39858868}" srcOrd="0" destOrd="0" presId="urn:microsoft.com/office/officeart/2005/8/layout/hierarchy2"/>
    <dgm:cxn modelId="{F898AD6D-AB24-494E-8D5C-48F1DEB3E6A3}" type="presParOf" srcId="{FE4EE733-BF4E-4319-804C-96DD39858868}" destId="{21F0A1DD-7538-4A6C-9452-B93D5A146185}" srcOrd="0" destOrd="0" presId="urn:microsoft.com/office/officeart/2005/8/layout/hierarchy2"/>
    <dgm:cxn modelId="{C1834819-7E93-4DEE-8981-D801B4ACA6F1}" type="presParOf" srcId="{03C732BF-5E3B-4343-BB1E-F99D0C8FF0C8}" destId="{72AA26EA-9A9D-41E0-8F76-000641C678B3}" srcOrd="1" destOrd="0" presId="urn:microsoft.com/office/officeart/2005/8/layout/hierarchy2"/>
    <dgm:cxn modelId="{90DDB48F-C5F7-44D9-9A10-FA9076CF6AF2}" type="presParOf" srcId="{72AA26EA-9A9D-41E0-8F76-000641C678B3}" destId="{9F52AF8B-B371-4A11-A9E9-B382A892C2E7}" srcOrd="0" destOrd="0" presId="urn:microsoft.com/office/officeart/2005/8/layout/hierarchy2"/>
    <dgm:cxn modelId="{8286723E-55F9-42AB-A7AC-208E4ABD455F}" type="presParOf" srcId="{72AA26EA-9A9D-41E0-8F76-000641C678B3}" destId="{870741FE-B829-439B-A88F-7BC70073E2B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63820F-5C28-42AF-A4F3-3B14865CFDB4}" type="doc">
      <dgm:prSet loTypeId="urn:microsoft.com/office/officeart/2005/8/layout/hierarchy2" loCatId="hierarchy" qsTypeId="urn:microsoft.com/office/officeart/2005/8/quickstyle/simple5" qsCatId="simple" csTypeId="urn:microsoft.com/office/officeart/2005/8/colors/accent1_2" csCatId="accent1" phldr="1"/>
      <dgm:spPr/>
      <dgm:t>
        <a:bodyPr/>
        <a:lstStyle/>
        <a:p>
          <a:endParaRPr lang="en-US"/>
        </a:p>
      </dgm:t>
    </dgm:pt>
    <dgm:pt modelId="{DFD94811-EF26-47F2-9A2E-AEFB58E5204B}">
      <dgm:prSet phldrT="[Text]" custT="1"/>
      <dgm:spPr>
        <a:solidFill>
          <a:srgbClr val="004B82"/>
        </a:solidFill>
      </dgm:spPr>
      <dgm:t>
        <a:bodyPr/>
        <a:lstStyle/>
        <a:p>
          <a:pPr rtl="0"/>
          <a:r>
            <a:rPr lang="en-US" sz="1100">
              <a:latin typeface="Arial Black"/>
            </a:rPr>
            <a:t>Content Filter</a:t>
          </a:r>
          <a:endParaRPr lang="en-US" sz="1100"/>
        </a:p>
      </dgm:t>
    </dgm:pt>
    <dgm:pt modelId="{04D5550F-6DFE-4CA0-9019-4E58E76F1E2C}" type="parTrans" cxnId="{83C7C2A5-A2F0-4326-916C-284571CDE6D9}">
      <dgm:prSet/>
      <dgm:spPr/>
      <dgm:t>
        <a:bodyPr/>
        <a:lstStyle/>
        <a:p>
          <a:endParaRPr lang="en-US"/>
        </a:p>
      </dgm:t>
    </dgm:pt>
    <dgm:pt modelId="{10A91056-3EAA-498E-B0A3-17107F84A10E}" type="sibTrans" cxnId="{83C7C2A5-A2F0-4326-916C-284571CDE6D9}">
      <dgm:prSet/>
      <dgm:spPr/>
      <dgm:t>
        <a:bodyPr/>
        <a:lstStyle/>
        <a:p>
          <a:endParaRPr lang="en-US"/>
        </a:p>
      </dgm:t>
    </dgm:pt>
    <dgm:pt modelId="{06107160-A001-466C-A45D-350F4617F402}">
      <dgm:prSet phldr="0" custT="1"/>
      <dgm:spPr>
        <a:solidFill>
          <a:srgbClr val="C00000"/>
        </a:solidFill>
      </dgm:spPr>
      <dgm: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Image</a:t>
          </a:r>
        </a:p>
      </dgm:t>
    </dgm:pt>
    <dgm:pt modelId="{D37DDD2D-8A78-4A7B-8E17-2C142071CF2B}" type="parTrans" cxnId="{36BCB02B-8AF7-4740-ABEB-31521A7B71E4}">
      <dgm:prSet/>
      <dgm:spPr/>
      <dgm:t>
        <a:bodyPr/>
        <a:lstStyle/>
        <a:p>
          <a:endParaRPr lang="en-US"/>
        </a:p>
      </dgm:t>
    </dgm:pt>
    <dgm:pt modelId="{29A3DCBB-5890-4F61-AFE6-1E59DADDBAF5}" type="sibTrans" cxnId="{36BCB02B-8AF7-4740-ABEB-31521A7B71E4}">
      <dgm:prSet/>
      <dgm:spPr/>
      <dgm:t>
        <a:bodyPr/>
        <a:lstStyle/>
        <a:p>
          <a:endParaRPr lang="en-US"/>
        </a:p>
      </dgm:t>
    </dgm:pt>
    <dgm:pt modelId="{797B6BEA-2435-4FF7-8FE6-6B6C2558068E}">
      <dgm:prSet phldr="0" custT="1"/>
      <dgm:spPr>
        <a:solidFill>
          <a:srgbClr val="004B82"/>
        </a:solidFill>
      </dgm:spPr>
      <dgm: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Preprocessing</a:t>
          </a:r>
        </a:p>
      </dgm:t>
    </dgm:pt>
    <dgm:pt modelId="{D57F31DD-6627-4E18-9424-8E27CE6352C5}" type="parTrans" cxnId="{33C8DE5B-5384-4F70-AD33-0BFCB5D34645}">
      <dgm:prSet/>
      <dgm:spPr/>
      <dgm:t>
        <a:bodyPr/>
        <a:lstStyle/>
        <a:p>
          <a:endParaRPr lang="en-US"/>
        </a:p>
      </dgm:t>
    </dgm:pt>
    <dgm:pt modelId="{23489507-EC4C-437C-8E94-E9A2FCD942AD}" type="sibTrans" cxnId="{33C8DE5B-5384-4F70-AD33-0BFCB5D34645}">
      <dgm:prSet/>
      <dgm:spPr/>
      <dgm:t>
        <a:bodyPr/>
        <a:lstStyle/>
        <a:p>
          <a:endParaRPr lang="en-US"/>
        </a:p>
      </dgm:t>
    </dgm:pt>
    <dgm:pt modelId="{38D8D093-3A4D-463B-9B47-DB91181C09E7}">
      <dgm:prSet phldr="0" custT="1"/>
      <dgm:spPr>
        <a:solidFill>
          <a:srgbClr val="C00000"/>
        </a:solidFill>
      </dgm:spPr>
      <dgm: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Resizing</a:t>
          </a:r>
        </a:p>
      </dgm:t>
    </dgm:pt>
    <dgm:pt modelId="{E738802A-73C4-4C57-BA33-430911320A78}" type="parTrans" cxnId="{5FA666C7-1B87-4244-B37A-43FD9AA7CF85}">
      <dgm:prSet/>
      <dgm:spPr/>
      <dgm:t>
        <a:bodyPr/>
        <a:lstStyle/>
        <a:p>
          <a:endParaRPr lang="en-US"/>
        </a:p>
      </dgm:t>
    </dgm:pt>
    <dgm:pt modelId="{DCEBC9BC-20A8-4DFF-8B9B-C256571FB760}" type="sibTrans" cxnId="{5FA666C7-1B87-4244-B37A-43FD9AA7CF85}">
      <dgm:prSet/>
      <dgm:spPr/>
      <dgm:t>
        <a:bodyPr/>
        <a:lstStyle/>
        <a:p>
          <a:endParaRPr lang="en-US"/>
        </a:p>
      </dgm:t>
    </dgm:pt>
    <dgm:pt modelId="{EF07E036-51CF-4F0A-BD80-F7407BE090C7}">
      <dgm:prSet phldr="0" custT="1"/>
      <dgm:spPr>
        <a:solidFill>
          <a:srgbClr val="004B82"/>
        </a:solidFill>
      </dgm:spPr>
      <dgm: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Normalization</a:t>
          </a:r>
        </a:p>
      </dgm:t>
    </dgm:pt>
    <dgm:pt modelId="{AD788B59-FB27-47C1-AE81-BB3BCFBCDB56}" type="parTrans" cxnId="{A5CAC988-B1F3-4A79-985B-39213DB80EB2}">
      <dgm:prSet/>
      <dgm:spPr/>
      <dgm:t>
        <a:bodyPr/>
        <a:lstStyle/>
        <a:p>
          <a:endParaRPr lang="en-US"/>
        </a:p>
      </dgm:t>
    </dgm:pt>
    <dgm:pt modelId="{0E1CF909-E3CC-4E15-9911-D91DDEF8BC5D}" type="sibTrans" cxnId="{A5CAC988-B1F3-4A79-985B-39213DB80EB2}">
      <dgm:prSet/>
      <dgm:spPr/>
      <dgm:t>
        <a:bodyPr/>
        <a:lstStyle/>
        <a:p>
          <a:endParaRPr lang="en-US"/>
        </a:p>
      </dgm:t>
    </dgm:pt>
    <dgm:pt modelId="{4AD0EEFC-5969-40BF-A0F4-51CA395EEDE9}">
      <dgm:prSet phldr="0" custT="1"/>
      <dgm:spPr>
        <a:solidFill>
          <a:srgbClr val="C00000"/>
        </a:solidFill>
      </dgm:spPr>
      <dgm: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Noise</a:t>
          </a:r>
          <a:r>
            <a:rPr lang="en-US" sz="1500" kern="1200">
              <a:latin typeface="Arial Black"/>
              <a:ea typeface="+mn-ea"/>
              <a:cs typeface="+mn-cs"/>
            </a:rPr>
            <a:t> </a:t>
          </a:r>
          <a:r>
            <a:rPr lang="en-US" sz="1100" kern="1200">
              <a:latin typeface="Arial Black"/>
              <a:ea typeface="+mn-ea"/>
              <a:cs typeface="+mn-cs"/>
            </a:rPr>
            <a:t>reduction</a:t>
          </a:r>
          <a:endParaRPr lang="en-US" sz="1500" kern="1200">
            <a:latin typeface="Arial Black"/>
            <a:ea typeface="+mn-ea"/>
            <a:cs typeface="+mn-cs"/>
          </a:endParaRPr>
        </a:p>
      </dgm:t>
    </dgm:pt>
    <dgm:pt modelId="{AAB07877-8354-487A-90EE-11FA8DAB6B23}" type="parTrans" cxnId="{0012523E-D0F2-4C38-8E22-D41AA640ECA0}">
      <dgm:prSet/>
      <dgm:spPr/>
      <dgm:t>
        <a:bodyPr/>
        <a:lstStyle/>
        <a:p>
          <a:endParaRPr lang="en-US"/>
        </a:p>
      </dgm:t>
    </dgm:pt>
    <dgm:pt modelId="{B3555115-6EDC-499B-A5B9-8A68A24E48B5}" type="sibTrans" cxnId="{0012523E-D0F2-4C38-8E22-D41AA640ECA0}">
      <dgm:prSet/>
      <dgm:spPr/>
      <dgm:t>
        <a:bodyPr/>
        <a:lstStyle/>
        <a:p>
          <a:endParaRPr lang="en-US"/>
        </a:p>
      </dgm:t>
    </dgm:pt>
    <dgm:pt modelId="{0ED80822-4273-4F3D-81B3-5C32588D0F94}">
      <dgm:prSet phldr="0" custT="1"/>
      <dgm:spPr>
        <a:solidFill>
          <a:srgbClr val="004B82"/>
        </a:solidFill>
      </dgm:spPr>
      <dgm: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Segmentation</a:t>
          </a:r>
        </a:p>
      </dgm:t>
    </dgm:pt>
    <dgm:pt modelId="{F802A756-E9C7-4C2C-B5A9-3EEFEBF83816}" type="parTrans" cxnId="{96C395F1-84B0-4E63-9341-5C5DC8B838D7}">
      <dgm:prSet/>
      <dgm:spPr/>
      <dgm:t>
        <a:bodyPr/>
        <a:lstStyle/>
        <a:p>
          <a:endParaRPr lang="en-US"/>
        </a:p>
      </dgm:t>
    </dgm:pt>
    <dgm:pt modelId="{F79A6FC3-DCF3-46EF-AAFE-265ED69080ED}" type="sibTrans" cxnId="{96C395F1-84B0-4E63-9341-5C5DC8B838D7}">
      <dgm:prSet/>
      <dgm:spPr/>
      <dgm:t>
        <a:bodyPr/>
        <a:lstStyle/>
        <a:p>
          <a:endParaRPr lang="en-US"/>
        </a:p>
      </dgm:t>
    </dgm:pt>
    <dgm:pt modelId="{D61068A8-46D7-44BC-B046-2A6C15C3F29E}">
      <dgm:prSet phldr="0" custT="1"/>
      <dgm:spPr>
        <a:solidFill>
          <a:srgbClr val="C00000"/>
        </a:solidFill>
      </dgm:spPr>
      <dgm: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Feature Extraction</a:t>
          </a:r>
        </a:p>
      </dgm:t>
    </dgm:pt>
    <dgm:pt modelId="{6329BAB7-03BE-466E-BB18-D3422441E423}" type="parTrans" cxnId="{BF499152-8005-45A9-8B46-0D643FC96B11}">
      <dgm:prSet/>
      <dgm:spPr/>
      <dgm:t>
        <a:bodyPr/>
        <a:lstStyle/>
        <a:p>
          <a:endParaRPr lang="en-US"/>
        </a:p>
      </dgm:t>
    </dgm:pt>
    <dgm:pt modelId="{58FFB7FA-6961-47AF-86CB-26E420A40F20}" type="sibTrans" cxnId="{BF499152-8005-45A9-8B46-0D643FC96B11}">
      <dgm:prSet/>
      <dgm:spPr/>
      <dgm:t>
        <a:bodyPr/>
        <a:lstStyle/>
        <a:p>
          <a:endParaRPr lang="en-US"/>
        </a:p>
      </dgm:t>
    </dgm:pt>
    <dgm:pt modelId="{441D8496-B0E0-431C-B486-9A317C918822}">
      <dgm:prSet phldr="0" custT="1"/>
      <dgm:spPr>
        <a:solidFill>
          <a:srgbClr val="004B82"/>
        </a:solidFill>
      </dgm:spPr>
      <dgm: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Training the model</a:t>
          </a:r>
        </a:p>
      </dgm:t>
    </dgm:pt>
    <dgm:pt modelId="{28044D82-B7A1-4F56-8B6A-B7700514696E}" type="parTrans" cxnId="{56F9A2DB-24C0-484B-AF9E-ABD44580258A}">
      <dgm:prSet/>
      <dgm:spPr/>
      <dgm:t>
        <a:bodyPr/>
        <a:lstStyle/>
        <a:p>
          <a:endParaRPr lang="en-US"/>
        </a:p>
      </dgm:t>
    </dgm:pt>
    <dgm:pt modelId="{DB793CD5-2BBB-400E-B6FE-E6A7EF8F901A}" type="sibTrans" cxnId="{56F9A2DB-24C0-484B-AF9E-ABD44580258A}">
      <dgm:prSet/>
      <dgm:spPr/>
      <dgm:t>
        <a:bodyPr/>
        <a:lstStyle/>
        <a:p>
          <a:endParaRPr lang="en-US"/>
        </a:p>
      </dgm:t>
    </dgm:pt>
    <dgm:pt modelId="{53C426B2-376F-49B7-90C9-F3CEACFAB2E3}">
      <dgm:prSet phldr="0" custT="1"/>
      <dgm:spPr>
        <a:solidFill>
          <a:srgbClr val="C00000"/>
        </a:solidFill>
      </dgm:spPr>
      <dgm: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Classification</a:t>
          </a:r>
        </a:p>
      </dgm:t>
    </dgm:pt>
    <dgm:pt modelId="{F4EB56A5-82DB-4791-B22E-08D15C7EE45B}" type="parTrans" cxnId="{72BAECC5-6B42-4E01-B4F9-AD9DCBBD7C09}">
      <dgm:prSet/>
      <dgm:spPr/>
      <dgm:t>
        <a:bodyPr/>
        <a:lstStyle/>
        <a:p>
          <a:endParaRPr lang="en-US"/>
        </a:p>
      </dgm:t>
    </dgm:pt>
    <dgm:pt modelId="{123918D6-E53F-43E6-B6FB-CC6903D49168}" type="sibTrans" cxnId="{72BAECC5-6B42-4E01-B4F9-AD9DCBBD7C09}">
      <dgm:prSet/>
      <dgm:spPr/>
      <dgm:t>
        <a:bodyPr/>
        <a:lstStyle/>
        <a:p>
          <a:endParaRPr lang="en-US"/>
        </a:p>
      </dgm:t>
    </dgm:pt>
    <dgm:pt modelId="{82022034-8970-40A1-88B0-CD8AB549F0C6}">
      <dgm:prSet phldr="0" custT="1"/>
      <dgm:spPr>
        <a:solidFill>
          <a:srgbClr val="004B82"/>
        </a:solidFill>
        <a:ln>
          <a:solidFill>
            <a:srgbClr val="004B82"/>
          </a:solidFill>
        </a:ln>
      </dgm:spPr>
      <dgm:t>
        <a:bodyPr/>
        <a:lstStyle/>
        <a:p>
          <a:r>
            <a:rPr lang="en-US" sz="1100" kern="1200">
              <a:latin typeface="Arial Black"/>
              <a:ea typeface="+mn-ea"/>
              <a:cs typeface="+mn-cs"/>
            </a:rPr>
            <a:t>Prediction</a:t>
          </a:r>
        </a:p>
      </dgm:t>
    </dgm:pt>
    <dgm:pt modelId="{20189A8E-5087-42F9-9295-325046915B63}" type="parTrans" cxnId="{B024FB80-70B5-4BED-8A73-CF06B6FB2E4E}">
      <dgm:prSet/>
      <dgm:spPr/>
      <dgm:t>
        <a:bodyPr/>
        <a:lstStyle/>
        <a:p>
          <a:endParaRPr lang="en-US"/>
        </a:p>
      </dgm:t>
    </dgm:pt>
    <dgm:pt modelId="{D1A739E3-0C10-45CA-B6C8-74B17F317DD8}" type="sibTrans" cxnId="{B024FB80-70B5-4BED-8A73-CF06B6FB2E4E}">
      <dgm:prSet/>
      <dgm:spPr/>
      <dgm:t>
        <a:bodyPr/>
        <a:lstStyle/>
        <a:p>
          <a:endParaRPr lang="en-US"/>
        </a:p>
      </dgm:t>
    </dgm:pt>
    <dgm:pt modelId="{9D26BB8F-6CBC-49E5-93A7-5FF8AF868D2A}" type="pres">
      <dgm:prSet presAssocID="{4B63820F-5C28-42AF-A4F3-3B14865CFDB4}" presName="diagram" presStyleCnt="0">
        <dgm:presLayoutVars>
          <dgm:chPref val="1"/>
          <dgm:dir/>
          <dgm:animOne val="branch"/>
          <dgm:animLvl val="lvl"/>
          <dgm:resizeHandles val="exact"/>
        </dgm:presLayoutVars>
      </dgm:prSet>
      <dgm:spPr/>
    </dgm:pt>
    <dgm:pt modelId="{3BD3972E-24F4-40C9-8773-A5914443C9AB}" type="pres">
      <dgm:prSet presAssocID="{DFD94811-EF26-47F2-9A2E-AEFB58E5204B}" presName="root1" presStyleCnt="0"/>
      <dgm:spPr/>
    </dgm:pt>
    <dgm:pt modelId="{D0D0E9B8-60CF-46BF-A5D4-DD972C4522A1}" type="pres">
      <dgm:prSet presAssocID="{DFD94811-EF26-47F2-9A2E-AEFB58E5204B}" presName="LevelOneTextNode" presStyleLbl="node0" presStyleIdx="0" presStyleCnt="1">
        <dgm:presLayoutVars>
          <dgm:chPref val="3"/>
        </dgm:presLayoutVars>
      </dgm:prSet>
      <dgm:spPr/>
    </dgm:pt>
    <dgm:pt modelId="{BFDBE1AE-107E-4941-AA67-F6268CB947BC}" type="pres">
      <dgm:prSet presAssocID="{DFD94811-EF26-47F2-9A2E-AEFB58E5204B}" presName="level2hierChild" presStyleCnt="0"/>
      <dgm:spPr/>
    </dgm:pt>
    <dgm:pt modelId="{BD589FB5-3819-41B8-B91B-7A058DC6A16E}" type="pres">
      <dgm:prSet presAssocID="{D37DDD2D-8A78-4A7B-8E17-2C142071CF2B}" presName="conn2-1" presStyleLbl="parChTrans1D2" presStyleIdx="0" presStyleCnt="1"/>
      <dgm:spPr/>
    </dgm:pt>
    <dgm:pt modelId="{7FAD5D27-5CE9-463A-8F9F-F35187B28FB8}" type="pres">
      <dgm:prSet presAssocID="{D37DDD2D-8A78-4A7B-8E17-2C142071CF2B}" presName="connTx" presStyleLbl="parChTrans1D2" presStyleIdx="0" presStyleCnt="1"/>
      <dgm:spPr/>
    </dgm:pt>
    <dgm:pt modelId="{7232CC77-C665-4408-B7C0-56CE5ED13A82}" type="pres">
      <dgm:prSet presAssocID="{06107160-A001-466C-A45D-350F4617F402}" presName="root2" presStyleCnt="0"/>
      <dgm:spPr/>
    </dgm:pt>
    <dgm:pt modelId="{BE745DA1-CCE4-442A-9923-7F6AC35D9B12}" type="pres">
      <dgm:prSet presAssocID="{06107160-A001-466C-A45D-350F4617F402}" presName="LevelTwoTextNode" presStyleLbl="node2" presStyleIdx="0" presStyleCnt="1">
        <dgm:presLayoutVars>
          <dgm:chPref val="3"/>
        </dgm:presLayoutVars>
      </dgm:prSet>
      <dgm:spPr/>
    </dgm:pt>
    <dgm:pt modelId="{432FCFAC-61D5-4945-A5DC-02AFF509033D}" type="pres">
      <dgm:prSet presAssocID="{06107160-A001-466C-A45D-350F4617F402}" presName="level3hierChild" presStyleCnt="0"/>
      <dgm:spPr/>
    </dgm:pt>
    <dgm:pt modelId="{B439B9A9-2E03-4E46-9357-02A10DF766CA}" type="pres">
      <dgm:prSet presAssocID="{D57F31DD-6627-4E18-9424-8E27CE6352C5}" presName="conn2-1" presStyleLbl="parChTrans1D3" presStyleIdx="0" presStyleCnt="1"/>
      <dgm:spPr/>
    </dgm:pt>
    <dgm:pt modelId="{B4492DC9-2813-45B4-A29F-B0FDDE8FDA82}" type="pres">
      <dgm:prSet presAssocID="{D57F31DD-6627-4E18-9424-8E27CE6352C5}" presName="connTx" presStyleLbl="parChTrans1D3" presStyleIdx="0" presStyleCnt="1"/>
      <dgm:spPr/>
    </dgm:pt>
    <dgm:pt modelId="{D951E6D0-B270-4BC1-9675-41AD402DC9A9}" type="pres">
      <dgm:prSet presAssocID="{797B6BEA-2435-4FF7-8FE6-6B6C2558068E}" presName="root2" presStyleCnt="0"/>
      <dgm:spPr/>
    </dgm:pt>
    <dgm:pt modelId="{47F50516-6B72-4F9D-809D-80D07C67E639}" type="pres">
      <dgm:prSet presAssocID="{797B6BEA-2435-4FF7-8FE6-6B6C2558068E}" presName="LevelTwoTextNode" presStyleLbl="node3" presStyleIdx="0" presStyleCnt="1">
        <dgm:presLayoutVars>
          <dgm:chPref val="3"/>
        </dgm:presLayoutVars>
      </dgm:prSet>
      <dgm:spPr/>
    </dgm:pt>
    <dgm:pt modelId="{5D1433BE-2524-4AE7-9265-2E67B0996621}" type="pres">
      <dgm:prSet presAssocID="{797B6BEA-2435-4FF7-8FE6-6B6C2558068E}" presName="level3hierChild" presStyleCnt="0"/>
      <dgm:spPr/>
    </dgm:pt>
    <dgm:pt modelId="{7A114ABA-DFA1-4E96-A164-C779909987CB}" type="pres">
      <dgm:prSet presAssocID="{E738802A-73C4-4C57-BA33-430911320A78}" presName="conn2-1" presStyleLbl="parChTrans1D4" presStyleIdx="0" presStyleCnt="8"/>
      <dgm:spPr/>
    </dgm:pt>
    <dgm:pt modelId="{6443DB72-0678-4218-B691-FBDD285464F7}" type="pres">
      <dgm:prSet presAssocID="{E738802A-73C4-4C57-BA33-430911320A78}" presName="connTx" presStyleLbl="parChTrans1D4" presStyleIdx="0" presStyleCnt="8"/>
      <dgm:spPr/>
    </dgm:pt>
    <dgm:pt modelId="{EA680D0F-8048-4CC9-95CE-D28B5DAF8291}" type="pres">
      <dgm:prSet presAssocID="{38D8D093-3A4D-463B-9B47-DB91181C09E7}" presName="root2" presStyleCnt="0"/>
      <dgm:spPr/>
    </dgm:pt>
    <dgm:pt modelId="{8EFCD716-5C53-4018-9191-1C04BBD45D5D}" type="pres">
      <dgm:prSet presAssocID="{38D8D093-3A4D-463B-9B47-DB91181C09E7}" presName="LevelTwoTextNode" presStyleLbl="node4" presStyleIdx="0" presStyleCnt="8">
        <dgm:presLayoutVars>
          <dgm:chPref val="3"/>
        </dgm:presLayoutVars>
      </dgm:prSet>
      <dgm:spPr/>
    </dgm:pt>
    <dgm:pt modelId="{33DF2971-1D5F-46C3-AE14-06B55CD60518}" type="pres">
      <dgm:prSet presAssocID="{38D8D093-3A4D-463B-9B47-DB91181C09E7}" presName="level3hierChild" presStyleCnt="0"/>
      <dgm:spPr/>
    </dgm:pt>
    <dgm:pt modelId="{58E50393-93CF-4716-812A-BD2B89200ADC}" type="pres">
      <dgm:prSet presAssocID="{AD788B59-FB27-47C1-AE81-BB3BCFBCDB56}" presName="conn2-1" presStyleLbl="parChTrans1D4" presStyleIdx="1" presStyleCnt="8"/>
      <dgm:spPr/>
    </dgm:pt>
    <dgm:pt modelId="{8CD27A1D-DF14-4CB5-8FB0-1B1E665BAC45}" type="pres">
      <dgm:prSet presAssocID="{AD788B59-FB27-47C1-AE81-BB3BCFBCDB56}" presName="connTx" presStyleLbl="parChTrans1D4" presStyleIdx="1" presStyleCnt="8"/>
      <dgm:spPr/>
    </dgm:pt>
    <dgm:pt modelId="{94825B51-628F-4ED2-84F5-C52BAE83F46A}" type="pres">
      <dgm:prSet presAssocID="{EF07E036-51CF-4F0A-BD80-F7407BE090C7}" presName="root2" presStyleCnt="0"/>
      <dgm:spPr/>
    </dgm:pt>
    <dgm:pt modelId="{08DC468F-85D5-461A-959A-75FE2540E957}" type="pres">
      <dgm:prSet presAssocID="{EF07E036-51CF-4F0A-BD80-F7407BE090C7}" presName="LevelTwoTextNode" presStyleLbl="node4" presStyleIdx="1" presStyleCnt="8">
        <dgm:presLayoutVars>
          <dgm:chPref val="3"/>
        </dgm:presLayoutVars>
      </dgm:prSet>
      <dgm:spPr/>
    </dgm:pt>
    <dgm:pt modelId="{07C4EC2A-4D51-4219-ACDB-3CA152C60472}" type="pres">
      <dgm:prSet presAssocID="{EF07E036-51CF-4F0A-BD80-F7407BE090C7}" presName="level3hierChild" presStyleCnt="0"/>
      <dgm:spPr/>
    </dgm:pt>
    <dgm:pt modelId="{33749E9C-2351-4467-91C3-68C18274DFF8}" type="pres">
      <dgm:prSet presAssocID="{AAB07877-8354-487A-90EE-11FA8DAB6B23}" presName="conn2-1" presStyleLbl="parChTrans1D4" presStyleIdx="2" presStyleCnt="8"/>
      <dgm:spPr/>
    </dgm:pt>
    <dgm:pt modelId="{A1AABE6D-A6E5-4D13-88FC-86E3ECF08000}" type="pres">
      <dgm:prSet presAssocID="{AAB07877-8354-487A-90EE-11FA8DAB6B23}" presName="connTx" presStyleLbl="parChTrans1D4" presStyleIdx="2" presStyleCnt="8"/>
      <dgm:spPr/>
    </dgm:pt>
    <dgm:pt modelId="{B87041D3-444C-4ACA-B487-3BC8B3CCB6DB}" type="pres">
      <dgm:prSet presAssocID="{4AD0EEFC-5969-40BF-A0F4-51CA395EEDE9}" presName="root2" presStyleCnt="0"/>
      <dgm:spPr/>
    </dgm:pt>
    <dgm:pt modelId="{340CA43F-3A71-4182-B5CE-566CE4F031DB}" type="pres">
      <dgm:prSet presAssocID="{4AD0EEFC-5969-40BF-A0F4-51CA395EEDE9}" presName="LevelTwoTextNode" presStyleLbl="node4" presStyleIdx="2" presStyleCnt="8">
        <dgm:presLayoutVars>
          <dgm:chPref val="3"/>
        </dgm:presLayoutVars>
      </dgm:prSet>
      <dgm:spPr/>
    </dgm:pt>
    <dgm:pt modelId="{CB2F394F-AA2C-4045-A29A-284538C41F3D}" type="pres">
      <dgm:prSet presAssocID="{4AD0EEFC-5969-40BF-A0F4-51CA395EEDE9}" presName="level3hierChild" presStyleCnt="0"/>
      <dgm:spPr/>
    </dgm:pt>
    <dgm:pt modelId="{EC588B73-4C8A-4224-8F4A-A1CBA78FA8EC}" type="pres">
      <dgm:prSet presAssocID="{F802A756-E9C7-4C2C-B5A9-3EEFEBF83816}" presName="conn2-1" presStyleLbl="parChTrans1D4" presStyleIdx="3" presStyleCnt="8"/>
      <dgm:spPr/>
    </dgm:pt>
    <dgm:pt modelId="{3D5407CC-2142-48BF-B71B-D11DE5433A3E}" type="pres">
      <dgm:prSet presAssocID="{F802A756-E9C7-4C2C-B5A9-3EEFEBF83816}" presName="connTx" presStyleLbl="parChTrans1D4" presStyleIdx="3" presStyleCnt="8"/>
      <dgm:spPr/>
    </dgm:pt>
    <dgm:pt modelId="{523E8873-1F41-4DEC-9034-B2D4BE74735F}" type="pres">
      <dgm:prSet presAssocID="{0ED80822-4273-4F3D-81B3-5C32588D0F94}" presName="root2" presStyleCnt="0"/>
      <dgm:spPr/>
    </dgm:pt>
    <dgm:pt modelId="{DE1E3725-1CFF-4A97-A3C8-734A60CFA776}" type="pres">
      <dgm:prSet presAssocID="{0ED80822-4273-4F3D-81B3-5C32588D0F94}" presName="LevelTwoTextNode" presStyleLbl="node4" presStyleIdx="3" presStyleCnt="8">
        <dgm:presLayoutVars>
          <dgm:chPref val="3"/>
        </dgm:presLayoutVars>
      </dgm:prSet>
      <dgm:spPr/>
    </dgm:pt>
    <dgm:pt modelId="{7331AE18-EF01-473C-93CB-15FF4661F89C}" type="pres">
      <dgm:prSet presAssocID="{0ED80822-4273-4F3D-81B3-5C32588D0F94}" presName="level3hierChild" presStyleCnt="0"/>
      <dgm:spPr/>
    </dgm:pt>
    <dgm:pt modelId="{C0F3A439-495D-40FD-A843-765960FF5CBC}" type="pres">
      <dgm:prSet presAssocID="{6329BAB7-03BE-466E-BB18-D3422441E423}" presName="conn2-1" presStyleLbl="parChTrans1D4" presStyleIdx="4" presStyleCnt="8"/>
      <dgm:spPr/>
    </dgm:pt>
    <dgm:pt modelId="{DF94042B-7134-440F-8208-57FE9A926504}" type="pres">
      <dgm:prSet presAssocID="{6329BAB7-03BE-466E-BB18-D3422441E423}" presName="connTx" presStyleLbl="parChTrans1D4" presStyleIdx="4" presStyleCnt="8"/>
      <dgm:spPr/>
    </dgm:pt>
    <dgm:pt modelId="{AC57C621-5197-4057-94B4-A93ED7C61E6E}" type="pres">
      <dgm:prSet presAssocID="{D61068A8-46D7-44BC-B046-2A6C15C3F29E}" presName="root2" presStyleCnt="0"/>
      <dgm:spPr/>
    </dgm:pt>
    <dgm:pt modelId="{A0E5DBC7-9CB5-473B-943C-03265F99BC8A}" type="pres">
      <dgm:prSet presAssocID="{D61068A8-46D7-44BC-B046-2A6C15C3F29E}" presName="LevelTwoTextNode" presStyleLbl="node4" presStyleIdx="4" presStyleCnt="8">
        <dgm:presLayoutVars>
          <dgm:chPref val="3"/>
        </dgm:presLayoutVars>
      </dgm:prSet>
      <dgm:spPr/>
    </dgm:pt>
    <dgm:pt modelId="{AC1AA75A-9972-402B-87D5-F6AD33FB3299}" type="pres">
      <dgm:prSet presAssocID="{D61068A8-46D7-44BC-B046-2A6C15C3F29E}" presName="level3hierChild" presStyleCnt="0"/>
      <dgm:spPr/>
    </dgm:pt>
    <dgm:pt modelId="{B4A6CE8C-2C12-4E88-A145-E3F1C5D7B798}" type="pres">
      <dgm:prSet presAssocID="{28044D82-B7A1-4F56-8B6A-B7700514696E}" presName="conn2-1" presStyleLbl="parChTrans1D4" presStyleIdx="5" presStyleCnt="8"/>
      <dgm:spPr/>
    </dgm:pt>
    <dgm:pt modelId="{E59D3300-F128-4CF9-A6E3-EAC78C03D71E}" type="pres">
      <dgm:prSet presAssocID="{28044D82-B7A1-4F56-8B6A-B7700514696E}" presName="connTx" presStyleLbl="parChTrans1D4" presStyleIdx="5" presStyleCnt="8"/>
      <dgm:spPr/>
    </dgm:pt>
    <dgm:pt modelId="{5D18456D-E74F-4CD4-B9FB-D1F3F1FA7A77}" type="pres">
      <dgm:prSet presAssocID="{441D8496-B0E0-431C-B486-9A317C918822}" presName="root2" presStyleCnt="0"/>
      <dgm:spPr/>
    </dgm:pt>
    <dgm:pt modelId="{6F09A467-41FC-461E-BFB1-EDBA683CA9E1}" type="pres">
      <dgm:prSet presAssocID="{441D8496-B0E0-431C-B486-9A317C918822}" presName="LevelTwoTextNode" presStyleLbl="node4" presStyleIdx="5" presStyleCnt="8">
        <dgm:presLayoutVars>
          <dgm:chPref val="3"/>
        </dgm:presLayoutVars>
      </dgm:prSet>
      <dgm:spPr/>
    </dgm:pt>
    <dgm:pt modelId="{53658E03-ADBB-43FE-95C1-40E9CC44E85F}" type="pres">
      <dgm:prSet presAssocID="{441D8496-B0E0-431C-B486-9A317C918822}" presName="level3hierChild" presStyleCnt="0"/>
      <dgm:spPr/>
    </dgm:pt>
    <dgm:pt modelId="{D36D7BF8-4616-43CD-9C6F-842EF1C6360A}" type="pres">
      <dgm:prSet presAssocID="{F4EB56A5-82DB-4791-B22E-08D15C7EE45B}" presName="conn2-1" presStyleLbl="parChTrans1D4" presStyleIdx="6" presStyleCnt="8"/>
      <dgm:spPr/>
    </dgm:pt>
    <dgm:pt modelId="{0502B8AC-1A21-4F79-8613-11EF2C815893}" type="pres">
      <dgm:prSet presAssocID="{F4EB56A5-82DB-4791-B22E-08D15C7EE45B}" presName="connTx" presStyleLbl="parChTrans1D4" presStyleIdx="6" presStyleCnt="8"/>
      <dgm:spPr/>
    </dgm:pt>
    <dgm:pt modelId="{E14B3B3A-2D4B-4965-9A30-1AA8C61CD76F}" type="pres">
      <dgm:prSet presAssocID="{53C426B2-376F-49B7-90C9-F3CEACFAB2E3}" presName="root2" presStyleCnt="0"/>
      <dgm:spPr/>
    </dgm:pt>
    <dgm:pt modelId="{41DFC4E8-C15B-4F04-978C-C3FD62DBEEE8}" type="pres">
      <dgm:prSet presAssocID="{53C426B2-376F-49B7-90C9-F3CEACFAB2E3}" presName="LevelTwoTextNode" presStyleLbl="node4" presStyleIdx="6" presStyleCnt="8">
        <dgm:presLayoutVars>
          <dgm:chPref val="3"/>
        </dgm:presLayoutVars>
      </dgm:prSet>
      <dgm:spPr/>
    </dgm:pt>
    <dgm:pt modelId="{F288160D-4A80-4124-BC04-535E8811D70F}" type="pres">
      <dgm:prSet presAssocID="{53C426B2-376F-49B7-90C9-F3CEACFAB2E3}" presName="level3hierChild" presStyleCnt="0"/>
      <dgm:spPr/>
    </dgm:pt>
    <dgm:pt modelId="{32923B7F-C2A1-4448-AFF7-88DCCD4835B5}" type="pres">
      <dgm:prSet presAssocID="{20189A8E-5087-42F9-9295-325046915B63}" presName="conn2-1" presStyleLbl="parChTrans1D4" presStyleIdx="7" presStyleCnt="8"/>
      <dgm:spPr/>
    </dgm:pt>
    <dgm:pt modelId="{86123D93-9633-46D4-A5BB-4DD6B8E9D669}" type="pres">
      <dgm:prSet presAssocID="{20189A8E-5087-42F9-9295-325046915B63}" presName="connTx" presStyleLbl="parChTrans1D4" presStyleIdx="7" presStyleCnt="8"/>
      <dgm:spPr/>
    </dgm:pt>
    <dgm:pt modelId="{3569BC02-9F30-4CDE-9776-1AF0C751AF40}" type="pres">
      <dgm:prSet presAssocID="{82022034-8970-40A1-88B0-CD8AB549F0C6}" presName="root2" presStyleCnt="0"/>
      <dgm:spPr/>
    </dgm:pt>
    <dgm:pt modelId="{9E9BF047-CBA2-4FC8-BDBB-43D417FB243F}" type="pres">
      <dgm:prSet presAssocID="{82022034-8970-40A1-88B0-CD8AB549F0C6}" presName="LevelTwoTextNode" presStyleLbl="node4" presStyleIdx="7" presStyleCnt="8">
        <dgm:presLayoutVars>
          <dgm:chPref val="3"/>
        </dgm:presLayoutVars>
      </dgm:prSet>
      <dgm:spPr/>
    </dgm:pt>
    <dgm:pt modelId="{C48EC9E8-7644-4C8D-A544-B52FD7D59F74}" type="pres">
      <dgm:prSet presAssocID="{82022034-8970-40A1-88B0-CD8AB549F0C6}" presName="level3hierChild" presStyleCnt="0"/>
      <dgm:spPr/>
    </dgm:pt>
  </dgm:ptLst>
  <dgm:cxnLst>
    <dgm:cxn modelId="{E3968606-2922-4065-9CF2-47922126D81A}" type="presOf" srcId="{AD788B59-FB27-47C1-AE81-BB3BCFBCDB56}" destId="{58E50393-93CF-4716-812A-BD2B89200ADC}" srcOrd="0" destOrd="0" presId="urn:microsoft.com/office/officeart/2005/8/layout/hierarchy2"/>
    <dgm:cxn modelId="{B0ADF911-90D0-4DDC-8164-9788D5102816}" type="presOf" srcId="{D57F31DD-6627-4E18-9424-8E27CE6352C5}" destId="{B4492DC9-2813-45B4-A29F-B0FDDE8FDA82}" srcOrd="1" destOrd="0" presId="urn:microsoft.com/office/officeart/2005/8/layout/hierarchy2"/>
    <dgm:cxn modelId="{E2357014-4FC8-42F7-8400-33A96C5D4626}" type="presOf" srcId="{D37DDD2D-8A78-4A7B-8E17-2C142071CF2B}" destId="{BD589FB5-3819-41B8-B91B-7A058DC6A16E}" srcOrd="0" destOrd="0" presId="urn:microsoft.com/office/officeart/2005/8/layout/hierarchy2"/>
    <dgm:cxn modelId="{A24E441F-17D9-456F-9AD3-F5968FB3118D}" type="presOf" srcId="{AAB07877-8354-487A-90EE-11FA8DAB6B23}" destId="{A1AABE6D-A6E5-4D13-88FC-86E3ECF08000}" srcOrd="1" destOrd="0" presId="urn:microsoft.com/office/officeart/2005/8/layout/hierarchy2"/>
    <dgm:cxn modelId="{96AF6D1F-56B0-4161-9FE1-3B19D547F987}" type="presOf" srcId="{82022034-8970-40A1-88B0-CD8AB549F0C6}" destId="{9E9BF047-CBA2-4FC8-BDBB-43D417FB243F}" srcOrd="0" destOrd="0" presId="urn:microsoft.com/office/officeart/2005/8/layout/hierarchy2"/>
    <dgm:cxn modelId="{6AD65C29-7E1D-4B0C-BA99-458E58838111}" type="presOf" srcId="{28044D82-B7A1-4F56-8B6A-B7700514696E}" destId="{E59D3300-F128-4CF9-A6E3-EAC78C03D71E}" srcOrd="1" destOrd="0" presId="urn:microsoft.com/office/officeart/2005/8/layout/hierarchy2"/>
    <dgm:cxn modelId="{36BCB02B-8AF7-4740-ABEB-31521A7B71E4}" srcId="{DFD94811-EF26-47F2-9A2E-AEFB58E5204B}" destId="{06107160-A001-466C-A45D-350F4617F402}" srcOrd="0" destOrd="0" parTransId="{D37DDD2D-8A78-4A7B-8E17-2C142071CF2B}" sibTransId="{29A3DCBB-5890-4F61-AFE6-1E59DADDBAF5}"/>
    <dgm:cxn modelId="{39C57B31-1206-497F-8F5A-073E5932B17D}" type="presOf" srcId="{20189A8E-5087-42F9-9295-325046915B63}" destId="{32923B7F-C2A1-4448-AFF7-88DCCD4835B5}" srcOrd="0" destOrd="0" presId="urn:microsoft.com/office/officeart/2005/8/layout/hierarchy2"/>
    <dgm:cxn modelId="{D4EEF331-64F6-4E36-BF1C-B686F1C03A50}" type="presOf" srcId="{6329BAB7-03BE-466E-BB18-D3422441E423}" destId="{C0F3A439-495D-40FD-A843-765960FF5CBC}" srcOrd="0" destOrd="0" presId="urn:microsoft.com/office/officeart/2005/8/layout/hierarchy2"/>
    <dgm:cxn modelId="{BF073F34-350D-4DFF-B4E6-C20FEC167848}" type="presOf" srcId="{D61068A8-46D7-44BC-B046-2A6C15C3F29E}" destId="{A0E5DBC7-9CB5-473B-943C-03265F99BC8A}" srcOrd="0" destOrd="0" presId="urn:microsoft.com/office/officeart/2005/8/layout/hierarchy2"/>
    <dgm:cxn modelId="{FB1D113D-5713-400E-800F-04372E37DF6A}" type="presOf" srcId="{53C426B2-376F-49B7-90C9-F3CEACFAB2E3}" destId="{41DFC4E8-C15B-4F04-978C-C3FD62DBEEE8}" srcOrd="0" destOrd="0" presId="urn:microsoft.com/office/officeart/2005/8/layout/hierarchy2"/>
    <dgm:cxn modelId="{0012523E-D0F2-4C38-8E22-D41AA640ECA0}" srcId="{797B6BEA-2435-4FF7-8FE6-6B6C2558068E}" destId="{4AD0EEFC-5969-40BF-A0F4-51CA395EEDE9}" srcOrd="2" destOrd="0" parTransId="{AAB07877-8354-487A-90EE-11FA8DAB6B23}" sibTransId="{B3555115-6EDC-499B-A5B9-8A68A24E48B5}"/>
    <dgm:cxn modelId="{33C8DE5B-5384-4F70-AD33-0BFCB5D34645}" srcId="{06107160-A001-466C-A45D-350F4617F402}" destId="{797B6BEA-2435-4FF7-8FE6-6B6C2558068E}" srcOrd="0" destOrd="0" parTransId="{D57F31DD-6627-4E18-9424-8E27CE6352C5}" sibTransId="{23489507-EC4C-437C-8E94-E9A2FCD942AD}"/>
    <dgm:cxn modelId="{6F1F8D5D-BA40-4CBD-BC96-3D2703B59F77}" type="presOf" srcId="{AAB07877-8354-487A-90EE-11FA8DAB6B23}" destId="{33749E9C-2351-4467-91C3-68C18274DFF8}" srcOrd="0" destOrd="0" presId="urn:microsoft.com/office/officeart/2005/8/layout/hierarchy2"/>
    <dgm:cxn modelId="{FBEC175F-239D-462E-BAF1-3EA9CB1B6EEE}" type="presOf" srcId="{F802A756-E9C7-4C2C-B5A9-3EEFEBF83816}" destId="{3D5407CC-2142-48BF-B71B-D11DE5433A3E}" srcOrd="1" destOrd="0" presId="urn:microsoft.com/office/officeart/2005/8/layout/hierarchy2"/>
    <dgm:cxn modelId="{3438C04B-0496-427D-82BC-7756091916E4}" type="presOf" srcId="{0ED80822-4273-4F3D-81B3-5C32588D0F94}" destId="{DE1E3725-1CFF-4A97-A3C8-734A60CFA776}" srcOrd="0" destOrd="0" presId="urn:microsoft.com/office/officeart/2005/8/layout/hierarchy2"/>
    <dgm:cxn modelId="{86CC086F-CD90-4000-9AB4-C098EF625A95}" type="presOf" srcId="{E738802A-73C4-4C57-BA33-430911320A78}" destId="{6443DB72-0678-4218-B691-FBDD285464F7}" srcOrd="1" destOrd="0" presId="urn:microsoft.com/office/officeart/2005/8/layout/hierarchy2"/>
    <dgm:cxn modelId="{BF499152-8005-45A9-8B46-0D643FC96B11}" srcId="{797B6BEA-2435-4FF7-8FE6-6B6C2558068E}" destId="{D61068A8-46D7-44BC-B046-2A6C15C3F29E}" srcOrd="4" destOrd="0" parTransId="{6329BAB7-03BE-466E-BB18-D3422441E423}" sibTransId="{58FFB7FA-6961-47AF-86CB-26E420A40F20}"/>
    <dgm:cxn modelId="{0F7ACE72-3B11-49E3-B830-803DD9FDFB2C}" type="presOf" srcId="{AD788B59-FB27-47C1-AE81-BB3BCFBCDB56}" destId="{8CD27A1D-DF14-4CB5-8FB0-1B1E665BAC45}" srcOrd="1" destOrd="0" presId="urn:microsoft.com/office/officeart/2005/8/layout/hierarchy2"/>
    <dgm:cxn modelId="{FC6EFF55-523E-48D5-983D-3C4C784C52E4}" type="presOf" srcId="{E738802A-73C4-4C57-BA33-430911320A78}" destId="{7A114ABA-DFA1-4E96-A164-C779909987CB}" srcOrd="0" destOrd="0" presId="urn:microsoft.com/office/officeart/2005/8/layout/hierarchy2"/>
    <dgm:cxn modelId="{B024FB80-70B5-4BED-8A73-CF06B6FB2E4E}" srcId="{53C426B2-376F-49B7-90C9-F3CEACFAB2E3}" destId="{82022034-8970-40A1-88B0-CD8AB549F0C6}" srcOrd="0" destOrd="0" parTransId="{20189A8E-5087-42F9-9295-325046915B63}" sibTransId="{D1A739E3-0C10-45CA-B6C8-74B17F317DD8}"/>
    <dgm:cxn modelId="{A5CAC988-B1F3-4A79-985B-39213DB80EB2}" srcId="{797B6BEA-2435-4FF7-8FE6-6B6C2558068E}" destId="{EF07E036-51CF-4F0A-BD80-F7407BE090C7}" srcOrd="1" destOrd="0" parTransId="{AD788B59-FB27-47C1-AE81-BB3BCFBCDB56}" sibTransId="{0E1CF909-E3CC-4E15-9911-D91DDEF8BC5D}"/>
    <dgm:cxn modelId="{C460E189-0BC3-4553-88F9-B93102E17F75}" type="presOf" srcId="{4B63820F-5C28-42AF-A4F3-3B14865CFDB4}" destId="{9D26BB8F-6CBC-49E5-93A7-5FF8AF868D2A}" srcOrd="0" destOrd="0" presId="urn:microsoft.com/office/officeart/2005/8/layout/hierarchy2"/>
    <dgm:cxn modelId="{8D415B90-B43B-44D2-BFA0-9DF502EA2BDE}" type="presOf" srcId="{F802A756-E9C7-4C2C-B5A9-3EEFEBF83816}" destId="{EC588B73-4C8A-4224-8F4A-A1CBA78FA8EC}" srcOrd="0" destOrd="0" presId="urn:microsoft.com/office/officeart/2005/8/layout/hierarchy2"/>
    <dgm:cxn modelId="{640AC899-A4E5-4539-9748-000D25DE9101}" type="presOf" srcId="{28044D82-B7A1-4F56-8B6A-B7700514696E}" destId="{B4A6CE8C-2C12-4E88-A145-E3F1C5D7B798}" srcOrd="0" destOrd="0" presId="urn:microsoft.com/office/officeart/2005/8/layout/hierarchy2"/>
    <dgm:cxn modelId="{83C7C2A5-A2F0-4326-916C-284571CDE6D9}" srcId="{4B63820F-5C28-42AF-A4F3-3B14865CFDB4}" destId="{DFD94811-EF26-47F2-9A2E-AEFB58E5204B}" srcOrd="0" destOrd="0" parTransId="{04D5550F-6DFE-4CA0-9019-4E58E76F1E2C}" sibTransId="{10A91056-3EAA-498E-B0A3-17107F84A10E}"/>
    <dgm:cxn modelId="{7041E6AE-345D-42EB-992F-DF0B780DD2E1}" type="presOf" srcId="{20189A8E-5087-42F9-9295-325046915B63}" destId="{86123D93-9633-46D4-A5BB-4DD6B8E9D669}" srcOrd="1" destOrd="0" presId="urn:microsoft.com/office/officeart/2005/8/layout/hierarchy2"/>
    <dgm:cxn modelId="{268701B0-89FD-4311-996F-A4D40A55E125}" type="presOf" srcId="{DFD94811-EF26-47F2-9A2E-AEFB58E5204B}" destId="{D0D0E9B8-60CF-46BF-A5D4-DD972C4522A1}" srcOrd="0" destOrd="0" presId="urn:microsoft.com/office/officeart/2005/8/layout/hierarchy2"/>
    <dgm:cxn modelId="{D6071EB4-AF59-4B9E-B83E-D06D58B205AB}" type="presOf" srcId="{EF07E036-51CF-4F0A-BD80-F7407BE090C7}" destId="{08DC468F-85D5-461A-959A-75FE2540E957}" srcOrd="0" destOrd="0" presId="urn:microsoft.com/office/officeart/2005/8/layout/hierarchy2"/>
    <dgm:cxn modelId="{1201C5B7-8C5A-44FA-9965-7EE8B9690449}" type="presOf" srcId="{4AD0EEFC-5969-40BF-A0F4-51CA395EEDE9}" destId="{340CA43F-3A71-4182-B5CE-566CE4F031DB}" srcOrd="0" destOrd="0" presId="urn:microsoft.com/office/officeart/2005/8/layout/hierarchy2"/>
    <dgm:cxn modelId="{43041AB9-1544-4CD7-BB0B-230ACA2F8E9D}" type="presOf" srcId="{D37DDD2D-8A78-4A7B-8E17-2C142071CF2B}" destId="{7FAD5D27-5CE9-463A-8F9F-F35187B28FB8}" srcOrd="1" destOrd="0" presId="urn:microsoft.com/office/officeart/2005/8/layout/hierarchy2"/>
    <dgm:cxn modelId="{F02382B9-A7C0-4A5E-BF6F-6518CD48FD0B}" type="presOf" srcId="{441D8496-B0E0-431C-B486-9A317C918822}" destId="{6F09A467-41FC-461E-BFB1-EDBA683CA9E1}" srcOrd="0" destOrd="0" presId="urn:microsoft.com/office/officeart/2005/8/layout/hierarchy2"/>
    <dgm:cxn modelId="{6EB66BC5-742B-46CF-BC3C-0D2E1E635607}" type="presOf" srcId="{D57F31DD-6627-4E18-9424-8E27CE6352C5}" destId="{B439B9A9-2E03-4E46-9357-02A10DF766CA}" srcOrd="0" destOrd="0" presId="urn:microsoft.com/office/officeart/2005/8/layout/hierarchy2"/>
    <dgm:cxn modelId="{72BAECC5-6B42-4E01-B4F9-AD9DCBBD7C09}" srcId="{441D8496-B0E0-431C-B486-9A317C918822}" destId="{53C426B2-376F-49B7-90C9-F3CEACFAB2E3}" srcOrd="0" destOrd="0" parTransId="{F4EB56A5-82DB-4791-B22E-08D15C7EE45B}" sibTransId="{123918D6-E53F-43E6-B6FB-CC6903D49168}"/>
    <dgm:cxn modelId="{6C5FB7C6-4E6F-4062-A66D-E6A867D91BA0}" type="presOf" srcId="{38D8D093-3A4D-463B-9B47-DB91181C09E7}" destId="{8EFCD716-5C53-4018-9191-1C04BBD45D5D}" srcOrd="0" destOrd="0" presId="urn:microsoft.com/office/officeart/2005/8/layout/hierarchy2"/>
    <dgm:cxn modelId="{5FA666C7-1B87-4244-B37A-43FD9AA7CF85}" srcId="{797B6BEA-2435-4FF7-8FE6-6B6C2558068E}" destId="{38D8D093-3A4D-463B-9B47-DB91181C09E7}" srcOrd="0" destOrd="0" parTransId="{E738802A-73C4-4C57-BA33-430911320A78}" sibTransId="{DCEBC9BC-20A8-4DFF-8B9B-C256571FB760}"/>
    <dgm:cxn modelId="{56F9A2DB-24C0-484B-AF9E-ABD44580258A}" srcId="{D61068A8-46D7-44BC-B046-2A6C15C3F29E}" destId="{441D8496-B0E0-431C-B486-9A317C918822}" srcOrd="0" destOrd="0" parTransId="{28044D82-B7A1-4F56-8B6A-B7700514696E}" sibTransId="{DB793CD5-2BBB-400E-B6FE-E6A7EF8F901A}"/>
    <dgm:cxn modelId="{4C8F07E1-A46E-46E8-B0BC-5737FFDEA00A}" type="presOf" srcId="{F4EB56A5-82DB-4791-B22E-08D15C7EE45B}" destId="{0502B8AC-1A21-4F79-8613-11EF2C815893}" srcOrd="1" destOrd="0" presId="urn:microsoft.com/office/officeart/2005/8/layout/hierarchy2"/>
    <dgm:cxn modelId="{D2BFA3E3-58A5-4070-BC4A-16721E2824E9}" type="presOf" srcId="{06107160-A001-466C-A45D-350F4617F402}" destId="{BE745DA1-CCE4-442A-9923-7F6AC35D9B12}" srcOrd="0" destOrd="0" presId="urn:microsoft.com/office/officeart/2005/8/layout/hierarchy2"/>
    <dgm:cxn modelId="{89E1D3EC-FCB4-4E2F-A3A9-B7EA77A2B733}" type="presOf" srcId="{F4EB56A5-82DB-4791-B22E-08D15C7EE45B}" destId="{D36D7BF8-4616-43CD-9C6F-842EF1C6360A}" srcOrd="0" destOrd="0" presId="urn:microsoft.com/office/officeart/2005/8/layout/hierarchy2"/>
    <dgm:cxn modelId="{96C395F1-84B0-4E63-9341-5C5DC8B838D7}" srcId="{797B6BEA-2435-4FF7-8FE6-6B6C2558068E}" destId="{0ED80822-4273-4F3D-81B3-5C32588D0F94}" srcOrd="3" destOrd="0" parTransId="{F802A756-E9C7-4C2C-B5A9-3EEFEBF83816}" sibTransId="{F79A6FC3-DCF3-46EF-AAFE-265ED69080ED}"/>
    <dgm:cxn modelId="{6DAC12F8-2A87-4394-9688-EC8911EC87FA}" type="presOf" srcId="{6329BAB7-03BE-466E-BB18-D3422441E423}" destId="{DF94042B-7134-440F-8208-57FE9A926504}" srcOrd="1" destOrd="0" presId="urn:microsoft.com/office/officeart/2005/8/layout/hierarchy2"/>
    <dgm:cxn modelId="{C3AAB3FA-915E-4830-952F-BECC5888B5AD}" type="presOf" srcId="{797B6BEA-2435-4FF7-8FE6-6B6C2558068E}" destId="{47F50516-6B72-4F9D-809D-80D07C67E639}" srcOrd="0" destOrd="0" presId="urn:microsoft.com/office/officeart/2005/8/layout/hierarchy2"/>
    <dgm:cxn modelId="{8A202AA9-6F54-43C8-B375-12F02A53D1B3}" type="presParOf" srcId="{9D26BB8F-6CBC-49E5-93A7-5FF8AF868D2A}" destId="{3BD3972E-24F4-40C9-8773-A5914443C9AB}" srcOrd="0" destOrd="0" presId="urn:microsoft.com/office/officeart/2005/8/layout/hierarchy2"/>
    <dgm:cxn modelId="{0871D519-FDA1-447C-BF6C-5DF29FF3E48B}" type="presParOf" srcId="{3BD3972E-24F4-40C9-8773-A5914443C9AB}" destId="{D0D0E9B8-60CF-46BF-A5D4-DD972C4522A1}" srcOrd="0" destOrd="0" presId="urn:microsoft.com/office/officeart/2005/8/layout/hierarchy2"/>
    <dgm:cxn modelId="{6AC8468A-4F2C-4735-BB26-39994B4F229E}" type="presParOf" srcId="{3BD3972E-24F4-40C9-8773-A5914443C9AB}" destId="{BFDBE1AE-107E-4941-AA67-F6268CB947BC}" srcOrd="1" destOrd="0" presId="urn:microsoft.com/office/officeart/2005/8/layout/hierarchy2"/>
    <dgm:cxn modelId="{F9CBC6A8-4B82-464C-BAA0-9F2C40615E49}" type="presParOf" srcId="{BFDBE1AE-107E-4941-AA67-F6268CB947BC}" destId="{BD589FB5-3819-41B8-B91B-7A058DC6A16E}" srcOrd="0" destOrd="0" presId="urn:microsoft.com/office/officeart/2005/8/layout/hierarchy2"/>
    <dgm:cxn modelId="{5DAE6C5C-84DA-4D8A-A02B-72912CA511D3}" type="presParOf" srcId="{BD589FB5-3819-41B8-B91B-7A058DC6A16E}" destId="{7FAD5D27-5CE9-463A-8F9F-F35187B28FB8}" srcOrd="0" destOrd="0" presId="urn:microsoft.com/office/officeart/2005/8/layout/hierarchy2"/>
    <dgm:cxn modelId="{F5B9E89E-38CB-4363-A424-4EA52AAC0061}" type="presParOf" srcId="{BFDBE1AE-107E-4941-AA67-F6268CB947BC}" destId="{7232CC77-C665-4408-B7C0-56CE5ED13A82}" srcOrd="1" destOrd="0" presId="urn:microsoft.com/office/officeart/2005/8/layout/hierarchy2"/>
    <dgm:cxn modelId="{5819B593-32BA-48A9-ABDC-79D08EA9F418}" type="presParOf" srcId="{7232CC77-C665-4408-B7C0-56CE5ED13A82}" destId="{BE745DA1-CCE4-442A-9923-7F6AC35D9B12}" srcOrd="0" destOrd="0" presId="urn:microsoft.com/office/officeart/2005/8/layout/hierarchy2"/>
    <dgm:cxn modelId="{3EC59BB6-5990-4B29-94A8-4655601FD694}" type="presParOf" srcId="{7232CC77-C665-4408-B7C0-56CE5ED13A82}" destId="{432FCFAC-61D5-4945-A5DC-02AFF509033D}" srcOrd="1" destOrd="0" presId="urn:microsoft.com/office/officeart/2005/8/layout/hierarchy2"/>
    <dgm:cxn modelId="{E4C5BE0D-721C-4CD5-A0A2-68C50942D61E}" type="presParOf" srcId="{432FCFAC-61D5-4945-A5DC-02AFF509033D}" destId="{B439B9A9-2E03-4E46-9357-02A10DF766CA}" srcOrd="0" destOrd="0" presId="urn:microsoft.com/office/officeart/2005/8/layout/hierarchy2"/>
    <dgm:cxn modelId="{E209E6C3-2C9B-487E-8544-0C2D6A307140}" type="presParOf" srcId="{B439B9A9-2E03-4E46-9357-02A10DF766CA}" destId="{B4492DC9-2813-45B4-A29F-B0FDDE8FDA82}" srcOrd="0" destOrd="0" presId="urn:microsoft.com/office/officeart/2005/8/layout/hierarchy2"/>
    <dgm:cxn modelId="{56DD7A97-32BC-44A0-BDC9-26252C8B0C1F}" type="presParOf" srcId="{432FCFAC-61D5-4945-A5DC-02AFF509033D}" destId="{D951E6D0-B270-4BC1-9675-41AD402DC9A9}" srcOrd="1" destOrd="0" presId="urn:microsoft.com/office/officeart/2005/8/layout/hierarchy2"/>
    <dgm:cxn modelId="{9F801111-6382-40C6-85D6-EAC8841BFABD}" type="presParOf" srcId="{D951E6D0-B270-4BC1-9675-41AD402DC9A9}" destId="{47F50516-6B72-4F9D-809D-80D07C67E639}" srcOrd="0" destOrd="0" presId="urn:microsoft.com/office/officeart/2005/8/layout/hierarchy2"/>
    <dgm:cxn modelId="{FEDB45EB-D4C1-46AF-A734-01FF90F05329}" type="presParOf" srcId="{D951E6D0-B270-4BC1-9675-41AD402DC9A9}" destId="{5D1433BE-2524-4AE7-9265-2E67B0996621}" srcOrd="1" destOrd="0" presId="urn:microsoft.com/office/officeart/2005/8/layout/hierarchy2"/>
    <dgm:cxn modelId="{48871642-1D11-438B-83EC-39B4BA29F4FC}" type="presParOf" srcId="{5D1433BE-2524-4AE7-9265-2E67B0996621}" destId="{7A114ABA-DFA1-4E96-A164-C779909987CB}" srcOrd="0" destOrd="0" presId="urn:microsoft.com/office/officeart/2005/8/layout/hierarchy2"/>
    <dgm:cxn modelId="{BDA75935-A3F2-4E37-919A-5FA9A3348FD7}" type="presParOf" srcId="{7A114ABA-DFA1-4E96-A164-C779909987CB}" destId="{6443DB72-0678-4218-B691-FBDD285464F7}" srcOrd="0" destOrd="0" presId="urn:microsoft.com/office/officeart/2005/8/layout/hierarchy2"/>
    <dgm:cxn modelId="{8FD40515-10C6-4A7A-BFDB-0CC693097508}" type="presParOf" srcId="{5D1433BE-2524-4AE7-9265-2E67B0996621}" destId="{EA680D0F-8048-4CC9-95CE-D28B5DAF8291}" srcOrd="1" destOrd="0" presId="urn:microsoft.com/office/officeart/2005/8/layout/hierarchy2"/>
    <dgm:cxn modelId="{076FFF3A-5EE3-49FD-B233-C5F6BAE6E61D}" type="presParOf" srcId="{EA680D0F-8048-4CC9-95CE-D28B5DAF8291}" destId="{8EFCD716-5C53-4018-9191-1C04BBD45D5D}" srcOrd="0" destOrd="0" presId="urn:microsoft.com/office/officeart/2005/8/layout/hierarchy2"/>
    <dgm:cxn modelId="{21EBAF5D-15CF-420C-9969-9A570485EDB2}" type="presParOf" srcId="{EA680D0F-8048-4CC9-95CE-D28B5DAF8291}" destId="{33DF2971-1D5F-46C3-AE14-06B55CD60518}" srcOrd="1" destOrd="0" presId="urn:microsoft.com/office/officeart/2005/8/layout/hierarchy2"/>
    <dgm:cxn modelId="{B38500B0-D693-4BAE-B804-CFCD085E0C2D}" type="presParOf" srcId="{5D1433BE-2524-4AE7-9265-2E67B0996621}" destId="{58E50393-93CF-4716-812A-BD2B89200ADC}" srcOrd="2" destOrd="0" presId="urn:microsoft.com/office/officeart/2005/8/layout/hierarchy2"/>
    <dgm:cxn modelId="{2315F3D5-BF46-4360-B47C-CA65CFC05B58}" type="presParOf" srcId="{58E50393-93CF-4716-812A-BD2B89200ADC}" destId="{8CD27A1D-DF14-4CB5-8FB0-1B1E665BAC45}" srcOrd="0" destOrd="0" presId="urn:microsoft.com/office/officeart/2005/8/layout/hierarchy2"/>
    <dgm:cxn modelId="{A124F62A-0DE6-4660-8912-ED8FCFF77176}" type="presParOf" srcId="{5D1433BE-2524-4AE7-9265-2E67B0996621}" destId="{94825B51-628F-4ED2-84F5-C52BAE83F46A}" srcOrd="3" destOrd="0" presId="urn:microsoft.com/office/officeart/2005/8/layout/hierarchy2"/>
    <dgm:cxn modelId="{3D78003C-7FAD-4286-B2AB-E1760DF55A76}" type="presParOf" srcId="{94825B51-628F-4ED2-84F5-C52BAE83F46A}" destId="{08DC468F-85D5-461A-959A-75FE2540E957}" srcOrd="0" destOrd="0" presId="urn:microsoft.com/office/officeart/2005/8/layout/hierarchy2"/>
    <dgm:cxn modelId="{0E249AAF-89D4-4D43-8F28-39C661EE4CB8}" type="presParOf" srcId="{94825B51-628F-4ED2-84F5-C52BAE83F46A}" destId="{07C4EC2A-4D51-4219-ACDB-3CA152C60472}" srcOrd="1" destOrd="0" presId="urn:microsoft.com/office/officeart/2005/8/layout/hierarchy2"/>
    <dgm:cxn modelId="{F767E232-C802-40BB-93A8-2B717CB3159E}" type="presParOf" srcId="{5D1433BE-2524-4AE7-9265-2E67B0996621}" destId="{33749E9C-2351-4467-91C3-68C18274DFF8}" srcOrd="4" destOrd="0" presId="urn:microsoft.com/office/officeart/2005/8/layout/hierarchy2"/>
    <dgm:cxn modelId="{058B6CA0-84DF-4628-9CFC-F537A0AC8933}" type="presParOf" srcId="{33749E9C-2351-4467-91C3-68C18274DFF8}" destId="{A1AABE6D-A6E5-4D13-88FC-86E3ECF08000}" srcOrd="0" destOrd="0" presId="urn:microsoft.com/office/officeart/2005/8/layout/hierarchy2"/>
    <dgm:cxn modelId="{CE371E9F-4399-44CC-AC3A-67855569800E}" type="presParOf" srcId="{5D1433BE-2524-4AE7-9265-2E67B0996621}" destId="{B87041D3-444C-4ACA-B487-3BC8B3CCB6DB}" srcOrd="5" destOrd="0" presId="urn:microsoft.com/office/officeart/2005/8/layout/hierarchy2"/>
    <dgm:cxn modelId="{67ACF222-968B-4DB3-A345-73952A7F5490}" type="presParOf" srcId="{B87041D3-444C-4ACA-B487-3BC8B3CCB6DB}" destId="{340CA43F-3A71-4182-B5CE-566CE4F031DB}" srcOrd="0" destOrd="0" presId="urn:microsoft.com/office/officeart/2005/8/layout/hierarchy2"/>
    <dgm:cxn modelId="{4272BB2B-9739-4CA1-B989-DDDEB5E72360}" type="presParOf" srcId="{B87041D3-444C-4ACA-B487-3BC8B3CCB6DB}" destId="{CB2F394F-AA2C-4045-A29A-284538C41F3D}" srcOrd="1" destOrd="0" presId="urn:microsoft.com/office/officeart/2005/8/layout/hierarchy2"/>
    <dgm:cxn modelId="{3E47F788-979B-4CEE-8A4B-6C787BDAA434}" type="presParOf" srcId="{5D1433BE-2524-4AE7-9265-2E67B0996621}" destId="{EC588B73-4C8A-4224-8F4A-A1CBA78FA8EC}" srcOrd="6" destOrd="0" presId="urn:microsoft.com/office/officeart/2005/8/layout/hierarchy2"/>
    <dgm:cxn modelId="{ED8BF231-5322-4D81-91CA-4EB4F954811F}" type="presParOf" srcId="{EC588B73-4C8A-4224-8F4A-A1CBA78FA8EC}" destId="{3D5407CC-2142-48BF-B71B-D11DE5433A3E}" srcOrd="0" destOrd="0" presId="urn:microsoft.com/office/officeart/2005/8/layout/hierarchy2"/>
    <dgm:cxn modelId="{E785683A-156C-44B8-8DF0-5DC85C89BF3A}" type="presParOf" srcId="{5D1433BE-2524-4AE7-9265-2E67B0996621}" destId="{523E8873-1F41-4DEC-9034-B2D4BE74735F}" srcOrd="7" destOrd="0" presId="urn:microsoft.com/office/officeart/2005/8/layout/hierarchy2"/>
    <dgm:cxn modelId="{640F54B6-B662-4290-A646-3F34956BDCF6}" type="presParOf" srcId="{523E8873-1F41-4DEC-9034-B2D4BE74735F}" destId="{DE1E3725-1CFF-4A97-A3C8-734A60CFA776}" srcOrd="0" destOrd="0" presId="urn:microsoft.com/office/officeart/2005/8/layout/hierarchy2"/>
    <dgm:cxn modelId="{99D98783-FD19-438E-8EEE-EDAD2D94FBDC}" type="presParOf" srcId="{523E8873-1F41-4DEC-9034-B2D4BE74735F}" destId="{7331AE18-EF01-473C-93CB-15FF4661F89C}" srcOrd="1" destOrd="0" presId="urn:microsoft.com/office/officeart/2005/8/layout/hierarchy2"/>
    <dgm:cxn modelId="{AEFAF0AC-15CD-41ED-B99A-1E0253CA00E0}" type="presParOf" srcId="{5D1433BE-2524-4AE7-9265-2E67B0996621}" destId="{C0F3A439-495D-40FD-A843-765960FF5CBC}" srcOrd="8" destOrd="0" presId="urn:microsoft.com/office/officeart/2005/8/layout/hierarchy2"/>
    <dgm:cxn modelId="{A8736577-416D-4A18-A494-D1F59E0EE482}" type="presParOf" srcId="{C0F3A439-495D-40FD-A843-765960FF5CBC}" destId="{DF94042B-7134-440F-8208-57FE9A926504}" srcOrd="0" destOrd="0" presId="urn:microsoft.com/office/officeart/2005/8/layout/hierarchy2"/>
    <dgm:cxn modelId="{9ADA6806-6770-4E9B-AF8B-7ECD3EC4385A}" type="presParOf" srcId="{5D1433BE-2524-4AE7-9265-2E67B0996621}" destId="{AC57C621-5197-4057-94B4-A93ED7C61E6E}" srcOrd="9" destOrd="0" presId="urn:microsoft.com/office/officeart/2005/8/layout/hierarchy2"/>
    <dgm:cxn modelId="{45F75D2A-34F6-4727-A117-96A42C1E2D8A}" type="presParOf" srcId="{AC57C621-5197-4057-94B4-A93ED7C61E6E}" destId="{A0E5DBC7-9CB5-473B-943C-03265F99BC8A}" srcOrd="0" destOrd="0" presId="urn:microsoft.com/office/officeart/2005/8/layout/hierarchy2"/>
    <dgm:cxn modelId="{6939812C-3A9A-4C40-826A-CAD8FC12186D}" type="presParOf" srcId="{AC57C621-5197-4057-94B4-A93ED7C61E6E}" destId="{AC1AA75A-9972-402B-87D5-F6AD33FB3299}" srcOrd="1" destOrd="0" presId="urn:microsoft.com/office/officeart/2005/8/layout/hierarchy2"/>
    <dgm:cxn modelId="{CEA1EAD8-FB92-4BD7-A6F6-C331C1FDA51D}" type="presParOf" srcId="{AC1AA75A-9972-402B-87D5-F6AD33FB3299}" destId="{B4A6CE8C-2C12-4E88-A145-E3F1C5D7B798}" srcOrd="0" destOrd="0" presId="urn:microsoft.com/office/officeart/2005/8/layout/hierarchy2"/>
    <dgm:cxn modelId="{FE24632B-1818-420E-B98E-C82CF8CEDB32}" type="presParOf" srcId="{B4A6CE8C-2C12-4E88-A145-E3F1C5D7B798}" destId="{E59D3300-F128-4CF9-A6E3-EAC78C03D71E}" srcOrd="0" destOrd="0" presId="urn:microsoft.com/office/officeart/2005/8/layout/hierarchy2"/>
    <dgm:cxn modelId="{C538B8EC-C8B7-423F-9C70-822EC867816C}" type="presParOf" srcId="{AC1AA75A-9972-402B-87D5-F6AD33FB3299}" destId="{5D18456D-E74F-4CD4-B9FB-D1F3F1FA7A77}" srcOrd="1" destOrd="0" presId="urn:microsoft.com/office/officeart/2005/8/layout/hierarchy2"/>
    <dgm:cxn modelId="{51C8A183-D06F-40BB-9649-D08C84A574AB}" type="presParOf" srcId="{5D18456D-E74F-4CD4-B9FB-D1F3F1FA7A77}" destId="{6F09A467-41FC-461E-BFB1-EDBA683CA9E1}" srcOrd="0" destOrd="0" presId="urn:microsoft.com/office/officeart/2005/8/layout/hierarchy2"/>
    <dgm:cxn modelId="{721E4608-9A34-4E45-8E7A-C4D228540272}" type="presParOf" srcId="{5D18456D-E74F-4CD4-B9FB-D1F3F1FA7A77}" destId="{53658E03-ADBB-43FE-95C1-40E9CC44E85F}" srcOrd="1" destOrd="0" presId="urn:microsoft.com/office/officeart/2005/8/layout/hierarchy2"/>
    <dgm:cxn modelId="{203B35E9-23CF-4219-AEFA-5BEAE4B491C3}" type="presParOf" srcId="{53658E03-ADBB-43FE-95C1-40E9CC44E85F}" destId="{D36D7BF8-4616-43CD-9C6F-842EF1C6360A}" srcOrd="0" destOrd="0" presId="urn:microsoft.com/office/officeart/2005/8/layout/hierarchy2"/>
    <dgm:cxn modelId="{B5235595-1E8A-485B-AB6F-42E2A47F8B28}" type="presParOf" srcId="{D36D7BF8-4616-43CD-9C6F-842EF1C6360A}" destId="{0502B8AC-1A21-4F79-8613-11EF2C815893}" srcOrd="0" destOrd="0" presId="urn:microsoft.com/office/officeart/2005/8/layout/hierarchy2"/>
    <dgm:cxn modelId="{756DA7AD-ACA7-4275-B86D-ED44C173CB8D}" type="presParOf" srcId="{53658E03-ADBB-43FE-95C1-40E9CC44E85F}" destId="{E14B3B3A-2D4B-4965-9A30-1AA8C61CD76F}" srcOrd="1" destOrd="0" presId="urn:microsoft.com/office/officeart/2005/8/layout/hierarchy2"/>
    <dgm:cxn modelId="{AD2E522E-8746-4226-BC72-B837108B46FF}" type="presParOf" srcId="{E14B3B3A-2D4B-4965-9A30-1AA8C61CD76F}" destId="{41DFC4E8-C15B-4F04-978C-C3FD62DBEEE8}" srcOrd="0" destOrd="0" presId="urn:microsoft.com/office/officeart/2005/8/layout/hierarchy2"/>
    <dgm:cxn modelId="{CC81CE87-A89A-4A4E-B63D-C5DE2DCF61AE}" type="presParOf" srcId="{E14B3B3A-2D4B-4965-9A30-1AA8C61CD76F}" destId="{F288160D-4A80-4124-BC04-535E8811D70F}" srcOrd="1" destOrd="0" presId="urn:microsoft.com/office/officeart/2005/8/layout/hierarchy2"/>
    <dgm:cxn modelId="{B9462537-4470-4F68-835B-EB421B0E932B}" type="presParOf" srcId="{F288160D-4A80-4124-BC04-535E8811D70F}" destId="{32923B7F-C2A1-4448-AFF7-88DCCD4835B5}" srcOrd="0" destOrd="0" presId="urn:microsoft.com/office/officeart/2005/8/layout/hierarchy2"/>
    <dgm:cxn modelId="{C5904B3E-178E-4B04-B144-7EDBBB349B33}" type="presParOf" srcId="{32923B7F-C2A1-4448-AFF7-88DCCD4835B5}" destId="{86123D93-9633-46D4-A5BB-4DD6B8E9D669}" srcOrd="0" destOrd="0" presId="urn:microsoft.com/office/officeart/2005/8/layout/hierarchy2"/>
    <dgm:cxn modelId="{73A52C06-FA40-49A8-B03B-CE65E06342A5}" type="presParOf" srcId="{F288160D-4A80-4124-BC04-535E8811D70F}" destId="{3569BC02-9F30-4CDE-9776-1AF0C751AF40}" srcOrd="1" destOrd="0" presId="urn:microsoft.com/office/officeart/2005/8/layout/hierarchy2"/>
    <dgm:cxn modelId="{531D737A-8845-4EC9-9343-CF226161BEBB}" type="presParOf" srcId="{3569BC02-9F30-4CDE-9776-1AF0C751AF40}" destId="{9E9BF047-CBA2-4FC8-BDBB-43D417FB243F}" srcOrd="0" destOrd="0" presId="urn:microsoft.com/office/officeart/2005/8/layout/hierarchy2"/>
    <dgm:cxn modelId="{2412E735-8097-4AE6-8263-5F4977CD3E13}" type="presParOf" srcId="{3569BC02-9F30-4CDE-9776-1AF0C751AF40}" destId="{C48EC9E8-7644-4C8D-A544-B52FD7D59F7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7324E-AF62-4FA6-B237-32D9AC09FD7B}">
      <dsp:nvSpPr>
        <dsp:cNvPr id="0" name=""/>
        <dsp:cNvSpPr/>
      </dsp:nvSpPr>
      <dsp:spPr>
        <a:xfrm>
          <a:off x="5078" y="1806587"/>
          <a:ext cx="1264507" cy="632253"/>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Arial Black"/>
            </a:rPr>
            <a:t>Load Data</a:t>
          </a:r>
          <a:endParaRPr lang="en-US" sz="1200" kern="1200"/>
        </a:p>
      </dsp:txBody>
      <dsp:txXfrm>
        <a:off x="23596" y="1825105"/>
        <a:ext cx="1227471" cy="595217"/>
      </dsp:txXfrm>
    </dsp:sp>
    <dsp:sp modelId="{AE4B7CE3-2E9A-4FE5-AAD6-748CE7623EF5}">
      <dsp:nvSpPr>
        <dsp:cNvPr id="0" name=""/>
        <dsp:cNvSpPr/>
      </dsp:nvSpPr>
      <dsp:spPr>
        <a:xfrm>
          <a:off x="1269586" y="2109311"/>
          <a:ext cx="505803" cy="26806"/>
        </a:xfrm>
        <a:custGeom>
          <a:avLst/>
          <a:gdLst/>
          <a:ahLst/>
          <a:cxnLst/>
          <a:rect l="0" t="0" r="0" b="0"/>
          <a:pathLst>
            <a:path>
              <a:moveTo>
                <a:pt x="0" y="13403"/>
              </a:moveTo>
              <a:lnTo>
                <a:pt x="505803" y="134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09843" y="2110069"/>
        <a:ext cx="25290" cy="25290"/>
      </dsp:txXfrm>
    </dsp:sp>
    <dsp:sp modelId="{35695C5B-BA2E-4C0E-96C1-C8067486E98D}">
      <dsp:nvSpPr>
        <dsp:cNvPr id="0" name=""/>
        <dsp:cNvSpPr/>
      </dsp:nvSpPr>
      <dsp:spPr>
        <a:xfrm>
          <a:off x="1775389" y="1806587"/>
          <a:ext cx="1264507" cy="632253"/>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a:solidFill>
                <a:prstClr val="white"/>
              </a:solidFill>
              <a:latin typeface="Arial Black"/>
              <a:ea typeface="+mn-ea"/>
              <a:cs typeface="+mn-cs"/>
            </a:rPr>
            <a:t>Splitting Data</a:t>
          </a:r>
        </a:p>
      </dsp:txBody>
      <dsp:txXfrm>
        <a:off x="1793907" y="1825105"/>
        <a:ext cx="1227471" cy="595217"/>
      </dsp:txXfrm>
    </dsp:sp>
    <dsp:sp modelId="{4D6D3AC1-3244-4151-A2E3-2B989CBA8ADC}">
      <dsp:nvSpPr>
        <dsp:cNvPr id="0" name=""/>
        <dsp:cNvSpPr/>
      </dsp:nvSpPr>
      <dsp:spPr>
        <a:xfrm>
          <a:off x="3039897" y="2109311"/>
          <a:ext cx="505803" cy="26806"/>
        </a:xfrm>
        <a:custGeom>
          <a:avLst/>
          <a:gdLst/>
          <a:ahLst/>
          <a:cxnLst/>
          <a:rect l="0" t="0" r="0" b="0"/>
          <a:pathLst>
            <a:path>
              <a:moveTo>
                <a:pt x="0" y="13403"/>
              </a:moveTo>
              <a:lnTo>
                <a:pt x="505803" y="134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0153" y="2110069"/>
        <a:ext cx="25290" cy="25290"/>
      </dsp:txXfrm>
    </dsp:sp>
    <dsp:sp modelId="{894D47B5-5122-41AF-B599-93F9BDFE186B}">
      <dsp:nvSpPr>
        <dsp:cNvPr id="0" name=""/>
        <dsp:cNvSpPr/>
      </dsp:nvSpPr>
      <dsp:spPr>
        <a:xfrm>
          <a:off x="3545700" y="1806587"/>
          <a:ext cx="1264507" cy="632253"/>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a:solidFill>
                <a:prstClr val="white"/>
              </a:solidFill>
              <a:latin typeface="Arial Black"/>
              <a:ea typeface="+mn-ea"/>
              <a:cs typeface="+mn-cs"/>
            </a:rPr>
            <a:t>Text &amp; Image</a:t>
          </a:r>
        </a:p>
      </dsp:txBody>
      <dsp:txXfrm>
        <a:off x="3564218" y="1825105"/>
        <a:ext cx="1227471" cy="595217"/>
      </dsp:txXfrm>
    </dsp:sp>
    <dsp:sp modelId="{FC44392A-AD22-4416-AFCE-AB9870C134D0}">
      <dsp:nvSpPr>
        <dsp:cNvPr id="0" name=""/>
        <dsp:cNvSpPr/>
      </dsp:nvSpPr>
      <dsp:spPr>
        <a:xfrm>
          <a:off x="4810208" y="2109311"/>
          <a:ext cx="505803" cy="26806"/>
        </a:xfrm>
        <a:custGeom>
          <a:avLst/>
          <a:gdLst/>
          <a:ahLst/>
          <a:cxnLst/>
          <a:rect l="0" t="0" r="0" b="0"/>
          <a:pathLst>
            <a:path>
              <a:moveTo>
                <a:pt x="0" y="13403"/>
              </a:moveTo>
              <a:lnTo>
                <a:pt x="505803" y="134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464" y="2110069"/>
        <a:ext cx="25290" cy="25290"/>
      </dsp:txXfrm>
    </dsp:sp>
    <dsp:sp modelId="{3C0FE895-526E-4F6B-8415-6A93F95B6D89}">
      <dsp:nvSpPr>
        <dsp:cNvPr id="0" name=""/>
        <dsp:cNvSpPr/>
      </dsp:nvSpPr>
      <dsp:spPr>
        <a:xfrm>
          <a:off x="5316011" y="1806587"/>
          <a:ext cx="1264507" cy="632253"/>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Black"/>
            </a:rPr>
            <a:t>Preprocessing</a:t>
          </a:r>
          <a:endParaRPr lang="en-US" sz="1200" kern="1200"/>
        </a:p>
      </dsp:txBody>
      <dsp:txXfrm>
        <a:off x="5334529" y="1825105"/>
        <a:ext cx="1227471" cy="595217"/>
      </dsp:txXfrm>
    </dsp:sp>
    <dsp:sp modelId="{A62F817C-CA05-4B28-A274-DDB2E94E9485}">
      <dsp:nvSpPr>
        <dsp:cNvPr id="0" name=""/>
        <dsp:cNvSpPr/>
      </dsp:nvSpPr>
      <dsp:spPr>
        <a:xfrm>
          <a:off x="6580518" y="2109311"/>
          <a:ext cx="505803" cy="26806"/>
        </a:xfrm>
        <a:custGeom>
          <a:avLst/>
          <a:gdLst/>
          <a:ahLst/>
          <a:cxnLst/>
          <a:rect l="0" t="0" r="0" b="0"/>
          <a:pathLst>
            <a:path>
              <a:moveTo>
                <a:pt x="0" y="13403"/>
              </a:moveTo>
              <a:lnTo>
                <a:pt x="505803" y="134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20775" y="2110069"/>
        <a:ext cx="25290" cy="25290"/>
      </dsp:txXfrm>
    </dsp:sp>
    <dsp:sp modelId="{783B347E-AD41-42CC-A7B5-CD3B75FF301D}">
      <dsp:nvSpPr>
        <dsp:cNvPr id="0" name=""/>
        <dsp:cNvSpPr/>
      </dsp:nvSpPr>
      <dsp:spPr>
        <a:xfrm>
          <a:off x="7086321" y="1806587"/>
          <a:ext cx="1264507" cy="632253"/>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kern="1200">
              <a:latin typeface="Arial Black"/>
            </a:rPr>
            <a:t>Training the Model</a:t>
          </a:r>
        </a:p>
      </dsp:txBody>
      <dsp:txXfrm>
        <a:off x="7104839" y="1825105"/>
        <a:ext cx="1227471" cy="595217"/>
      </dsp:txXfrm>
    </dsp:sp>
    <dsp:sp modelId="{406AE2BC-0EE6-498B-8690-8BD7BC90E0CA}">
      <dsp:nvSpPr>
        <dsp:cNvPr id="0" name=""/>
        <dsp:cNvSpPr/>
      </dsp:nvSpPr>
      <dsp:spPr>
        <a:xfrm>
          <a:off x="8350829" y="2109311"/>
          <a:ext cx="505803" cy="26806"/>
        </a:xfrm>
        <a:custGeom>
          <a:avLst/>
          <a:gdLst/>
          <a:ahLst/>
          <a:cxnLst/>
          <a:rect l="0" t="0" r="0" b="0"/>
          <a:pathLst>
            <a:path>
              <a:moveTo>
                <a:pt x="0" y="13403"/>
              </a:moveTo>
              <a:lnTo>
                <a:pt x="505803" y="134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1086" y="2110069"/>
        <a:ext cx="25290" cy="25290"/>
      </dsp:txXfrm>
    </dsp:sp>
    <dsp:sp modelId="{29A0DAD0-50BC-4E76-BA27-CF1B60BD898A}">
      <dsp:nvSpPr>
        <dsp:cNvPr id="0" name=""/>
        <dsp:cNvSpPr/>
      </dsp:nvSpPr>
      <dsp:spPr>
        <a:xfrm>
          <a:off x="8856632" y="1806587"/>
          <a:ext cx="1264507" cy="632253"/>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Black"/>
            </a:rPr>
            <a:t>Classification</a:t>
          </a:r>
        </a:p>
        <a:p>
          <a:pPr marL="0" lvl="0" indent="0" algn="ctr" defTabSz="533400">
            <a:lnSpc>
              <a:spcPct val="90000"/>
            </a:lnSpc>
            <a:spcBef>
              <a:spcPct val="0"/>
            </a:spcBef>
            <a:spcAft>
              <a:spcPct val="35000"/>
            </a:spcAft>
            <a:buNone/>
          </a:pPr>
          <a:r>
            <a:rPr lang="en-US" sz="1200" kern="1200">
              <a:latin typeface="Arial Black"/>
            </a:rPr>
            <a:t>(Prediction)</a:t>
          </a:r>
        </a:p>
      </dsp:txBody>
      <dsp:txXfrm>
        <a:off x="8875150" y="1825105"/>
        <a:ext cx="1227471" cy="595217"/>
      </dsp:txXfrm>
    </dsp:sp>
    <dsp:sp modelId="{FE4EE733-BF4E-4319-804C-96DD39858868}">
      <dsp:nvSpPr>
        <dsp:cNvPr id="0" name=""/>
        <dsp:cNvSpPr/>
      </dsp:nvSpPr>
      <dsp:spPr>
        <a:xfrm>
          <a:off x="10121140" y="2109311"/>
          <a:ext cx="505803" cy="26806"/>
        </a:xfrm>
        <a:custGeom>
          <a:avLst/>
          <a:gdLst/>
          <a:ahLst/>
          <a:cxnLst/>
          <a:rect l="0" t="0" r="0" b="0"/>
          <a:pathLst>
            <a:path>
              <a:moveTo>
                <a:pt x="0" y="13403"/>
              </a:moveTo>
              <a:lnTo>
                <a:pt x="505803" y="134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361396" y="2110069"/>
        <a:ext cx="25290" cy="25290"/>
      </dsp:txXfrm>
    </dsp:sp>
    <dsp:sp modelId="{9F52AF8B-B371-4A11-A9E9-B382A892C2E7}">
      <dsp:nvSpPr>
        <dsp:cNvPr id="0" name=""/>
        <dsp:cNvSpPr/>
      </dsp:nvSpPr>
      <dsp:spPr>
        <a:xfrm>
          <a:off x="10626943" y="1806587"/>
          <a:ext cx="1264507" cy="632253"/>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Arial Black"/>
            </a:rPr>
            <a:t>Evaluation</a:t>
          </a:r>
        </a:p>
      </dsp:txBody>
      <dsp:txXfrm>
        <a:off x="10645461" y="1825105"/>
        <a:ext cx="1227471" cy="595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7324E-AF62-4FA6-B237-32D9AC09FD7B}">
      <dsp:nvSpPr>
        <dsp:cNvPr id="0" name=""/>
        <dsp:cNvSpPr/>
      </dsp:nvSpPr>
      <dsp:spPr>
        <a:xfrm>
          <a:off x="3096" y="2209510"/>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Black"/>
            </a:rPr>
            <a:t>Preprocessing</a:t>
          </a:r>
          <a:endParaRPr lang="en-US" sz="1400" kern="1200"/>
        </a:p>
      </dsp:txBody>
      <dsp:txXfrm>
        <a:off x="25136" y="2231550"/>
        <a:ext cx="1460912" cy="708416"/>
      </dsp:txXfrm>
    </dsp:sp>
    <dsp:sp modelId="{ACD2FE20-C785-4CFB-B83D-396EFD87434F}">
      <dsp:nvSpPr>
        <dsp:cNvPr id="0" name=""/>
        <dsp:cNvSpPr/>
      </dsp:nvSpPr>
      <dsp:spPr>
        <a:xfrm rot="18289469">
          <a:off x="1282004" y="2139977"/>
          <a:ext cx="1054166" cy="26191"/>
        </a:xfrm>
        <a:custGeom>
          <a:avLst/>
          <a:gdLst/>
          <a:ahLst/>
          <a:cxnLst/>
          <a:rect l="0" t="0" r="0" b="0"/>
          <a:pathLst>
            <a:path>
              <a:moveTo>
                <a:pt x="0" y="13095"/>
              </a:moveTo>
              <a:lnTo>
                <a:pt x="1054166" y="13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82733" y="2126719"/>
        <a:ext cx="52708" cy="52708"/>
      </dsp:txXfrm>
    </dsp:sp>
    <dsp:sp modelId="{FC43D211-CE4D-4352-91CD-4FCCED7BF32D}">
      <dsp:nvSpPr>
        <dsp:cNvPr id="0" name=""/>
        <dsp:cNvSpPr/>
      </dsp:nvSpPr>
      <dsp:spPr>
        <a:xfrm>
          <a:off x="2110085" y="1344140"/>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Image</a:t>
          </a:r>
        </a:p>
      </dsp:txBody>
      <dsp:txXfrm>
        <a:off x="2132125" y="1366180"/>
        <a:ext cx="1460912" cy="708416"/>
      </dsp:txXfrm>
    </dsp:sp>
    <dsp:sp modelId="{04C03EDC-4137-4BAD-991A-57BFD2962691}">
      <dsp:nvSpPr>
        <dsp:cNvPr id="0" name=""/>
        <dsp:cNvSpPr/>
      </dsp:nvSpPr>
      <dsp:spPr>
        <a:xfrm>
          <a:off x="3615078" y="1707292"/>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1027" y="1705338"/>
        <a:ext cx="30099" cy="30099"/>
      </dsp:txXfrm>
    </dsp:sp>
    <dsp:sp modelId="{141E98F4-582C-45DC-A8BD-1CDBB0C5F226}">
      <dsp:nvSpPr>
        <dsp:cNvPr id="0" name=""/>
        <dsp:cNvSpPr/>
      </dsp:nvSpPr>
      <dsp:spPr>
        <a:xfrm>
          <a:off x="4217075" y="1344140"/>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Resizing</a:t>
          </a:r>
        </a:p>
      </dsp:txBody>
      <dsp:txXfrm>
        <a:off x="4239115" y="1366180"/>
        <a:ext cx="1460912" cy="708416"/>
      </dsp:txXfrm>
    </dsp:sp>
    <dsp:sp modelId="{E7418F12-A1D0-48CE-AAAB-8B35BDB4B439}">
      <dsp:nvSpPr>
        <dsp:cNvPr id="0" name=""/>
        <dsp:cNvSpPr/>
      </dsp:nvSpPr>
      <dsp:spPr>
        <a:xfrm>
          <a:off x="5722067" y="1707292"/>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08016" y="1705338"/>
        <a:ext cx="30099" cy="30099"/>
      </dsp:txXfrm>
    </dsp:sp>
    <dsp:sp modelId="{9638D743-1A0B-4FD8-BF49-739807181831}">
      <dsp:nvSpPr>
        <dsp:cNvPr id="0" name=""/>
        <dsp:cNvSpPr/>
      </dsp:nvSpPr>
      <dsp:spPr>
        <a:xfrm>
          <a:off x="6324065" y="1344140"/>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Normalization</a:t>
          </a:r>
        </a:p>
      </dsp:txBody>
      <dsp:txXfrm>
        <a:off x="6346105" y="1366180"/>
        <a:ext cx="1460912" cy="708416"/>
      </dsp:txXfrm>
    </dsp:sp>
    <dsp:sp modelId="{D426A33D-777E-4EA2-82E4-BF60760FDACB}">
      <dsp:nvSpPr>
        <dsp:cNvPr id="0" name=""/>
        <dsp:cNvSpPr/>
      </dsp:nvSpPr>
      <dsp:spPr>
        <a:xfrm>
          <a:off x="7829057" y="1707292"/>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15006" y="1705338"/>
        <a:ext cx="30099" cy="30099"/>
      </dsp:txXfrm>
    </dsp:sp>
    <dsp:sp modelId="{982C35A7-B08D-4C19-AA1C-6D48C6AC6FE4}">
      <dsp:nvSpPr>
        <dsp:cNvPr id="0" name=""/>
        <dsp:cNvSpPr/>
      </dsp:nvSpPr>
      <dsp:spPr>
        <a:xfrm>
          <a:off x="8431054" y="1344140"/>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Noise Reduction</a:t>
          </a:r>
        </a:p>
      </dsp:txBody>
      <dsp:txXfrm>
        <a:off x="8453094" y="1366180"/>
        <a:ext cx="1460912" cy="708416"/>
      </dsp:txXfrm>
    </dsp:sp>
    <dsp:sp modelId="{C920E528-AEE9-4A68-A96B-795AAB37AF2C}">
      <dsp:nvSpPr>
        <dsp:cNvPr id="0" name=""/>
        <dsp:cNvSpPr/>
      </dsp:nvSpPr>
      <dsp:spPr>
        <a:xfrm>
          <a:off x="9936047" y="1707292"/>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221995" y="1705338"/>
        <a:ext cx="30099" cy="30099"/>
      </dsp:txXfrm>
    </dsp:sp>
    <dsp:sp modelId="{FABDC27E-AE99-43C2-8EC6-BFA09EEB71D3}">
      <dsp:nvSpPr>
        <dsp:cNvPr id="0" name=""/>
        <dsp:cNvSpPr/>
      </dsp:nvSpPr>
      <dsp:spPr>
        <a:xfrm>
          <a:off x="10538044" y="1344140"/>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Segmentation</a:t>
          </a:r>
        </a:p>
      </dsp:txBody>
      <dsp:txXfrm>
        <a:off x="10560084" y="1366180"/>
        <a:ext cx="1460912" cy="708416"/>
      </dsp:txXfrm>
    </dsp:sp>
    <dsp:sp modelId="{CBC89146-32F1-4099-AFCE-E43A59989167}">
      <dsp:nvSpPr>
        <dsp:cNvPr id="0" name=""/>
        <dsp:cNvSpPr/>
      </dsp:nvSpPr>
      <dsp:spPr>
        <a:xfrm rot="21485936">
          <a:off x="1507779" y="2554001"/>
          <a:ext cx="1125104" cy="26191"/>
        </a:xfrm>
        <a:custGeom>
          <a:avLst/>
          <a:gdLst/>
          <a:ahLst/>
          <a:cxnLst/>
          <a:rect l="0" t="0" r="0" b="0"/>
          <a:pathLst>
            <a:path>
              <a:moveTo>
                <a:pt x="0" y="13095"/>
              </a:moveTo>
              <a:lnTo>
                <a:pt x="1125104" y="1309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42203" y="2538969"/>
        <a:ext cx="56255" cy="56255"/>
      </dsp:txXfrm>
    </dsp:sp>
    <dsp:sp modelId="{58E9C924-C161-4C0E-8153-1C21C480FE1E}">
      <dsp:nvSpPr>
        <dsp:cNvPr id="0" name=""/>
        <dsp:cNvSpPr/>
      </dsp:nvSpPr>
      <dsp:spPr>
        <a:xfrm>
          <a:off x="2632574" y="2172187"/>
          <a:ext cx="1504992" cy="752496"/>
        </a:xfrm>
        <a:prstGeom prst="roundRect">
          <a:avLst>
            <a:gd name="adj" fmla="val 1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a:latin typeface="Arial Black"/>
          </a:endParaRPr>
        </a:p>
      </dsp:txBody>
      <dsp:txXfrm>
        <a:off x="2654614" y="2194227"/>
        <a:ext cx="1460912" cy="708416"/>
      </dsp:txXfrm>
    </dsp:sp>
    <dsp:sp modelId="{4318AD01-A366-4808-8AFC-0FC65E284DE5}">
      <dsp:nvSpPr>
        <dsp:cNvPr id="0" name=""/>
        <dsp:cNvSpPr/>
      </dsp:nvSpPr>
      <dsp:spPr>
        <a:xfrm rot="3310531">
          <a:off x="1282004" y="3005348"/>
          <a:ext cx="1054166" cy="26191"/>
        </a:xfrm>
        <a:custGeom>
          <a:avLst/>
          <a:gdLst/>
          <a:ahLst/>
          <a:cxnLst/>
          <a:rect l="0" t="0" r="0" b="0"/>
          <a:pathLst>
            <a:path>
              <a:moveTo>
                <a:pt x="0" y="13095"/>
              </a:moveTo>
              <a:lnTo>
                <a:pt x="1054166" y="13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82733" y="2992090"/>
        <a:ext cx="52708" cy="52708"/>
      </dsp:txXfrm>
    </dsp:sp>
    <dsp:sp modelId="{3A790533-6636-4EE4-B0B1-7194AF71AC6E}">
      <dsp:nvSpPr>
        <dsp:cNvPr id="0" name=""/>
        <dsp:cNvSpPr/>
      </dsp:nvSpPr>
      <dsp:spPr>
        <a:xfrm>
          <a:off x="2110085" y="3074881"/>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Text</a:t>
          </a:r>
        </a:p>
      </dsp:txBody>
      <dsp:txXfrm>
        <a:off x="2132125" y="3096921"/>
        <a:ext cx="1460912" cy="708416"/>
      </dsp:txXfrm>
    </dsp:sp>
    <dsp:sp modelId="{90DC36F2-90BE-4A22-8664-B91D50519A00}">
      <dsp:nvSpPr>
        <dsp:cNvPr id="0" name=""/>
        <dsp:cNvSpPr/>
      </dsp:nvSpPr>
      <dsp:spPr>
        <a:xfrm>
          <a:off x="3615078" y="3438034"/>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1027" y="3436079"/>
        <a:ext cx="30099" cy="30099"/>
      </dsp:txXfrm>
    </dsp:sp>
    <dsp:sp modelId="{BA9D350E-8035-4F9C-B657-A9D06E26ED36}">
      <dsp:nvSpPr>
        <dsp:cNvPr id="0" name=""/>
        <dsp:cNvSpPr/>
      </dsp:nvSpPr>
      <dsp:spPr>
        <a:xfrm>
          <a:off x="4217075" y="3074881"/>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Tokenization</a:t>
          </a:r>
        </a:p>
      </dsp:txBody>
      <dsp:txXfrm>
        <a:off x="4239115" y="3096921"/>
        <a:ext cx="1460912" cy="708416"/>
      </dsp:txXfrm>
    </dsp:sp>
    <dsp:sp modelId="{C68891D4-85FA-46BC-8CE9-474278A30B2A}">
      <dsp:nvSpPr>
        <dsp:cNvPr id="0" name=""/>
        <dsp:cNvSpPr/>
      </dsp:nvSpPr>
      <dsp:spPr>
        <a:xfrm>
          <a:off x="5722067" y="3438034"/>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08016" y="3436079"/>
        <a:ext cx="30099" cy="30099"/>
      </dsp:txXfrm>
    </dsp:sp>
    <dsp:sp modelId="{A3F58EAE-285E-49EA-A192-D9437D2F31A5}">
      <dsp:nvSpPr>
        <dsp:cNvPr id="0" name=""/>
        <dsp:cNvSpPr/>
      </dsp:nvSpPr>
      <dsp:spPr>
        <a:xfrm>
          <a:off x="6324065" y="3074881"/>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Stop words removal</a:t>
          </a:r>
        </a:p>
      </dsp:txBody>
      <dsp:txXfrm>
        <a:off x="6346105" y="3096921"/>
        <a:ext cx="1460912" cy="708416"/>
      </dsp:txXfrm>
    </dsp:sp>
    <dsp:sp modelId="{49C0FB97-58A6-4981-AB1E-E06678C41ED6}">
      <dsp:nvSpPr>
        <dsp:cNvPr id="0" name=""/>
        <dsp:cNvSpPr/>
      </dsp:nvSpPr>
      <dsp:spPr>
        <a:xfrm>
          <a:off x="7829057" y="3438034"/>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15006" y="3436079"/>
        <a:ext cx="30099" cy="30099"/>
      </dsp:txXfrm>
    </dsp:sp>
    <dsp:sp modelId="{8996202E-4C67-4502-9A46-06B00D416E90}">
      <dsp:nvSpPr>
        <dsp:cNvPr id="0" name=""/>
        <dsp:cNvSpPr/>
      </dsp:nvSpPr>
      <dsp:spPr>
        <a:xfrm>
          <a:off x="8431054" y="3074881"/>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Stemming</a:t>
          </a:r>
        </a:p>
      </dsp:txBody>
      <dsp:txXfrm>
        <a:off x="8453094" y="3096921"/>
        <a:ext cx="1460912" cy="708416"/>
      </dsp:txXfrm>
    </dsp:sp>
    <dsp:sp modelId="{B82B6042-07A3-4440-BB69-CA5C530487B8}">
      <dsp:nvSpPr>
        <dsp:cNvPr id="0" name=""/>
        <dsp:cNvSpPr/>
      </dsp:nvSpPr>
      <dsp:spPr>
        <a:xfrm>
          <a:off x="9936047" y="3438034"/>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221995" y="3436079"/>
        <a:ext cx="30099" cy="30099"/>
      </dsp:txXfrm>
    </dsp:sp>
    <dsp:sp modelId="{30694E90-BEAF-46C3-B781-3D5BA96D0E9C}">
      <dsp:nvSpPr>
        <dsp:cNvPr id="0" name=""/>
        <dsp:cNvSpPr/>
      </dsp:nvSpPr>
      <dsp:spPr>
        <a:xfrm>
          <a:off x="10538044" y="3074881"/>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a:rPr>
            <a:t>Lemmatization</a:t>
          </a:r>
        </a:p>
      </dsp:txBody>
      <dsp:txXfrm>
        <a:off x="10560084" y="3096921"/>
        <a:ext cx="1460912" cy="708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7324E-AF62-4FA6-B237-32D9AC09FD7B}">
      <dsp:nvSpPr>
        <dsp:cNvPr id="0" name=""/>
        <dsp:cNvSpPr/>
      </dsp:nvSpPr>
      <dsp:spPr>
        <a:xfrm>
          <a:off x="3096" y="2209510"/>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Black"/>
            </a:rPr>
            <a:t>ML Models</a:t>
          </a:r>
          <a:endParaRPr lang="en-US" sz="1500" kern="1200"/>
        </a:p>
      </dsp:txBody>
      <dsp:txXfrm>
        <a:off x="25136" y="2231550"/>
        <a:ext cx="1460912" cy="708416"/>
      </dsp:txXfrm>
    </dsp:sp>
    <dsp:sp modelId="{ACD2FE20-C785-4CFB-B83D-396EFD87434F}">
      <dsp:nvSpPr>
        <dsp:cNvPr id="0" name=""/>
        <dsp:cNvSpPr/>
      </dsp:nvSpPr>
      <dsp:spPr>
        <a:xfrm rot="18289469">
          <a:off x="1282004" y="2139977"/>
          <a:ext cx="1054166" cy="26191"/>
        </a:xfrm>
        <a:custGeom>
          <a:avLst/>
          <a:gdLst/>
          <a:ahLst/>
          <a:cxnLst/>
          <a:rect l="0" t="0" r="0" b="0"/>
          <a:pathLst>
            <a:path>
              <a:moveTo>
                <a:pt x="0" y="13095"/>
              </a:moveTo>
              <a:lnTo>
                <a:pt x="1054166" y="13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82733" y="2126719"/>
        <a:ext cx="52708" cy="52708"/>
      </dsp:txXfrm>
    </dsp:sp>
    <dsp:sp modelId="{FC43D211-CE4D-4352-91CD-4FCCED7BF32D}">
      <dsp:nvSpPr>
        <dsp:cNvPr id="0" name=""/>
        <dsp:cNvSpPr/>
      </dsp:nvSpPr>
      <dsp:spPr>
        <a:xfrm>
          <a:off x="2110085" y="1344140"/>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Black"/>
            </a:rPr>
            <a:t>Traditional Approaches</a:t>
          </a:r>
        </a:p>
      </dsp:txBody>
      <dsp:txXfrm>
        <a:off x="2132125" y="1366180"/>
        <a:ext cx="1460912" cy="708416"/>
      </dsp:txXfrm>
    </dsp:sp>
    <dsp:sp modelId="{04C03EDC-4137-4BAD-991A-57BFD2962691}">
      <dsp:nvSpPr>
        <dsp:cNvPr id="0" name=""/>
        <dsp:cNvSpPr/>
      </dsp:nvSpPr>
      <dsp:spPr>
        <a:xfrm>
          <a:off x="3615078" y="1707292"/>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1027" y="1705338"/>
        <a:ext cx="30099" cy="30099"/>
      </dsp:txXfrm>
    </dsp:sp>
    <dsp:sp modelId="{141E98F4-582C-45DC-A8BD-1CDBB0C5F226}">
      <dsp:nvSpPr>
        <dsp:cNvPr id="0" name=""/>
        <dsp:cNvSpPr/>
      </dsp:nvSpPr>
      <dsp:spPr>
        <a:xfrm>
          <a:off x="4217075" y="1344140"/>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Black"/>
            </a:rPr>
            <a:t>Feature Extraction</a:t>
          </a:r>
        </a:p>
      </dsp:txBody>
      <dsp:txXfrm>
        <a:off x="4239115" y="1366180"/>
        <a:ext cx="1460912" cy="708416"/>
      </dsp:txXfrm>
    </dsp:sp>
    <dsp:sp modelId="{E7418F12-A1D0-48CE-AAAB-8B35BDB4B439}">
      <dsp:nvSpPr>
        <dsp:cNvPr id="0" name=""/>
        <dsp:cNvSpPr/>
      </dsp:nvSpPr>
      <dsp:spPr>
        <a:xfrm>
          <a:off x="5722067" y="1707292"/>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08016" y="1705338"/>
        <a:ext cx="30099" cy="30099"/>
      </dsp:txXfrm>
    </dsp:sp>
    <dsp:sp modelId="{9638D743-1A0B-4FD8-BF49-739807181831}">
      <dsp:nvSpPr>
        <dsp:cNvPr id="0" name=""/>
        <dsp:cNvSpPr/>
      </dsp:nvSpPr>
      <dsp:spPr>
        <a:xfrm>
          <a:off x="6324065" y="1344140"/>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Black"/>
            </a:rPr>
            <a:t>Train the model</a:t>
          </a:r>
        </a:p>
      </dsp:txBody>
      <dsp:txXfrm>
        <a:off x="6346105" y="1366180"/>
        <a:ext cx="1460912" cy="708416"/>
      </dsp:txXfrm>
    </dsp:sp>
    <dsp:sp modelId="{D426A33D-777E-4EA2-82E4-BF60760FDACB}">
      <dsp:nvSpPr>
        <dsp:cNvPr id="0" name=""/>
        <dsp:cNvSpPr/>
      </dsp:nvSpPr>
      <dsp:spPr>
        <a:xfrm>
          <a:off x="7829057" y="1707292"/>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15006" y="1705338"/>
        <a:ext cx="30099" cy="30099"/>
      </dsp:txXfrm>
    </dsp:sp>
    <dsp:sp modelId="{982C35A7-B08D-4C19-AA1C-6D48C6AC6FE4}">
      <dsp:nvSpPr>
        <dsp:cNvPr id="0" name=""/>
        <dsp:cNvSpPr/>
      </dsp:nvSpPr>
      <dsp:spPr>
        <a:xfrm>
          <a:off x="8431054" y="1344140"/>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Black"/>
            </a:rPr>
            <a:t>Classification</a:t>
          </a:r>
        </a:p>
        <a:p>
          <a:pPr marL="0" lvl="0" indent="0" algn="ctr" defTabSz="666750">
            <a:lnSpc>
              <a:spcPct val="90000"/>
            </a:lnSpc>
            <a:spcBef>
              <a:spcPct val="0"/>
            </a:spcBef>
            <a:spcAft>
              <a:spcPct val="35000"/>
            </a:spcAft>
            <a:buNone/>
          </a:pPr>
          <a:r>
            <a:rPr lang="en-US" sz="1500" kern="1200">
              <a:latin typeface="Arial Black"/>
            </a:rPr>
            <a:t>(Prediction)</a:t>
          </a:r>
        </a:p>
      </dsp:txBody>
      <dsp:txXfrm>
        <a:off x="8453094" y="1366180"/>
        <a:ext cx="1460912" cy="708416"/>
      </dsp:txXfrm>
    </dsp:sp>
    <dsp:sp modelId="{C920E528-AEE9-4A68-A96B-795AAB37AF2C}">
      <dsp:nvSpPr>
        <dsp:cNvPr id="0" name=""/>
        <dsp:cNvSpPr/>
      </dsp:nvSpPr>
      <dsp:spPr>
        <a:xfrm>
          <a:off x="9936047" y="1707292"/>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221995" y="1705338"/>
        <a:ext cx="30099" cy="30099"/>
      </dsp:txXfrm>
    </dsp:sp>
    <dsp:sp modelId="{FABDC27E-AE99-43C2-8EC6-BFA09EEB71D3}">
      <dsp:nvSpPr>
        <dsp:cNvPr id="0" name=""/>
        <dsp:cNvSpPr/>
      </dsp:nvSpPr>
      <dsp:spPr>
        <a:xfrm>
          <a:off x="10538044" y="1344140"/>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Black"/>
            </a:rPr>
            <a:t>Evaluation</a:t>
          </a:r>
        </a:p>
      </dsp:txBody>
      <dsp:txXfrm>
        <a:off x="10560084" y="1366180"/>
        <a:ext cx="1460912" cy="708416"/>
      </dsp:txXfrm>
    </dsp:sp>
    <dsp:sp modelId="{CBC89146-32F1-4099-AFCE-E43A59989167}">
      <dsp:nvSpPr>
        <dsp:cNvPr id="0" name=""/>
        <dsp:cNvSpPr/>
      </dsp:nvSpPr>
      <dsp:spPr>
        <a:xfrm rot="21485936">
          <a:off x="1507779" y="2554001"/>
          <a:ext cx="1125104" cy="26191"/>
        </a:xfrm>
        <a:custGeom>
          <a:avLst/>
          <a:gdLst/>
          <a:ahLst/>
          <a:cxnLst/>
          <a:rect l="0" t="0" r="0" b="0"/>
          <a:pathLst>
            <a:path>
              <a:moveTo>
                <a:pt x="0" y="13095"/>
              </a:moveTo>
              <a:lnTo>
                <a:pt x="1125104" y="1309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42203" y="2538969"/>
        <a:ext cx="56255" cy="56255"/>
      </dsp:txXfrm>
    </dsp:sp>
    <dsp:sp modelId="{58E9C924-C161-4C0E-8153-1C21C480FE1E}">
      <dsp:nvSpPr>
        <dsp:cNvPr id="0" name=""/>
        <dsp:cNvSpPr/>
      </dsp:nvSpPr>
      <dsp:spPr>
        <a:xfrm>
          <a:off x="2632574" y="2172187"/>
          <a:ext cx="1504992" cy="752496"/>
        </a:xfrm>
        <a:prstGeom prst="roundRect">
          <a:avLst>
            <a:gd name="adj" fmla="val 10000"/>
          </a:avLst>
        </a:prstGeom>
        <a:no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a:latin typeface="Arial Black"/>
          </a:endParaRPr>
        </a:p>
      </dsp:txBody>
      <dsp:txXfrm>
        <a:off x="2654614" y="2194227"/>
        <a:ext cx="1460912" cy="708416"/>
      </dsp:txXfrm>
    </dsp:sp>
    <dsp:sp modelId="{4318AD01-A366-4808-8AFC-0FC65E284DE5}">
      <dsp:nvSpPr>
        <dsp:cNvPr id="0" name=""/>
        <dsp:cNvSpPr/>
      </dsp:nvSpPr>
      <dsp:spPr>
        <a:xfrm rot="3310531">
          <a:off x="1282004" y="3005348"/>
          <a:ext cx="1054166" cy="26191"/>
        </a:xfrm>
        <a:custGeom>
          <a:avLst/>
          <a:gdLst/>
          <a:ahLst/>
          <a:cxnLst/>
          <a:rect l="0" t="0" r="0" b="0"/>
          <a:pathLst>
            <a:path>
              <a:moveTo>
                <a:pt x="0" y="13095"/>
              </a:moveTo>
              <a:lnTo>
                <a:pt x="1054166" y="13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82733" y="2992090"/>
        <a:ext cx="52708" cy="52708"/>
      </dsp:txXfrm>
    </dsp:sp>
    <dsp:sp modelId="{3A790533-6636-4EE4-B0B1-7194AF71AC6E}">
      <dsp:nvSpPr>
        <dsp:cNvPr id="0" name=""/>
        <dsp:cNvSpPr/>
      </dsp:nvSpPr>
      <dsp:spPr>
        <a:xfrm>
          <a:off x="2110085" y="3074881"/>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Black"/>
            </a:rPr>
            <a:t>NLP Transformers</a:t>
          </a:r>
        </a:p>
      </dsp:txBody>
      <dsp:txXfrm>
        <a:off x="2132125" y="3096921"/>
        <a:ext cx="1460912" cy="708416"/>
      </dsp:txXfrm>
    </dsp:sp>
    <dsp:sp modelId="{90DC36F2-90BE-4A22-8664-B91D50519A00}">
      <dsp:nvSpPr>
        <dsp:cNvPr id="0" name=""/>
        <dsp:cNvSpPr/>
      </dsp:nvSpPr>
      <dsp:spPr>
        <a:xfrm>
          <a:off x="3615078" y="3438034"/>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1027" y="3436079"/>
        <a:ext cx="30099" cy="30099"/>
      </dsp:txXfrm>
    </dsp:sp>
    <dsp:sp modelId="{BA9D350E-8035-4F9C-B657-A9D06E26ED36}">
      <dsp:nvSpPr>
        <dsp:cNvPr id="0" name=""/>
        <dsp:cNvSpPr/>
      </dsp:nvSpPr>
      <dsp:spPr>
        <a:xfrm>
          <a:off x="4217075" y="3074881"/>
          <a:ext cx="1504992" cy="7524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Black"/>
            </a:rPr>
            <a:t>Classification</a:t>
          </a:r>
        </a:p>
        <a:p>
          <a:pPr marL="0" lvl="0" indent="0" algn="ctr" defTabSz="666750">
            <a:lnSpc>
              <a:spcPct val="90000"/>
            </a:lnSpc>
            <a:spcBef>
              <a:spcPct val="0"/>
            </a:spcBef>
            <a:spcAft>
              <a:spcPct val="35000"/>
            </a:spcAft>
            <a:buNone/>
          </a:pPr>
          <a:r>
            <a:rPr lang="en-US" sz="1500" kern="1200">
              <a:latin typeface="Arial Black"/>
            </a:rPr>
            <a:t>(Prediction)</a:t>
          </a:r>
        </a:p>
      </dsp:txBody>
      <dsp:txXfrm>
        <a:off x="4239115" y="3096921"/>
        <a:ext cx="1460912" cy="708416"/>
      </dsp:txXfrm>
    </dsp:sp>
    <dsp:sp modelId="{3B035480-9C92-46C3-BFCB-5D9843898045}">
      <dsp:nvSpPr>
        <dsp:cNvPr id="0" name=""/>
        <dsp:cNvSpPr/>
      </dsp:nvSpPr>
      <dsp:spPr>
        <a:xfrm>
          <a:off x="5722067" y="3438034"/>
          <a:ext cx="601997" cy="26191"/>
        </a:xfrm>
        <a:custGeom>
          <a:avLst/>
          <a:gdLst/>
          <a:ahLst/>
          <a:cxnLst/>
          <a:rect l="0" t="0" r="0" b="0"/>
          <a:pathLst>
            <a:path>
              <a:moveTo>
                <a:pt x="0" y="13095"/>
              </a:moveTo>
              <a:lnTo>
                <a:pt x="601997" y="130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08016" y="3436079"/>
        <a:ext cx="30099" cy="30099"/>
      </dsp:txXfrm>
    </dsp:sp>
    <dsp:sp modelId="{54CB9A93-0465-4177-9017-931EA5EEFA1D}">
      <dsp:nvSpPr>
        <dsp:cNvPr id="0" name=""/>
        <dsp:cNvSpPr/>
      </dsp:nvSpPr>
      <dsp:spPr>
        <a:xfrm>
          <a:off x="6324065" y="3074881"/>
          <a:ext cx="1504992" cy="7524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Black"/>
            </a:rPr>
            <a:t>Evaluation</a:t>
          </a:r>
        </a:p>
      </dsp:txBody>
      <dsp:txXfrm>
        <a:off x="6346105" y="3096921"/>
        <a:ext cx="1460912" cy="708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7324E-AF62-4FA6-B237-32D9AC09FD7B}">
      <dsp:nvSpPr>
        <dsp:cNvPr id="0" name=""/>
        <dsp:cNvSpPr/>
      </dsp:nvSpPr>
      <dsp:spPr>
        <a:xfrm>
          <a:off x="5415" y="1992497"/>
          <a:ext cx="1405392" cy="7026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Black"/>
            </a:rPr>
            <a:t>Content Filter</a:t>
          </a:r>
          <a:endParaRPr lang="en-US" sz="1300" kern="1200"/>
        </a:p>
      </dsp:txBody>
      <dsp:txXfrm>
        <a:off x="25996" y="2013078"/>
        <a:ext cx="1364230" cy="661534"/>
      </dsp:txXfrm>
    </dsp:sp>
    <dsp:sp modelId="{45F7FFD7-F2C2-4893-8BF9-B13FD381780A}">
      <dsp:nvSpPr>
        <dsp:cNvPr id="0" name=""/>
        <dsp:cNvSpPr/>
      </dsp:nvSpPr>
      <dsp:spPr>
        <a:xfrm>
          <a:off x="1410807" y="2330354"/>
          <a:ext cx="562156" cy="26982"/>
        </a:xfrm>
        <a:custGeom>
          <a:avLst/>
          <a:gdLst/>
          <a:ahLst/>
          <a:cxnLst/>
          <a:rect l="0" t="0" r="0" b="0"/>
          <a:pathLst>
            <a:path>
              <a:moveTo>
                <a:pt x="0" y="13491"/>
              </a:moveTo>
              <a:lnTo>
                <a:pt x="562156" y="134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77831" y="2329792"/>
        <a:ext cx="28107" cy="28107"/>
      </dsp:txXfrm>
    </dsp:sp>
    <dsp:sp modelId="{1ABE583B-C41F-4295-BCFB-B1C4AD4671BD}">
      <dsp:nvSpPr>
        <dsp:cNvPr id="0" name=""/>
        <dsp:cNvSpPr/>
      </dsp:nvSpPr>
      <dsp:spPr>
        <a:xfrm>
          <a:off x="1972964" y="1992497"/>
          <a:ext cx="1405392" cy="7026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Black"/>
            </a:rPr>
            <a:t>Text</a:t>
          </a:r>
          <a:endParaRPr lang="en-US" sz="1300" kern="1200"/>
        </a:p>
      </dsp:txBody>
      <dsp:txXfrm>
        <a:off x="1993545" y="2013078"/>
        <a:ext cx="1364230" cy="661534"/>
      </dsp:txXfrm>
    </dsp:sp>
    <dsp:sp modelId="{F5D101B8-22DF-45B1-9F41-0F3FEE9BB892}">
      <dsp:nvSpPr>
        <dsp:cNvPr id="0" name=""/>
        <dsp:cNvSpPr/>
      </dsp:nvSpPr>
      <dsp:spPr>
        <a:xfrm>
          <a:off x="3378356" y="2330354"/>
          <a:ext cx="562156" cy="26982"/>
        </a:xfrm>
        <a:custGeom>
          <a:avLst/>
          <a:gdLst/>
          <a:ahLst/>
          <a:cxnLst/>
          <a:rect l="0" t="0" r="0" b="0"/>
          <a:pathLst>
            <a:path>
              <a:moveTo>
                <a:pt x="0" y="13491"/>
              </a:moveTo>
              <a:lnTo>
                <a:pt x="562156" y="134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45380" y="2329792"/>
        <a:ext cx="28107" cy="28107"/>
      </dsp:txXfrm>
    </dsp:sp>
    <dsp:sp modelId="{00BFE6DA-9ED4-4D1C-8D3D-C5D6F6D3DF0B}">
      <dsp:nvSpPr>
        <dsp:cNvPr id="0" name=""/>
        <dsp:cNvSpPr/>
      </dsp:nvSpPr>
      <dsp:spPr>
        <a:xfrm>
          <a:off x="3940513" y="1992497"/>
          <a:ext cx="1405392" cy="7026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Black"/>
            </a:rPr>
            <a:t>Preprocessing</a:t>
          </a:r>
          <a:endParaRPr lang="en-US" sz="1300" kern="1200"/>
        </a:p>
      </dsp:txBody>
      <dsp:txXfrm>
        <a:off x="3961094" y="2013078"/>
        <a:ext cx="1364230" cy="661534"/>
      </dsp:txXfrm>
    </dsp:sp>
    <dsp:sp modelId="{A62F817C-CA05-4B28-A274-DDB2E94E9485}">
      <dsp:nvSpPr>
        <dsp:cNvPr id="0" name=""/>
        <dsp:cNvSpPr/>
      </dsp:nvSpPr>
      <dsp:spPr>
        <a:xfrm>
          <a:off x="5345905" y="2330354"/>
          <a:ext cx="562156" cy="26982"/>
        </a:xfrm>
        <a:custGeom>
          <a:avLst/>
          <a:gdLst/>
          <a:ahLst/>
          <a:cxnLst/>
          <a:rect l="0" t="0" r="0" b="0"/>
          <a:pathLst>
            <a:path>
              <a:moveTo>
                <a:pt x="0" y="13491"/>
              </a:moveTo>
              <a:lnTo>
                <a:pt x="562156" y="134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2929" y="2329792"/>
        <a:ext cx="28107" cy="28107"/>
      </dsp:txXfrm>
    </dsp:sp>
    <dsp:sp modelId="{783B347E-AD41-42CC-A7B5-CD3B75FF301D}">
      <dsp:nvSpPr>
        <dsp:cNvPr id="0" name=""/>
        <dsp:cNvSpPr/>
      </dsp:nvSpPr>
      <dsp:spPr>
        <a:xfrm>
          <a:off x="5908061" y="1992497"/>
          <a:ext cx="1405392" cy="7026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rtl="0">
            <a:lnSpc>
              <a:spcPct val="90000"/>
            </a:lnSpc>
            <a:spcBef>
              <a:spcPct val="0"/>
            </a:spcBef>
            <a:spcAft>
              <a:spcPct val="35000"/>
            </a:spcAft>
            <a:buNone/>
          </a:pPr>
          <a:r>
            <a:rPr lang="en-US" sz="1300" kern="1200">
              <a:latin typeface="Arial Black"/>
            </a:rPr>
            <a:t>Training the Model</a:t>
          </a:r>
        </a:p>
      </dsp:txBody>
      <dsp:txXfrm>
        <a:off x="5928642" y="2013078"/>
        <a:ext cx="1364230" cy="661534"/>
      </dsp:txXfrm>
    </dsp:sp>
    <dsp:sp modelId="{406AE2BC-0EE6-498B-8690-8BD7BC90E0CA}">
      <dsp:nvSpPr>
        <dsp:cNvPr id="0" name=""/>
        <dsp:cNvSpPr/>
      </dsp:nvSpPr>
      <dsp:spPr>
        <a:xfrm>
          <a:off x="7313453" y="2330354"/>
          <a:ext cx="562156" cy="26982"/>
        </a:xfrm>
        <a:custGeom>
          <a:avLst/>
          <a:gdLst/>
          <a:ahLst/>
          <a:cxnLst/>
          <a:rect l="0" t="0" r="0" b="0"/>
          <a:pathLst>
            <a:path>
              <a:moveTo>
                <a:pt x="0" y="13491"/>
              </a:moveTo>
              <a:lnTo>
                <a:pt x="562156" y="134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80478" y="2329792"/>
        <a:ext cx="28107" cy="28107"/>
      </dsp:txXfrm>
    </dsp:sp>
    <dsp:sp modelId="{29A0DAD0-50BC-4E76-BA27-CF1B60BD898A}">
      <dsp:nvSpPr>
        <dsp:cNvPr id="0" name=""/>
        <dsp:cNvSpPr/>
      </dsp:nvSpPr>
      <dsp:spPr>
        <a:xfrm>
          <a:off x="7875610" y="1992497"/>
          <a:ext cx="1405392" cy="702696"/>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Black"/>
            </a:rPr>
            <a:t>Classification</a:t>
          </a:r>
        </a:p>
      </dsp:txBody>
      <dsp:txXfrm>
        <a:off x="7896191" y="2013078"/>
        <a:ext cx="1364230" cy="661534"/>
      </dsp:txXfrm>
    </dsp:sp>
    <dsp:sp modelId="{FE4EE733-BF4E-4319-804C-96DD39858868}">
      <dsp:nvSpPr>
        <dsp:cNvPr id="0" name=""/>
        <dsp:cNvSpPr/>
      </dsp:nvSpPr>
      <dsp:spPr>
        <a:xfrm>
          <a:off x="9281002" y="2330354"/>
          <a:ext cx="562156" cy="26982"/>
        </a:xfrm>
        <a:custGeom>
          <a:avLst/>
          <a:gdLst/>
          <a:ahLst/>
          <a:cxnLst/>
          <a:rect l="0" t="0" r="0" b="0"/>
          <a:pathLst>
            <a:path>
              <a:moveTo>
                <a:pt x="0" y="13491"/>
              </a:moveTo>
              <a:lnTo>
                <a:pt x="562156" y="134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548027" y="2329792"/>
        <a:ext cx="28107" cy="28107"/>
      </dsp:txXfrm>
    </dsp:sp>
    <dsp:sp modelId="{9F52AF8B-B371-4A11-A9E9-B382A892C2E7}">
      <dsp:nvSpPr>
        <dsp:cNvPr id="0" name=""/>
        <dsp:cNvSpPr/>
      </dsp:nvSpPr>
      <dsp:spPr>
        <a:xfrm>
          <a:off x="9843159" y="1992497"/>
          <a:ext cx="1405392" cy="702696"/>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latin typeface="Arial Black"/>
            </a:rPr>
            <a:t>Prediction</a:t>
          </a:r>
        </a:p>
      </dsp:txBody>
      <dsp:txXfrm>
        <a:off x="9863740" y="2013078"/>
        <a:ext cx="1364230" cy="6615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0E9B8-60CF-46BF-A5D4-DD972C4522A1}">
      <dsp:nvSpPr>
        <dsp:cNvPr id="0" name=""/>
        <dsp:cNvSpPr/>
      </dsp:nvSpPr>
      <dsp:spPr>
        <a:xfrm>
          <a:off x="3643" y="1921423"/>
          <a:ext cx="1182081" cy="591040"/>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a:latin typeface="Arial Black"/>
            </a:rPr>
            <a:t>Content Filter</a:t>
          </a:r>
          <a:endParaRPr lang="en-US" sz="1100" kern="1200"/>
        </a:p>
      </dsp:txBody>
      <dsp:txXfrm>
        <a:off x="20954" y="1938734"/>
        <a:ext cx="1147459" cy="556418"/>
      </dsp:txXfrm>
    </dsp:sp>
    <dsp:sp modelId="{BD589FB5-3819-41B8-B91B-7A058DC6A16E}">
      <dsp:nvSpPr>
        <dsp:cNvPr id="0" name=""/>
        <dsp:cNvSpPr/>
      </dsp:nvSpPr>
      <dsp:spPr>
        <a:xfrm>
          <a:off x="1185724" y="2204946"/>
          <a:ext cx="472832" cy="23994"/>
        </a:xfrm>
        <a:custGeom>
          <a:avLst/>
          <a:gdLst/>
          <a:ahLst/>
          <a:cxnLst/>
          <a:rect l="0" t="0" r="0" b="0"/>
          <a:pathLst>
            <a:path>
              <a:moveTo>
                <a:pt x="0" y="11997"/>
              </a:moveTo>
              <a:lnTo>
                <a:pt x="472832" y="119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10319" y="2205122"/>
        <a:ext cx="23641" cy="23641"/>
      </dsp:txXfrm>
    </dsp:sp>
    <dsp:sp modelId="{BE745DA1-CCE4-442A-9923-7F6AC35D9B12}">
      <dsp:nvSpPr>
        <dsp:cNvPr id="0" name=""/>
        <dsp:cNvSpPr/>
      </dsp:nvSpPr>
      <dsp:spPr>
        <a:xfrm>
          <a:off x="1658557" y="1921423"/>
          <a:ext cx="1182081" cy="591040"/>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Image</a:t>
          </a:r>
        </a:p>
      </dsp:txBody>
      <dsp:txXfrm>
        <a:off x="1675868" y="1938734"/>
        <a:ext cx="1147459" cy="556418"/>
      </dsp:txXfrm>
    </dsp:sp>
    <dsp:sp modelId="{B439B9A9-2E03-4E46-9357-02A10DF766CA}">
      <dsp:nvSpPr>
        <dsp:cNvPr id="0" name=""/>
        <dsp:cNvSpPr/>
      </dsp:nvSpPr>
      <dsp:spPr>
        <a:xfrm>
          <a:off x="2840638" y="2204946"/>
          <a:ext cx="472832" cy="23994"/>
        </a:xfrm>
        <a:custGeom>
          <a:avLst/>
          <a:gdLst/>
          <a:ahLst/>
          <a:cxnLst/>
          <a:rect l="0" t="0" r="0" b="0"/>
          <a:pathLst>
            <a:path>
              <a:moveTo>
                <a:pt x="0" y="11997"/>
              </a:moveTo>
              <a:lnTo>
                <a:pt x="472832" y="119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5233" y="2205122"/>
        <a:ext cx="23641" cy="23641"/>
      </dsp:txXfrm>
    </dsp:sp>
    <dsp:sp modelId="{47F50516-6B72-4F9D-809D-80D07C67E639}">
      <dsp:nvSpPr>
        <dsp:cNvPr id="0" name=""/>
        <dsp:cNvSpPr/>
      </dsp:nvSpPr>
      <dsp:spPr>
        <a:xfrm>
          <a:off x="3313470" y="1921423"/>
          <a:ext cx="1182081" cy="591040"/>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Preprocessing</a:t>
          </a:r>
        </a:p>
      </dsp:txBody>
      <dsp:txXfrm>
        <a:off x="3330781" y="1938734"/>
        <a:ext cx="1147459" cy="556418"/>
      </dsp:txXfrm>
    </dsp:sp>
    <dsp:sp modelId="{7A114ABA-DFA1-4E96-A164-C779909987CB}">
      <dsp:nvSpPr>
        <dsp:cNvPr id="0" name=""/>
        <dsp:cNvSpPr/>
      </dsp:nvSpPr>
      <dsp:spPr>
        <a:xfrm rot="17350740">
          <a:off x="4012329" y="1525249"/>
          <a:ext cx="1439277" cy="23994"/>
        </a:xfrm>
        <a:custGeom>
          <a:avLst/>
          <a:gdLst/>
          <a:ahLst/>
          <a:cxnLst/>
          <a:rect l="0" t="0" r="0" b="0"/>
          <a:pathLst>
            <a:path>
              <a:moveTo>
                <a:pt x="0" y="11997"/>
              </a:moveTo>
              <a:lnTo>
                <a:pt x="1439277" y="119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5986" y="1501264"/>
        <a:ext cx="71963" cy="71963"/>
      </dsp:txXfrm>
    </dsp:sp>
    <dsp:sp modelId="{8EFCD716-5C53-4018-9191-1C04BBD45D5D}">
      <dsp:nvSpPr>
        <dsp:cNvPr id="0" name=""/>
        <dsp:cNvSpPr/>
      </dsp:nvSpPr>
      <dsp:spPr>
        <a:xfrm>
          <a:off x="4968384" y="562029"/>
          <a:ext cx="1182081" cy="591040"/>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Resizing</a:t>
          </a:r>
        </a:p>
      </dsp:txBody>
      <dsp:txXfrm>
        <a:off x="4985695" y="579340"/>
        <a:ext cx="1147459" cy="556418"/>
      </dsp:txXfrm>
    </dsp:sp>
    <dsp:sp modelId="{58E50393-93CF-4716-812A-BD2B89200ADC}">
      <dsp:nvSpPr>
        <dsp:cNvPr id="0" name=""/>
        <dsp:cNvSpPr/>
      </dsp:nvSpPr>
      <dsp:spPr>
        <a:xfrm rot="18289469">
          <a:off x="4317975" y="1865098"/>
          <a:ext cx="827984" cy="23994"/>
        </a:xfrm>
        <a:custGeom>
          <a:avLst/>
          <a:gdLst/>
          <a:ahLst/>
          <a:cxnLst/>
          <a:rect l="0" t="0" r="0" b="0"/>
          <a:pathLst>
            <a:path>
              <a:moveTo>
                <a:pt x="0" y="11997"/>
              </a:moveTo>
              <a:lnTo>
                <a:pt x="827984" y="119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11268" y="1856395"/>
        <a:ext cx="41399" cy="41399"/>
      </dsp:txXfrm>
    </dsp:sp>
    <dsp:sp modelId="{08DC468F-85D5-461A-959A-75FE2540E957}">
      <dsp:nvSpPr>
        <dsp:cNvPr id="0" name=""/>
        <dsp:cNvSpPr/>
      </dsp:nvSpPr>
      <dsp:spPr>
        <a:xfrm>
          <a:off x="4968384" y="1241726"/>
          <a:ext cx="1182081" cy="591040"/>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Normalization</a:t>
          </a:r>
        </a:p>
      </dsp:txBody>
      <dsp:txXfrm>
        <a:off x="4985695" y="1259037"/>
        <a:ext cx="1147459" cy="556418"/>
      </dsp:txXfrm>
    </dsp:sp>
    <dsp:sp modelId="{33749E9C-2351-4467-91C3-68C18274DFF8}">
      <dsp:nvSpPr>
        <dsp:cNvPr id="0" name=""/>
        <dsp:cNvSpPr/>
      </dsp:nvSpPr>
      <dsp:spPr>
        <a:xfrm>
          <a:off x="4495551" y="2204946"/>
          <a:ext cx="472832" cy="23994"/>
        </a:xfrm>
        <a:custGeom>
          <a:avLst/>
          <a:gdLst/>
          <a:ahLst/>
          <a:cxnLst/>
          <a:rect l="0" t="0" r="0" b="0"/>
          <a:pathLst>
            <a:path>
              <a:moveTo>
                <a:pt x="0" y="11997"/>
              </a:moveTo>
              <a:lnTo>
                <a:pt x="472832" y="119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20147" y="2205122"/>
        <a:ext cx="23641" cy="23641"/>
      </dsp:txXfrm>
    </dsp:sp>
    <dsp:sp modelId="{340CA43F-3A71-4182-B5CE-566CE4F031DB}">
      <dsp:nvSpPr>
        <dsp:cNvPr id="0" name=""/>
        <dsp:cNvSpPr/>
      </dsp:nvSpPr>
      <dsp:spPr>
        <a:xfrm>
          <a:off x="4968384" y="1921423"/>
          <a:ext cx="1182081" cy="591040"/>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Noise</a:t>
          </a:r>
          <a:r>
            <a:rPr lang="en-US" sz="1500" kern="1200">
              <a:latin typeface="Arial Black"/>
              <a:ea typeface="+mn-ea"/>
              <a:cs typeface="+mn-cs"/>
            </a:rPr>
            <a:t> </a:t>
          </a:r>
          <a:r>
            <a:rPr lang="en-US" sz="1100" kern="1200">
              <a:latin typeface="Arial Black"/>
              <a:ea typeface="+mn-ea"/>
              <a:cs typeface="+mn-cs"/>
            </a:rPr>
            <a:t>reduction</a:t>
          </a:r>
          <a:endParaRPr lang="en-US" sz="1500" kern="1200">
            <a:latin typeface="Arial Black"/>
            <a:ea typeface="+mn-ea"/>
            <a:cs typeface="+mn-cs"/>
          </a:endParaRPr>
        </a:p>
      </dsp:txBody>
      <dsp:txXfrm>
        <a:off x="4985695" y="1938734"/>
        <a:ext cx="1147459" cy="556418"/>
      </dsp:txXfrm>
    </dsp:sp>
    <dsp:sp modelId="{EC588B73-4C8A-4224-8F4A-A1CBA78FA8EC}">
      <dsp:nvSpPr>
        <dsp:cNvPr id="0" name=""/>
        <dsp:cNvSpPr/>
      </dsp:nvSpPr>
      <dsp:spPr>
        <a:xfrm rot="3310531">
          <a:off x="4317975" y="2544794"/>
          <a:ext cx="827984" cy="23994"/>
        </a:xfrm>
        <a:custGeom>
          <a:avLst/>
          <a:gdLst/>
          <a:ahLst/>
          <a:cxnLst/>
          <a:rect l="0" t="0" r="0" b="0"/>
          <a:pathLst>
            <a:path>
              <a:moveTo>
                <a:pt x="0" y="11997"/>
              </a:moveTo>
              <a:lnTo>
                <a:pt x="827984" y="119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11268" y="2536092"/>
        <a:ext cx="41399" cy="41399"/>
      </dsp:txXfrm>
    </dsp:sp>
    <dsp:sp modelId="{DE1E3725-1CFF-4A97-A3C8-734A60CFA776}">
      <dsp:nvSpPr>
        <dsp:cNvPr id="0" name=""/>
        <dsp:cNvSpPr/>
      </dsp:nvSpPr>
      <dsp:spPr>
        <a:xfrm>
          <a:off x="4968384" y="2601119"/>
          <a:ext cx="1182081" cy="591040"/>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Segmentation</a:t>
          </a:r>
        </a:p>
      </dsp:txBody>
      <dsp:txXfrm>
        <a:off x="4985695" y="2618430"/>
        <a:ext cx="1147459" cy="556418"/>
      </dsp:txXfrm>
    </dsp:sp>
    <dsp:sp modelId="{C0F3A439-495D-40FD-A843-765960FF5CBC}">
      <dsp:nvSpPr>
        <dsp:cNvPr id="0" name=""/>
        <dsp:cNvSpPr/>
      </dsp:nvSpPr>
      <dsp:spPr>
        <a:xfrm rot="4249260">
          <a:off x="4012329" y="2884643"/>
          <a:ext cx="1439277" cy="23994"/>
        </a:xfrm>
        <a:custGeom>
          <a:avLst/>
          <a:gdLst/>
          <a:ahLst/>
          <a:cxnLst/>
          <a:rect l="0" t="0" r="0" b="0"/>
          <a:pathLst>
            <a:path>
              <a:moveTo>
                <a:pt x="0" y="11997"/>
              </a:moveTo>
              <a:lnTo>
                <a:pt x="1439277" y="119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5986" y="2860658"/>
        <a:ext cx="71963" cy="71963"/>
      </dsp:txXfrm>
    </dsp:sp>
    <dsp:sp modelId="{A0E5DBC7-9CB5-473B-943C-03265F99BC8A}">
      <dsp:nvSpPr>
        <dsp:cNvPr id="0" name=""/>
        <dsp:cNvSpPr/>
      </dsp:nvSpPr>
      <dsp:spPr>
        <a:xfrm>
          <a:off x="4968384" y="3280816"/>
          <a:ext cx="1182081" cy="591040"/>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Feature Extraction</a:t>
          </a:r>
        </a:p>
      </dsp:txBody>
      <dsp:txXfrm>
        <a:off x="4985695" y="3298127"/>
        <a:ext cx="1147459" cy="556418"/>
      </dsp:txXfrm>
    </dsp:sp>
    <dsp:sp modelId="{B4A6CE8C-2C12-4E88-A145-E3F1C5D7B798}">
      <dsp:nvSpPr>
        <dsp:cNvPr id="0" name=""/>
        <dsp:cNvSpPr/>
      </dsp:nvSpPr>
      <dsp:spPr>
        <a:xfrm>
          <a:off x="6150465" y="3564339"/>
          <a:ext cx="472832" cy="23994"/>
        </a:xfrm>
        <a:custGeom>
          <a:avLst/>
          <a:gdLst/>
          <a:ahLst/>
          <a:cxnLst/>
          <a:rect l="0" t="0" r="0" b="0"/>
          <a:pathLst>
            <a:path>
              <a:moveTo>
                <a:pt x="0" y="11997"/>
              </a:moveTo>
              <a:lnTo>
                <a:pt x="472832" y="119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75061" y="3564516"/>
        <a:ext cx="23641" cy="23641"/>
      </dsp:txXfrm>
    </dsp:sp>
    <dsp:sp modelId="{6F09A467-41FC-461E-BFB1-EDBA683CA9E1}">
      <dsp:nvSpPr>
        <dsp:cNvPr id="0" name=""/>
        <dsp:cNvSpPr/>
      </dsp:nvSpPr>
      <dsp:spPr>
        <a:xfrm>
          <a:off x="6623298" y="3280816"/>
          <a:ext cx="1182081" cy="591040"/>
        </a:xfrm>
        <a:prstGeom prst="roundRect">
          <a:avLst>
            <a:gd name="adj" fmla="val 10000"/>
          </a:avLst>
        </a:prstGeom>
        <a:solidFill>
          <a:srgbClr val="004B8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Training the model</a:t>
          </a:r>
        </a:p>
      </dsp:txBody>
      <dsp:txXfrm>
        <a:off x="6640609" y="3298127"/>
        <a:ext cx="1147459" cy="556418"/>
      </dsp:txXfrm>
    </dsp:sp>
    <dsp:sp modelId="{D36D7BF8-4616-43CD-9C6F-842EF1C6360A}">
      <dsp:nvSpPr>
        <dsp:cNvPr id="0" name=""/>
        <dsp:cNvSpPr/>
      </dsp:nvSpPr>
      <dsp:spPr>
        <a:xfrm>
          <a:off x="7805379" y="3564339"/>
          <a:ext cx="472832" cy="23994"/>
        </a:xfrm>
        <a:custGeom>
          <a:avLst/>
          <a:gdLst/>
          <a:ahLst/>
          <a:cxnLst/>
          <a:rect l="0" t="0" r="0" b="0"/>
          <a:pathLst>
            <a:path>
              <a:moveTo>
                <a:pt x="0" y="11997"/>
              </a:moveTo>
              <a:lnTo>
                <a:pt x="472832" y="119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29974" y="3564516"/>
        <a:ext cx="23641" cy="23641"/>
      </dsp:txXfrm>
    </dsp:sp>
    <dsp:sp modelId="{41DFC4E8-C15B-4F04-978C-C3FD62DBEEE8}">
      <dsp:nvSpPr>
        <dsp:cNvPr id="0" name=""/>
        <dsp:cNvSpPr/>
      </dsp:nvSpPr>
      <dsp:spPr>
        <a:xfrm>
          <a:off x="8278211" y="3280816"/>
          <a:ext cx="1182081" cy="591040"/>
        </a:xfrm>
        <a:prstGeom prst="roundRect">
          <a:avLst>
            <a:gd name="adj" fmla="val 10000"/>
          </a:avLst>
        </a:prstGeom>
        <a:solidFill>
          <a:srgbClr val="C00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666750" rtl="0">
            <a:lnSpc>
              <a:spcPct val="90000"/>
            </a:lnSpc>
            <a:spcBef>
              <a:spcPct val="0"/>
            </a:spcBef>
            <a:spcAft>
              <a:spcPct val="35000"/>
            </a:spcAft>
            <a:buNone/>
          </a:pPr>
          <a:r>
            <a:rPr lang="en-US" sz="1100" kern="1200">
              <a:latin typeface="Arial Black"/>
              <a:ea typeface="+mn-ea"/>
              <a:cs typeface="+mn-cs"/>
            </a:rPr>
            <a:t>Classification</a:t>
          </a:r>
        </a:p>
      </dsp:txBody>
      <dsp:txXfrm>
        <a:off x="8295522" y="3298127"/>
        <a:ext cx="1147459" cy="556418"/>
      </dsp:txXfrm>
    </dsp:sp>
    <dsp:sp modelId="{32923B7F-C2A1-4448-AFF7-88DCCD4835B5}">
      <dsp:nvSpPr>
        <dsp:cNvPr id="0" name=""/>
        <dsp:cNvSpPr/>
      </dsp:nvSpPr>
      <dsp:spPr>
        <a:xfrm>
          <a:off x="9460292" y="3564339"/>
          <a:ext cx="472832" cy="23994"/>
        </a:xfrm>
        <a:custGeom>
          <a:avLst/>
          <a:gdLst/>
          <a:ahLst/>
          <a:cxnLst/>
          <a:rect l="0" t="0" r="0" b="0"/>
          <a:pathLst>
            <a:path>
              <a:moveTo>
                <a:pt x="0" y="11997"/>
              </a:moveTo>
              <a:lnTo>
                <a:pt x="472832" y="119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684888" y="3564516"/>
        <a:ext cx="23641" cy="23641"/>
      </dsp:txXfrm>
    </dsp:sp>
    <dsp:sp modelId="{9E9BF047-CBA2-4FC8-BDBB-43D417FB243F}">
      <dsp:nvSpPr>
        <dsp:cNvPr id="0" name=""/>
        <dsp:cNvSpPr/>
      </dsp:nvSpPr>
      <dsp:spPr>
        <a:xfrm>
          <a:off x="9933125" y="3280816"/>
          <a:ext cx="1182081" cy="591040"/>
        </a:xfrm>
        <a:prstGeom prst="roundRect">
          <a:avLst>
            <a:gd name="adj" fmla="val 10000"/>
          </a:avLst>
        </a:prstGeom>
        <a:solidFill>
          <a:srgbClr val="004B82"/>
        </a:solidFill>
        <a:ln>
          <a:solidFill>
            <a:srgbClr val="004B82"/>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latin typeface="Arial Black"/>
              <a:ea typeface="+mn-ea"/>
              <a:cs typeface="+mn-cs"/>
            </a:rPr>
            <a:t>Prediction</a:t>
          </a:r>
        </a:p>
      </dsp:txBody>
      <dsp:txXfrm>
        <a:off x="9950436" y="3298127"/>
        <a:ext cx="1147459" cy="5564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8735C-7A8A-EA1D-AEF4-9D78BA1456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2EC3F43-D1B9-8E23-73E4-1FEDCF85CD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EF6590-7863-4822-BFCD-B7D35E0328D3}" type="datetimeFigureOut">
              <a:rPr lang="en-US" smtClean="0"/>
              <a:t>28/6/2024</a:t>
            </a:fld>
            <a:endParaRPr lang="en-US"/>
          </a:p>
        </p:txBody>
      </p:sp>
      <p:sp>
        <p:nvSpPr>
          <p:cNvPr id="4" name="Footer Placeholder 3">
            <a:extLst>
              <a:ext uri="{FF2B5EF4-FFF2-40B4-BE49-F238E27FC236}">
                <a16:creationId xmlns:a16="http://schemas.microsoft.com/office/drawing/2014/main" id="{CDC9EFFB-048E-6C37-B766-120975DD3C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62F17CD-5B4A-478A-ED1B-E52F7B612D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E7514F-A0E2-4E87-95A8-85346632ACE4}" type="slidenum">
              <a:rPr lang="en-US" smtClean="0"/>
              <a:t>‹#›</a:t>
            </a:fld>
            <a:endParaRPr lang="en-US"/>
          </a:p>
        </p:txBody>
      </p:sp>
    </p:spTree>
    <p:extLst>
      <p:ext uri="{BB962C8B-B14F-4D97-AF65-F5344CB8AC3E}">
        <p14:creationId xmlns:p14="http://schemas.microsoft.com/office/powerpoint/2010/main" val="15488171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Medium" panose="020B0600000000000000" pitchFamily="34" charset="-122"/>
                <a:ea typeface="思源黑体 CN Medium" panose="020B0600000000000000" pitchFamily="34" charset="-122"/>
              </a:defRPr>
            </a:lvl1pPr>
          </a:lstStyle>
          <a:p>
            <a:fld id="{A22B4E70-1E5C-47BD-9961-352BAA01603F}" type="datetimeFigureOut">
              <a:rPr lang="zh-CN" altLang="en-US" smtClean="0"/>
              <a:pPr/>
              <a:t>2024/6/28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Medium" panose="020B0600000000000000" pitchFamily="34" charset="-122"/>
                <a:ea typeface="思源黑体 CN Medium" panose="020B0600000000000000" pitchFamily="34" charset="-122"/>
              </a:defRPr>
            </a:lvl1pPr>
          </a:lstStyle>
          <a:p>
            <a:fld id="{661F32E8-F9A0-447D-83BC-C3B600DA09E0}" type="slidenum">
              <a:rPr lang="zh-CN" altLang="en-US" smtClean="0"/>
              <a:pPr/>
              <a:t>‹#›</a:t>
            </a:fld>
            <a:endParaRPr lang="zh-CN" altLang="en-US"/>
          </a:p>
        </p:txBody>
      </p:sp>
    </p:spTree>
    <p:extLst>
      <p:ext uri="{BB962C8B-B14F-4D97-AF65-F5344CB8AC3E}">
        <p14:creationId xmlns:p14="http://schemas.microsoft.com/office/powerpoint/2010/main" val="3530881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1pPr>
    <a:lvl2pPr marL="4572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2pPr>
    <a:lvl3pPr marL="9144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3pPr>
    <a:lvl4pPr marL="13716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4pPr>
    <a:lvl5pPr marL="18288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spcBef>
                <a:spcPts val="0"/>
              </a:spcBef>
              <a:spcAft>
                <a:spcPts val="0"/>
              </a:spcAft>
              <a:buFont typeface="+mj-lt"/>
              <a:buNone/>
            </a:pPr>
            <a:r>
              <a:rPr lang="ar-EG" sz="1800" b="0" i="0" err="1">
                <a:effectLst/>
                <a:latin typeface="Calibri" panose="020F0502020204030204" pitchFamily="34" charset="0"/>
                <a:cs typeface="Calibri" panose="020F0502020204030204" pitchFamily="34" charset="0"/>
              </a:rPr>
              <a:t>ثبح</a:t>
            </a:r>
            <a:r>
              <a:rPr lang="ar-EG" sz="1800" b="0" i="0">
                <a:effectLst/>
                <a:latin typeface="Calibri" panose="020F0502020204030204" pitchFamily="34" charset="0"/>
                <a:cs typeface="Calibri" panose="020F0502020204030204" pitchFamily="34" charset="0"/>
              </a:rPr>
              <a:t> </a:t>
            </a:r>
            <a:br>
              <a:rPr lang="ar-EG" sz="1800" b="0" i="0">
                <a:effectLst/>
                <a:latin typeface="Calibri" panose="020F0502020204030204" pitchFamily="34" charset="0"/>
                <a:cs typeface="Calibri" panose="020F0502020204030204" pitchFamily="34" charset="0"/>
              </a:rPr>
            </a:br>
            <a:endParaRPr lang="en-US"/>
          </a:p>
        </p:txBody>
      </p:sp>
      <p:sp>
        <p:nvSpPr>
          <p:cNvPr id="5" name="Slide Number Placeholder 4">
            <a:extLst>
              <a:ext uri="{FF2B5EF4-FFF2-40B4-BE49-F238E27FC236}">
                <a16:creationId xmlns:a16="http://schemas.microsoft.com/office/drawing/2014/main" id="{3AD38BE0-3CF4-0F7E-F503-FEC40552F7D9}"/>
              </a:ext>
            </a:extLst>
          </p:cNvPr>
          <p:cNvSpPr>
            <a:spLocks noGrp="1"/>
          </p:cNvSpPr>
          <p:nvPr>
            <p:ph type="sldNum" sz="quarter" idx="5"/>
          </p:nvPr>
        </p:nvSpPr>
        <p:spPr/>
        <p:txBody>
          <a:bodyPr/>
          <a:lstStyle/>
          <a:p>
            <a:fld id="{661F32E8-F9A0-447D-83BC-C3B600DA09E0}" type="slidenum">
              <a:rPr lang="zh-CN" altLang="en-US" smtClean="0"/>
              <a:pPr/>
              <a:t>1</a:t>
            </a:fld>
            <a:endParaRPr lang="zh-CN" altLang="en-US"/>
          </a:p>
        </p:txBody>
      </p:sp>
    </p:spTree>
    <p:extLst>
      <p:ext uri="{BB962C8B-B14F-4D97-AF65-F5344CB8AC3E}">
        <p14:creationId xmlns:p14="http://schemas.microsoft.com/office/powerpoint/2010/main" val="3628533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a:solidFill>
                  <a:srgbClr val="000000"/>
                </a:solidFill>
                <a:effectLst/>
                <a:latin typeface="Arial" panose="020B0604020202020204" pitchFamily="34" charset="0"/>
              </a:rPr>
              <a:t>From our research we divided the models used into 3 eras:</a:t>
            </a:r>
          </a:p>
          <a:p>
            <a:r>
              <a:rPr lang="en-US" b="0" i="0">
                <a:solidFill>
                  <a:srgbClr val="000000"/>
                </a:solidFill>
                <a:effectLst/>
                <a:latin typeface="Arial" panose="020B0604020202020204" pitchFamily="34" charset="0"/>
              </a:rPr>
              <a:t>	from 2016 - 2017 the commonly used models were ….</a:t>
            </a:r>
          </a:p>
          <a:p>
            <a:r>
              <a:rPr lang="en-US" b="0" i="0">
                <a:solidFill>
                  <a:srgbClr val="000000"/>
                </a:solidFill>
                <a:effectLst/>
                <a:latin typeface="Arial" panose="020B0604020202020204" pitchFamily="34" charset="0"/>
              </a:rPr>
              <a:t>	starting from 2021- 2023 that the large language models started populating and  </a:t>
            </a:r>
          </a:p>
          <a:p>
            <a:endParaRPr lang="en-US" b="0" i="0">
              <a:solidFill>
                <a:srgbClr val="000000"/>
              </a:solidFill>
              <a:effectLst/>
              <a:latin typeface="Arial" panose="020B0604020202020204" pitchFamily="34" charset="0"/>
            </a:endParaRPr>
          </a:p>
          <a:p>
            <a:r>
              <a:rPr lang="en-US" b="0" i="0">
                <a:solidFill>
                  <a:srgbClr val="000000"/>
                </a:solidFill>
                <a:effectLst/>
                <a:latin typeface="Arial" panose="020B0604020202020204" pitchFamily="34" charset="0"/>
              </a:rPr>
              <a:t>cubic SVM (CSVM)</a:t>
            </a:r>
          </a:p>
          <a:p>
            <a:r>
              <a:rPr lang="en-US" b="0" i="0">
                <a:solidFill>
                  <a:srgbClr val="000000"/>
                </a:solidFill>
                <a:effectLst/>
                <a:latin typeface="Arial" panose="020B0604020202020204" pitchFamily="34" charset="0"/>
              </a:rPr>
              <a:t>Linear SVM (LSVM)</a:t>
            </a:r>
          </a:p>
          <a:p>
            <a:r>
              <a:rPr lang="en-US" b="0" i="0">
                <a:solidFill>
                  <a:srgbClr val="000000"/>
                </a:solidFill>
                <a:effectLst/>
                <a:latin typeface="Arial" panose="020B0604020202020204" pitchFamily="34" charset="0"/>
              </a:rPr>
              <a:t>Quadratic SVM (QSVM)</a:t>
            </a:r>
          </a:p>
          <a:p>
            <a:r>
              <a:rPr lang="en-US" b="0" i="0">
                <a:solidFill>
                  <a:srgbClr val="000000"/>
                </a:solidFill>
                <a:effectLst/>
                <a:latin typeface="Arial" panose="020B0604020202020204" pitchFamily="34" charset="0"/>
              </a:rPr>
              <a:t>Coarse Gaussian SVM (CGSVM)</a:t>
            </a:r>
          </a:p>
          <a:p>
            <a:r>
              <a:rPr lang="en-US" b="0" i="0">
                <a:solidFill>
                  <a:srgbClr val="000000"/>
                </a:solidFill>
                <a:effectLst/>
                <a:latin typeface="Arial" panose="020B0604020202020204" pitchFamily="34" charset="0"/>
              </a:rPr>
              <a:t>Medium Gaussian SVM (MGSVM)</a:t>
            </a:r>
          </a:p>
          <a:p>
            <a:r>
              <a:rPr lang="en-US" b="0" i="0">
                <a:solidFill>
                  <a:srgbClr val="000000"/>
                </a:solidFill>
                <a:effectLst/>
                <a:latin typeface="Arial" panose="020B0604020202020204" pitchFamily="34" charset="0"/>
              </a:rPr>
              <a:t>Fine Gaussian SVM (FGSVM)</a:t>
            </a:r>
          </a:p>
          <a:p>
            <a:r>
              <a:rPr lang="en-US" altLang="zh-CN" b="0" i="0">
                <a:solidFill>
                  <a:srgbClr val="000000"/>
                </a:solidFill>
                <a:effectLst/>
                <a:latin typeface="Arial" panose="020B0604020202020204" pitchFamily="34" charset="0"/>
              </a:rPr>
              <a:t>---------------------------------------</a:t>
            </a:r>
          </a:p>
          <a:p>
            <a:r>
              <a:rPr lang="en-US" b="0" i="0">
                <a:solidFill>
                  <a:srgbClr val="000000"/>
                </a:solidFill>
                <a:effectLst/>
                <a:latin typeface="Arial" panose="020B0604020202020204" pitchFamily="34" charset="0"/>
              </a:rPr>
              <a:t>Fine KNN (FKNN)</a:t>
            </a:r>
          </a:p>
          <a:p>
            <a:r>
              <a:rPr lang="en-US" b="0" i="0">
                <a:solidFill>
                  <a:srgbClr val="000000"/>
                </a:solidFill>
                <a:effectLst/>
                <a:latin typeface="Arial" panose="020B0604020202020204" pitchFamily="34" charset="0"/>
              </a:rPr>
              <a:t>Cosine KNN (CKNN)</a:t>
            </a:r>
          </a:p>
          <a:p>
            <a:r>
              <a:rPr lang="en-US" b="0" i="0">
                <a:solidFill>
                  <a:srgbClr val="000000"/>
                </a:solidFill>
                <a:effectLst/>
                <a:latin typeface="Arial" panose="020B0604020202020204" pitchFamily="34" charset="0"/>
              </a:rPr>
              <a:t>Coarse KNN (</a:t>
            </a:r>
            <a:r>
              <a:rPr lang="en-US" b="0" i="0" err="1">
                <a:solidFill>
                  <a:srgbClr val="000000"/>
                </a:solidFill>
                <a:effectLst/>
                <a:latin typeface="Arial" panose="020B0604020202020204" pitchFamily="34" charset="0"/>
              </a:rPr>
              <a:t>CrKNN</a:t>
            </a:r>
            <a:r>
              <a:rPr lang="en-US" b="0" i="0">
                <a:solidFill>
                  <a:srgbClr val="000000"/>
                </a:solidFill>
                <a:effectLst/>
                <a:latin typeface="Arial" panose="020B0604020202020204" pitchFamily="34" charset="0"/>
              </a:rPr>
              <a:t>)</a:t>
            </a:r>
            <a:endParaRPr lang="zh-CN" altLang="en-US"/>
          </a:p>
        </p:txBody>
      </p:sp>
      <p:sp>
        <p:nvSpPr>
          <p:cNvPr id="5" name="Slide Number Placeholder 4">
            <a:extLst>
              <a:ext uri="{FF2B5EF4-FFF2-40B4-BE49-F238E27FC236}">
                <a16:creationId xmlns:a16="http://schemas.microsoft.com/office/drawing/2014/main" id="{A1083D26-76E7-A0F1-55E9-FD49CBD9BF0A}"/>
              </a:ext>
            </a:extLst>
          </p:cNvPr>
          <p:cNvSpPr>
            <a:spLocks noGrp="1"/>
          </p:cNvSpPr>
          <p:nvPr>
            <p:ph type="sldNum" sz="quarter" idx="5"/>
          </p:nvPr>
        </p:nvSpPr>
        <p:spPr/>
        <p:txBody>
          <a:bodyPr/>
          <a:lstStyle/>
          <a:p>
            <a:fld id="{661F32E8-F9A0-447D-83BC-C3B600DA09E0}" type="slidenum">
              <a:rPr lang="zh-CN" altLang="en-US" smtClean="0"/>
              <a:pPr/>
              <a:t>10</a:t>
            </a:fld>
            <a:endParaRPr lang="zh-CN" altLang="en-US"/>
          </a:p>
        </p:txBody>
      </p:sp>
    </p:spTree>
    <p:extLst>
      <p:ext uri="{BB962C8B-B14F-4D97-AF65-F5344CB8AC3E}">
        <p14:creationId xmlns:p14="http://schemas.microsoft.com/office/powerpoint/2010/main" val="2314683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Mention that the difference between our application and the present applications is that we will not allow the harmful images to be displayed based on the age of the user</a:t>
            </a:r>
            <a:br>
              <a:rPr lang="en-US" altLang="zh-CN"/>
            </a:br>
            <a:r>
              <a:rPr lang="en-US" altLang="zh-CN"/>
              <a:t>and</a:t>
            </a:r>
            <a:r>
              <a:rPr lang="zh-CN" altLang="en-US"/>
              <a:t> </a:t>
            </a:r>
            <a:r>
              <a:rPr lang="en-US" altLang="zh-CN"/>
              <a:t>if</a:t>
            </a:r>
            <a:r>
              <a:rPr lang="zh-CN" altLang="en-US"/>
              <a:t> </a:t>
            </a:r>
            <a:r>
              <a:rPr lang="en-US" altLang="zh-CN"/>
              <a:t>the user wants to see any filtered image there will be a verification  method (OTP, Key, Token,…..)</a:t>
            </a:r>
          </a:p>
        </p:txBody>
      </p:sp>
      <p:sp>
        <p:nvSpPr>
          <p:cNvPr id="5" name="Slide Number Placeholder 4">
            <a:extLst>
              <a:ext uri="{FF2B5EF4-FFF2-40B4-BE49-F238E27FC236}">
                <a16:creationId xmlns:a16="http://schemas.microsoft.com/office/drawing/2014/main" id="{F78C3064-42A0-4B83-09FC-A1B8A01B07FA}"/>
              </a:ext>
            </a:extLst>
          </p:cNvPr>
          <p:cNvSpPr>
            <a:spLocks noGrp="1"/>
          </p:cNvSpPr>
          <p:nvPr>
            <p:ph type="sldNum" sz="quarter" idx="5"/>
          </p:nvPr>
        </p:nvSpPr>
        <p:spPr/>
        <p:txBody>
          <a:bodyPr/>
          <a:lstStyle/>
          <a:p>
            <a:fld id="{661F32E8-F9A0-447D-83BC-C3B600DA09E0}" type="slidenum">
              <a:rPr lang="zh-CN" altLang="en-US" smtClean="0"/>
              <a:pPr/>
              <a:t>11</a:t>
            </a:fld>
            <a:endParaRPr lang="zh-CN" altLang="en-US"/>
          </a:p>
        </p:txBody>
      </p:sp>
    </p:spTree>
    <p:extLst>
      <p:ext uri="{BB962C8B-B14F-4D97-AF65-F5344CB8AC3E}">
        <p14:creationId xmlns:p14="http://schemas.microsoft.com/office/powerpoint/2010/main" val="3823709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5" name="Slide Number Placeholder 4">
            <a:extLst>
              <a:ext uri="{FF2B5EF4-FFF2-40B4-BE49-F238E27FC236}">
                <a16:creationId xmlns:a16="http://schemas.microsoft.com/office/drawing/2014/main" id="{263044EB-6677-3D0C-08F2-BAE7F710747D}"/>
              </a:ext>
            </a:extLst>
          </p:cNvPr>
          <p:cNvSpPr>
            <a:spLocks noGrp="1"/>
          </p:cNvSpPr>
          <p:nvPr>
            <p:ph type="sldNum" sz="quarter" idx="5"/>
          </p:nvPr>
        </p:nvSpPr>
        <p:spPr/>
        <p:txBody>
          <a:bodyPr/>
          <a:lstStyle/>
          <a:p>
            <a:fld id="{661F32E8-F9A0-447D-83BC-C3B600DA09E0}" type="slidenum">
              <a:rPr lang="zh-CN" altLang="en-US" smtClean="0"/>
              <a:pPr/>
              <a:t>13</a:t>
            </a:fld>
            <a:endParaRPr lang="zh-CN" altLang="en-US"/>
          </a:p>
        </p:txBody>
      </p:sp>
    </p:spTree>
    <p:extLst>
      <p:ext uri="{BB962C8B-B14F-4D97-AF65-F5344CB8AC3E}">
        <p14:creationId xmlns:p14="http://schemas.microsoft.com/office/powerpoint/2010/main" val="553483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Based on our motives… our tool aims to create a safer environment for all users and specifically for children by limiting and preventing their exposure to any harmful and inappropriate content online. We aim to achieve all this all the while ensuring the users’ freedom of speech and expression. </a:t>
            </a:r>
          </a:p>
        </p:txBody>
      </p:sp>
      <p:sp>
        <p:nvSpPr>
          <p:cNvPr id="5" name="Slide Number Placeholder 4">
            <a:extLst>
              <a:ext uri="{FF2B5EF4-FFF2-40B4-BE49-F238E27FC236}">
                <a16:creationId xmlns:a16="http://schemas.microsoft.com/office/drawing/2014/main" id="{855259D4-E054-04D2-A7E9-E92875DB7781}"/>
              </a:ext>
            </a:extLst>
          </p:cNvPr>
          <p:cNvSpPr>
            <a:spLocks noGrp="1"/>
          </p:cNvSpPr>
          <p:nvPr>
            <p:ph type="sldNum" sz="quarter" idx="5"/>
          </p:nvPr>
        </p:nvSpPr>
        <p:spPr/>
        <p:txBody>
          <a:bodyPr/>
          <a:lstStyle/>
          <a:p>
            <a:fld id="{661F32E8-F9A0-447D-83BC-C3B600DA09E0}" type="slidenum">
              <a:rPr lang="zh-CN" altLang="en-US" smtClean="0"/>
              <a:pPr/>
              <a:t>14</a:t>
            </a:fld>
            <a:endParaRPr lang="zh-CN" altLang="en-US"/>
          </a:p>
        </p:txBody>
      </p:sp>
    </p:spTree>
    <p:extLst>
      <p:ext uri="{BB962C8B-B14F-4D97-AF65-F5344CB8AC3E}">
        <p14:creationId xmlns:p14="http://schemas.microsoft.com/office/powerpoint/2010/main" val="100813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Based on all the papers we read that use </a:t>
            </a:r>
            <a:r>
              <a:rPr lang="en-US" altLang="zh-CN" b="1"/>
              <a:t>modern machine learning approaches</a:t>
            </a:r>
            <a:r>
              <a:rPr lang="en-US" altLang="zh-CN"/>
              <a:t>, we came out with these models from </a:t>
            </a:r>
            <a:r>
              <a:rPr lang="en-US" altLang="zh-CN" b="1"/>
              <a:t>the most recent papers (2023) </a:t>
            </a:r>
          </a:p>
          <a:p>
            <a:pPr algn="l" rtl="0"/>
            <a:r>
              <a:rPr lang="en-US" altLang="zh-CN"/>
              <a:t>In Text domain:</a:t>
            </a:r>
          </a:p>
          <a:p>
            <a:pPr algn="l" rtl="0"/>
            <a:r>
              <a:rPr lang="en-US" altLang="zh-CN" sz="4800" b="1"/>
              <a:t>Bert</a:t>
            </a:r>
            <a:r>
              <a:rPr lang="en-US" altLang="zh-CN"/>
              <a:t> was the best model as it scored </a:t>
            </a:r>
            <a:r>
              <a:rPr lang="en-US" altLang="zh-CN" sz="1800" b="1"/>
              <a:t>91.8%</a:t>
            </a:r>
            <a:r>
              <a:rPr lang="en-US" altLang="zh-CN" sz="1800"/>
              <a:t> </a:t>
            </a:r>
            <a:r>
              <a:rPr lang="en-US" altLang="zh-CN">
                <a:sym typeface="Wingdings" panose="05000000000000000000" pitchFamily="2" charset="2"/>
              </a:rPr>
              <a:t> journal: </a:t>
            </a:r>
            <a:r>
              <a:rPr lang="en-US" b="0" i="0" u="none" strike="noStrike">
                <a:solidFill>
                  <a:srgbClr val="000000"/>
                </a:solidFill>
                <a:effectLst/>
                <a:latin typeface="Arial" panose="020B0604020202020204" pitchFamily="34" charset="0"/>
              </a:rPr>
              <a:t>CEUR Workshop Proceedings</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in the </a:t>
            </a:r>
            <a:r>
              <a:rPr lang="en-US" b="1" i="0">
                <a:solidFill>
                  <a:srgbClr val="000000"/>
                </a:solidFill>
                <a:effectLst/>
                <a:latin typeface="Arial" panose="020B0604020202020204" pitchFamily="34" charset="0"/>
              </a:rPr>
              <a:t>second place MLP</a:t>
            </a:r>
            <a:r>
              <a:rPr lang="en-US" b="0" i="0">
                <a:solidFill>
                  <a:srgbClr val="000000"/>
                </a:solidFill>
                <a:effectLst/>
                <a:latin typeface="Arial" panose="020B0604020202020204" pitchFamily="34" charset="0"/>
              </a:rPr>
              <a:t> (Multi-Layer Perceptron) with 65% </a:t>
            </a:r>
            <a:r>
              <a:rPr lang="en-US" b="0" i="0">
                <a:solidFill>
                  <a:srgbClr val="000000"/>
                </a:solidFill>
                <a:effectLst/>
                <a:latin typeface="Arial" panose="020B0604020202020204" pitchFamily="34" charset="0"/>
                <a:sym typeface="Wingdings" panose="05000000000000000000" pitchFamily="2" charset="2"/>
              </a:rPr>
              <a:t> journal: </a:t>
            </a:r>
            <a:r>
              <a:rPr lang="en-US" sz="2800" b="0" i="0" err="1">
                <a:solidFill>
                  <a:srgbClr val="000000"/>
                </a:solidFill>
                <a:effectLst/>
                <a:latin typeface="Arial" panose="020B0604020202020204" pitchFamily="34" charset="0"/>
              </a:rPr>
              <a:t>Computacion</a:t>
            </a:r>
            <a:r>
              <a:rPr lang="en-US" sz="2800" b="0" i="0">
                <a:solidFill>
                  <a:srgbClr val="000000"/>
                </a:solidFill>
                <a:effectLst/>
                <a:latin typeface="Arial" panose="020B0604020202020204" pitchFamily="34" charset="0"/>
              </a:rPr>
              <a:t> y </a:t>
            </a:r>
            <a:r>
              <a:rPr lang="en-US" sz="2800" b="0" i="0" err="1">
                <a:solidFill>
                  <a:srgbClr val="000000"/>
                </a:solidFill>
                <a:effectLst/>
                <a:latin typeface="Arial" panose="020B0604020202020204" pitchFamily="34" charset="0"/>
              </a:rPr>
              <a:t>Sistemas</a:t>
            </a:r>
            <a:endParaRPr lang="en-US" sz="1800" i="0">
              <a:effectLst/>
              <a:latin typeface="Arial" panose="020B0604020202020204" pitchFamily="34" charset="0"/>
            </a:endParaRPr>
          </a:p>
          <a:p>
            <a:pPr algn="l" rtl="0"/>
            <a:endParaRPr lang="en-US" sz="1800" b="0" i="0">
              <a:solidFill>
                <a:srgbClr val="000000"/>
              </a:solidFill>
              <a:effectLst/>
              <a:latin typeface="Arial" panose="020B0604020202020204" pitchFamily="34" charset="0"/>
            </a:endParaRPr>
          </a:p>
          <a:p>
            <a:pPr algn="l" rtl="0"/>
            <a:r>
              <a:rPr lang="en-US" sz="1800" b="0" i="0">
                <a:solidFill>
                  <a:srgbClr val="000000"/>
                </a:solidFill>
                <a:effectLst/>
                <a:latin typeface="Arial" panose="020B0604020202020204" pitchFamily="34" charset="0"/>
              </a:rPr>
              <a:t>In Image domain:</a:t>
            </a:r>
            <a:r>
              <a:rPr lang="en-US" b="0" i="0">
                <a:solidFill>
                  <a:srgbClr val="000000"/>
                </a:solidFill>
                <a:effectLst/>
                <a:latin typeface="Arial" panose="020B0604020202020204" pitchFamily="34" charset="0"/>
              </a:rPr>
              <a:t> </a:t>
            </a:r>
          </a:p>
          <a:p>
            <a:pPr algn="l" rtl="0"/>
            <a:r>
              <a:rPr lang="en-US" b="0" i="0" err="1">
                <a:solidFill>
                  <a:srgbClr val="000000"/>
                </a:solidFill>
                <a:effectLst/>
                <a:latin typeface="Arial" panose="020B0604020202020204" pitchFamily="34" charset="0"/>
              </a:rPr>
              <a:t>RoBERTa</a:t>
            </a:r>
            <a:r>
              <a:rPr lang="en-US" b="0" i="0">
                <a:solidFill>
                  <a:srgbClr val="000000"/>
                </a:solidFill>
                <a:effectLst/>
                <a:latin typeface="Arial" panose="020B0604020202020204" pitchFamily="34" charset="0"/>
              </a:rPr>
              <a:t> (A Robustly Optimized BERT Pretraining Approach) with 88.82% </a:t>
            </a:r>
            <a:r>
              <a:rPr lang="en-US" b="0" i="0">
                <a:solidFill>
                  <a:srgbClr val="000000"/>
                </a:solidFill>
                <a:effectLst/>
                <a:latin typeface="Arial" panose="020B0604020202020204" pitchFamily="34" charset="0"/>
                <a:sym typeface="Wingdings" panose="05000000000000000000" pitchFamily="2" charset="2"/>
              </a:rPr>
              <a:t> journal: </a:t>
            </a:r>
            <a:r>
              <a:rPr lang="en-US" sz="1200" i="0">
                <a:effectLst/>
                <a:latin typeface="Arial" panose="020B0604020202020204" pitchFamily="34" charset="0"/>
              </a:rPr>
              <a:t>International Journal of Computing and Digital Systems</a:t>
            </a:r>
            <a:endParaRPr lang="en-US" b="0" i="0">
              <a:solidFill>
                <a:srgbClr val="000000"/>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D8779253-DBC8-4E23-F8BC-C1E95A853056}"/>
              </a:ext>
            </a:extLst>
          </p:cNvPr>
          <p:cNvSpPr>
            <a:spLocks noGrp="1"/>
          </p:cNvSpPr>
          <p:nvPr>
            <p:ph type="sldNum" sz="quarter" idx="5"/>
          </p:nvPr>
        </p:nvSpPr>
        <p:spPr/>
        <p:txBody>
          <a:bodyPr/>
          <a:lstStyle/>
          <a:p>
            <a:fld id="{661F32E8-F9A0-447D-83BC-C3B600DA09E0}" type="slidenum">
              <a:rPr lang="zh-CN" altLang="en-US" smtClean="0"/>
              <a:pPr/>
              <a:t>15</a:t>
            </a:fld>
            <a:endParaRPr lang="zh-CN" altLang="en-US"/>
          </a:p>
        </p:txBody>
      </p:sp>
    </p:spTree>
    <p:extLst>
      <p:ext uri="{BB962C8B-B14F-4D97-AF65-F5344CB8AC3E}">
        <p14:creationId xmlns:p14="http://schemas.microsoft.com/office/powerpoint/2010/main" val="990387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a:t>First 12 rows </a:t>
            </a:r>
            <a:r>
              <a:rPr lang="en-US" altLang="zh-CN">
                <a:sym typeface="Wingdings" panose="05000000000000000000" pitchFamily="2" charset="2"/>
              </a:rPr>
              <a:t> Traditional machine learning models, achieved good accuracy but we </a:t>
            </a:r>
            <a:r>
              <a:rPr lang="en-US" altLang="zh-CN" b="1">
                <a:sym typeface="Wingdings" panose="05000000000000000000" pitchFamily="2" charset="2"/>
              </a:rPr>
              <a:t>will go on with modern ML approaches </a:t>
            </a:r>
            <a:r>
              <a:rPr lang="en-US" altLang="zh-CN">
                <a:sym typeface="Wingdings" panose="05000000000000000000" pitchFamily="2" charset="2"/>
              </a:rPr>
              <a:t>as it gives better results @ shorter time </a:t>
            </a:r>
          </a:p>
          <a:p>
            <a:r>
              <a:rPr lang="en-US" b="0" i="0">
                <a:solidFill>
                  <a:srgbClr val="DBDEE1"/>
                </a:solidFill>
                <a:effectLst/>
                <a:latin typeface="gg sans"/>
              </a:rPr>
              <a:t>13. CNBD is a combination of 2 neural networks which are </a:t>
            </a:r>
            <a:r>
              <a:rPr lang="en-US" b="1" i="0">
                <a:solidFill>
                  <a:srgbClr val="DBDEE1"/>
                </a:solidFill>
                <a:effectLst/>
                <a:latin typeface="gg sans"/>
              </a:rPr>
              <a:t>Binary Encoder Image Transformer </a:t>
            </a:r>
            <a:r>
              <a:rPr lang="en-US" b="0" i="0">
                <a:solidFill>
                  <a:srgbClr val="DBDEE1"/>
                </a:solidFill>
                <a:effectLst/>
                <a:latin typeface="gg sans"/>
              </a:rPr>
              <a:t>(</a:t>
            </a:r>
            <a:r>
              <a:rPr lang="en-US" b="0" i="0" err="1">
                <a:solidFill>
                  <a:srgbClr val="DBDEE1"/>
                </a:solidFill>
                <a:effectLst/>
                <a:latin typeface="gg sans"/>
              </a:rPr>
              <a:t>BEiT</a:t>
            </a:r>
            <a:r>
              <a:rPr lang="en-US" b="0" i="0">
                <a:solidFill>
                  <a:srgbClr val="DBDEE1"/>
                </a:solidFill>
                <a:effectLst/>
                <a:latin typeface="gg sans"/>
              </a:rPr>
              <a:t>) and </a:t>
            </a:r>
            <a:r>
              <a:rPr lang="en-US" b="1" i="0">
                <a:solidFill>
                  <a:srgbClr val="DBDEE1"/>
                </a:solidFill>
                <a:effectLst/>
                <a:latin typeface="gg sans"/>
              </a:rPr>
              <a:t>Multi-Layer Perceptron </a:t>
            </a:r>
            <a:r>
              <a:rPr lang="en-US" b="0" i="0">
                <a:solidFill>
                  <a:srgbClr val="DBDEE1"/>
                </a:solidFill>
                <a:effectLst/>
                <a:latin typeface="gg sans"/>
              </a:rPr>
              <a:t>(MLP)</a:t>
            </a:r>
          </a:p>
        </p:txBody>
      </p:sp>
      <p:sp>
        <p:nvSpPr>
          <p:cNvPr id="5" name="Slide Number Placeholder 4">
            <a:extLst>
              <a:ext uri="{FF2B5EF4-FFF2-40B4-BE49-F238E27FC236}">
                <a16:creationId xmlns:a16="http://schemas.microsoft.com/office/drawing/2014/main" id="{81CF84AC-A292-9305-68A7-73ECF4D64749}"/>
              </a:ext>
            </a:extLst>
          </p:cNvPr>
          <p:cNvSpPr>
            <a:spLocks noGrp="1"/>
          </p:cNvSpPr>
          <p:nvPr>
            <p:ph type="sldNum" sz="quarter" idx="5"/>
          </p:nvPr>
        </p:nvSpPr>
        <p:spPr/>
        <p:txBody>
          <a:bodyPr/>
          <a:lstStyle/>
          <a:p>
            <a:fld id="{661F32E8-F9A0-447D-83BC-C3B600DA09E0}" type="slidenum">
              <a:rPr lang="zh-CN" altLang="en-US" smtClean="0"/>
              <a:pPr/>
              <a:t>16</a:t>
            </a:fld>
            <a:endParaRPr lang="zh-CN" altLang="en-US"/>
          </a:p>
        </p:txBody>
      </p:sp>
    </p:spTree>
    <p:extLst>
      <p:ext uri="{BB962C8B-B14F-4D97-AF65-F5344CB8AC3E}">
        <p14:creationId xmlns:p14="http://schemas.microsoft.com/office/powerpoint/2010/main" val="1533983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CIFAR - 100 has a lot of classes that we don’t need so we will work on the ones that are related to our project</a:t>
            </a:r>
          </a:p>
          <a:p>
            <a:pPr marL="171450" indent="-171450">
              <a:buFont typeface="Arial" panose="020B0604020202020204" pitchFamily="34" charset="0"/>
              <a:buChar char="•"/>
            </a:pPr>
            <a:r>
              <a:rPr lang="en-US" err="1"/>
              <a:t>Formspring</a:t>
            </a:r>
            <a:r>
              <a:rPr lang="en-US"/>
              <a:t> </a:t>
            </a:r>
            <a:r>
              <a:rPr lang="en-US">
                <a:sym typeface="Wingdings" panose="05000000000000000000" pitchFamily="2" charset="2"/>
              </a:rPr>
              <a:t> Binary Classes</a:t>
            </a:r>
            <a:endParaRPr lang="en-US"/>
          </a:p>
          <a:p>
            <a:pPr marL="171450" indent="-171450">
              <a:buFont typeface="Arial" panose="020B0604020202020204" pitchFamily="34" charset="0"/>
              <a:buChar char="•"/>
            </a:pPr>
            <a:r>
              <a:rPr lang="en-US" b="0" i="0" err="1">
                <a:solidFill>
                  <a:srgbClr val="DBDEE1"/>
                </a:solidFill>
                <a:effectLst/>
                <a:latin typeface="gg sans"/>
              </a:rPr>
              <a:t>Formspring</a:t>
            </a:r>
            <a:r>
              <a:rPr lang="en-US" b="0" i="0">
                <a:solidFill>
                  <a:srgbClr val="DBDEE1"/>
                </a:solidFill>
                <a:effectLst/>
                <a:latin typeface="gg sans"/>
              </a:rPr>
              <a:t> dataset is a collection of messages from the social networking site </a:t>
            </a:r>
            <a:r>
              <a:rPr lang="en-US" b="0" i="0" err="1">
                <a:solidFill>
                  <a:srgbClr val="DBDEE1"/>
                </a:solidFill>
                <a:effectLst/>
                <a:latin typeface="gg sans"/>
              </a:rPr>
              <a:t>Formspring</a:t>
            </a:r>
            <a:r>
              <a:rPr lang="en-US" b="0" i="0">
                <a:solidFill>
                  <a:srgbClr val="DBDEE1"/>
                </a:solidFill>
                <a:effectLst/>
                <a:latin typeface="gg sans"/>
              </a:rPr>
              <a:t> that is annotated with classes of either bullying or non-bullying.</a:t>
            </a:r>
            <a:endParaRPr lang="en-US"/>
          </a:p>
        </p:txBody>
      </p:sp>
      <p:sp>
        <p:nvSpPr>
          <p:cNvPr id="5" name="Slide Number Placeholder 4">
            <a:extLst>
              <a:ext uri="{FF2B5EF4-FFF2-40B4-BE49-F238E27FC236}">
                <a16:creationId xmlns:a16="http://schemas.microsoft.com/office/drawing/2014/main" id="{70A61704-4708-7FD4-B8AC-EC3229D73A14}"/>
              </a:ext>
            </a:extLst>
          </p:cNvPr>
          <p:cNvSpPr>
            <a:spLocks noGrp="1"/>
          </p:cNvSpPr>
          <p:nvPr>
            <p:ph type="sldNum" sz="quarter" idx="5"/>
          </p:nvPr>
        </p:nvSpPr>
        <p:spPr/>
        <p:txBody>
          <a:bodyPr/>
          <a:lstStyle/>
          <a:p>
            <a:fld id="{661F32E8-F9A0-447D-83BC-C3B600DA09E0}" type="slidenum">
              <a:rPr lang="zh-CN" altLang="en-US" smtClean="0"/>
              <a:pPr/>
              <a:t>17</a:t>
            </a:fld>
            <a:endParaRPr lang="zh-CN" altLang="en-US"/>
          </a:p>
        </p:txBody>
      </p:sp>
    </p:spTree>
    <p:extLst>
      <p:ext uri="{BB962C8B-B14F-4D97-AF65-F5344CB8AC3E}">
        <p14:creationId xmlns:p14="http://schemas.microsoft.com/office/powerpoint/2010/main" val="3154277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7FD6DE1A-1887-E5DF-A5FF-8CB2D20E8D29}"/>
              </a:ext>
            </a:extLst>
          </p:cNvPr>
          <p:cNvSpPr>
            <a:spLocks noGrp="1"/>
          </p:cNvSpPr>
          <p:nvPr>
            <p:ph type="sldNum" sz="quarter" idx="5"/>
          </p:nvPr>
        </p:nvSpPr>
        <p:spPr/>
        <p:txBody>
          <a:bodyPr/>
          <a:lstStyle/>
          <a:p>
            <a:fld id="{661F32E8-F9A0-447D-83BC-C3B600DA09E0}" type="slidenum">
              <a:rPr lang="zh-CN" altLang="en-US" smtClean="0"/>
              <a:pPr/>
              <a:t>18</a:t>
            </a:fld>
            <a:endParaRPr lang="zh-CN" altLang="en-US"/>
          </a:p>
        </p:txBody>
      </p:sp>
    </p:spTree>
    <p:extLst>
      <p:ext uri="{BB962C8B-B14F-4D97-AF65-F5344CB8AC3E}">
        <p14:creationId xmlns:p14="http://schemas.microsoft.com/office/powerpoint/2010/main" val="3479158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Image </a:t>
            </a:r>
            <a:r>
              <a:rPr lang="en-US" altLang="zh-CN">
                <a:sym typeface="Wingdings" panose="05000000000000000000" pitchFamily="2" charset="2"/>
              </a:rPr>
              <a:t> Image Processing techniques</a:t>
            </a:r>
            <a:endParaRPr lang="en-US" altLang="zh-CN"/>
          </a:p>
          <a:p>
            <a:r>
              <a:rPr lang="en-US" altLang="zh-CN"/>
              <a:t>Text </a:t>
            </a:r>
            <a:r>
              <a:rPr lang="en-US" altLang="zh-CN">
                <a:sym typeface="Wingdings" panose="05000000000000000000" pitchFamily="2" charset="2"/>
              </a:rPr>
              <a:t> NLP techniques</a:t>
            </a:r>
          </a:p>
          <a:p>
            <a:endParaRPr lang="en-US" altLang="zh-CN"/>
          </a:p>
          <a:p>
            <a:r>
              <a:rPr lang="en-US" altLang="zh-CN" b="1"/>
              <a:t>Resizing</a:t>
            </a:r>
            <a:r>
              <a:rPr lang="en-US" altLang="zh-CN"/>
              <a:t>: to</a:t>
            </a:r>
            <a:r>
              <a:rPr lang="en-US" altLang="zh-CN" b="1"/>
              <a:t> reduce the computational cost of image processing algorithms </a:t>
            </a:r>
            <a:r>
              <a:rPr lang="en-US" altLang="zh-CN"/>
              <a:t>or to fit images into a specific display or storage format.</a:t>
            </a:r>
          </a:p>
          <a:p>
            <a:endParaRPr lang="en-US" altLang="zh-CN"/>
          </a:p>
          <a:p>
            <a:r>
              <a:rPr lang="en-US" altLang="zh-CN" b="1"/>
              <a:t>Normalization</a:t>
            </a:r>
            <a:r>
              <a:rPr lang="en-US" altLang="zh-CN"/>
              <a:t>: Normalization is the process of </a:t>
            </a:r>
            <a:r>
              <a:rPr lang="en-US" altLang="zh-CN" b="1"/>
              <a:t>scaling the pixel values of an image to a fixed range</a:t>
            </a:r>
            <a:r>
              <a:rPr lang="en-US" altLang="zh-CN"/>
              <a:t>. This is done to make the image </a:t>
            </a:r>
            <a:r>
              <a:rPr lang="en-US" altLang="zh-CN" b="1"/>
              <a:t>more consistent and easier to analyze</a:t>
            </a:r>
            <a:r>
              <a:rPr lang="en-US" altLang="zh-CN"/>
              <a:t>. Normalization is often used in machine learning and computer vision applications to </a:t>
            </a:r>
            <a:r>
              <a:rPr lang="en-US" altLang="zh-CN" b="1"/>
              <a:t>improve the performance of algorithms</a:t>
            </a:r>
            <a:r>
              <a:rPr lang="en-US" altLang="zh-CN"/>
              <a:t>.</a:t>
            </a:r>
          </a:p>
          <a:p>
            <a:endParaRPr lang="en-US" altLang="zh-CN"/>
          </a:p>
          <a:p>
            <a:r>
              <a:rPr lang="en-US" altLang="zh-CN" b="1"/>
              <a:t>Noise Reduction</a:t>
            </a:r>
            <a:r>
              <a:rPr lang="en-US" altLang="zh-CN"/>
              <a:t>:. Noise can be </a:t>
            </a:r>
            <a:r>
              <a:rPr lang="en-US" altLang="zh-CN" b="1"/>
              <a:t>caused b</a:t>
            </a:r>
            <a:r>
              <a:rPr lang="en-US" altLang="zh-CN"/>
              <a:t>y various factors such as </a:t>
            </a:r>
            <a:r>
              <a:rPr lang="en-US" altLang="zh-CN" b="1"/>
              <a:t>low light conditions, sensor limitations, or compression artifacts</a:t>
            </a:r>
            <a:r>
              <a:rPr lang="en-US" altLang="zh-CN"/>
              <a:t>. Noise reduction techniques can help to improve the quality of an image and make it easier to analyze.</a:t>
            </a:r>
          </a:p>
          <a:p>
            <a:endParaRPr lang="en-US" altLang="zh-CN"/>
          </a:p>
          <a:p>
            <a:r>
              <a:rPr lang="en-US" altLang="zh-CN" b="1"/>
              <a:t>Segmentation</a:t>
            </a:r>
            <a:r>
              <a:rPr lang="en-US" altLang="zh-CN"/>
              <a:t>: Segmentation is the process of dividing an image into </a:t>
            </a:r>
            <a:r>
              <a:rPr lang="en-US" altLang="zh-CN" b="1"/>
              <a:t>multiple segments or regions</a:t>
            </a:r>
            <a:r>
              <a:rPr lang="en-US" altLang="zh-CN"/>
              <a:t>. This is done to </a:t>
            </a:r>
            <a:r>
              <a:rPr lang="en-US" altLang="zh-CN" b="1"/>
              <a:t>identify objects or areas of interest in the image</a:t>
            </a:r>
            <a:r>
              <a:rPr lang="en-US" altLang="zh-CN"/>
              <a:t>. Segmentation is often used in computer vision applications such as </a:t>
            </a:r>
            <a:r>
              <a:rPr lang="en-US" altLang="zh-CN" b="1"/>
              <a:t>object detection</a:t>
            </a:r>
            <a:r>
              <a:rPr lang="en-US" altLang="zh-CN"/>
              <a:t>, </a:t>
            </a:r>
            <a:r>
              <a:rPr lang="en-US" altLang="zh-CN" b="1"/>
              <a:t>image recognition</a:t>
            </a:r>
            <a:r>
              <a:rPr lang="en-US" altLang="zh-CN"/>
              <a:t>, and medical imaging.</a:t>
            </a:r>
          </a:p>
          <a:p>
            <a:endParaRPr lang="en-US" altLang="zh-CN"/>
          </a:p>
          <a:p>
            <a:r>
              <a:rPr lang="en-US" altLang="zh-CN" b="1"/>
              <a:t>Feature Extraction</a:t>
            </a:r>
            <a:r>
              <a:rPr lang="en-US" altLang="zh-CN"/>
              <a:t>: Feature extraction is the process of extracting relevant information or features from an image. This is done to </a:t>
            </a:r>
            <a:r>
              <a:rPr lang="en-US" altLang="zh-CN" b="1"/>
              <a:t>reduce the dimensionality of the image data and make it easier to analyze</a:t>
            </a:r>
            <a:r>
              <a:rPr lang="en-US" altLang="zh-CN"/>
              <a:t>. Feature extraction is often used in machine learning and computer vision applications to improve the performance of algorithms.</a:t>
            </a:r>
            <a:endParaRPr lang="zh-CN" altLang="en-US"/>
          </a:p>
        </p:txBody>
      </p:sp>
      <p:sp>
        <p:nvSpPr>
          <p:cNvPr id="5" name="Slide Number Placeholder 4">
            <a:extLst>
              <a:ext uri="{FF2B5EF4-FFF2-40B4-BE49-F238E27FC236}">
                <a16:creationId xmlns:a16="http://schemas.microsoft.com/office/drawing/2014/main" id="{43DE75BC-3D4F-39CA-8578-C1B5F569B2E4}"/>
              </a:ext>
            </a:extLst>
          </p:cNvPr>
          <p:cNvSpPr>
            <a:spLocks noGrp="1"/>
          </p:cNvSpPr>
          <p:nvPr>
            <p:ph type="sldNum" sz="quarter" idx="5"/>
          </p:nvPr>
        </p:nvSpPr>
        <p:spPr/>
        <p:txBody>
          <a:bodyPr/>
          <a:lstStyle/>
          <a:p>
            <a:fld id="{661F32E8-F9A0-447D-83BC-C3B600DA09E0}" type="slidenum">
              <a:rPr lang="zh-CN" altLang="en-US" smtClean="0"/>
              <a:pPr/>
              <a:t>19</a:t>
            </a:fld>
            <a:endParaRPr lang="zh-CN" altLang="en-US"/>
          </a:p>
        </p:txBody>
      </p:sp>
    </p:spTree>
    <p:extLst>
      <p:ext uri="{BB962C8B-B14F-4D97-AF65-F5344CB8AC3E}">
        <p14:creationId xmlns:p14="http://schemas.microsoft.com/office/powerpoint/2010/main" val="3886441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Libraries:</a:t>
            </a:r>
          </a:p>
          <a:p>
            <a:r>
              <a:rPr lang="en-US" altLang="zh-CN"/>
              <a:t>	TensorFlow and </a:t>
            </a:r>
            <a:r>
              <a:rPr lang="en-US" altLang="zh-CN" err="1"/>
              <a:t>Keras</a:t>
            </a:r>
            <a:r>
              <a:rPr lang="en-US" altLang="zh-CN"/>
              <a:t> are used to for creating Deep learning networks</a:t>
            </a:r>
          </a:p>
          <a:p>
            <a:endParaRPr lang="en-US" altLang="zh-CN"/>
          </a:p>
          <a:p>
            <a:r>
              <a:rPr lang="en-US" altLang="zh-CN"/>
              <a:t>NLP Transformer: </a:t>
            </a:r>
          </a:p>
          <a:p>
            <a:r>
              <a:rPr lang="en-US" altLang="zh-CN"/>
              <a:t>	The NLP transformers we found from our literature survey and research that the most used transformers were BERT, </a:t>
            </a:r>
            <a:r>
              <a:rPr lang="en-US" altLang="zh-CN" err="1"/>
              <a:t>RoBERTa</a:t>
            </a:r>
            <a:r>
              <a:rPr lang="en-US" altLang="zh-CN"/>
              <a:t> and T5 but we will also try out other BERT variations as well.</a:t>
            </a:r>
          </a:p>
          <a:p>
            <a:endParaRPr lang="en-US" altLang="zh-CN"/>
          </a:p>
        </p:txBody>
      </p:sp>
      <p:sp>
        <p:nvSpPr>
          <p:cNvPr id="5" name="Slide Number Placeholder 4">
            <a:extLst>
              <a:ext uri="{FF2B5EF4-FFF2-40B4-BE49-F238E27FC236}">
                <a16:creationId xmlns:a16="http://schemas.microsoft.com/office/drawing/2014/main" id="{DEF49A90-7B10-8517-65A7-69E4ACA248B8}"/>
              </a:ext>
            </a:extLst>
          </p:cNvPr>
          <p:cNvSpPr>
            <a:spLocks noGrp="1"/>
          </p:cNvSpPr>
          <p:nvPr>
            <p:ph type="sldNum" sz="quarter" idx="5"/>
          </p:nvPr>
        </p:nvSpPr>
        <p:spPr/>
        <p:txBody>
          <a:bodyPr/>
          <a:lstStyle/>
          <a:p>
            <a:fld id="{661F32E8-F9A0-447D-83BC-C3B600DA09E0}" type="slidenum">
              <a:rPr lang="zh-CN" altLang="en-US" smtClean="0"/>
              <a:pPr/>
              <a:t>21</a:t>
            </a:fld>
            <a:endParaRPr lang="zh-CN" altLang="en-US"/>
          </a:p>
        </p:txBody>
      </p:sp>
    </p:spTree>
    <p:extLst>
      <p:ext uri="{BB962C8B-B14F-4D97-AF65-F5344CB8AC3E}">
        <p14:creationId xmlns:p14="http://schemas.microsoft.com/office/powerpoint/2010/main" val="168220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1">
              <a:spcBef>
                <a:spcPts val="0"/>
              </a:spcBef>
              <a:spcAft>
                <a:spcPts val="0"/>
              </a:spcAft>
              <a:buFont typeface="+mj-lt"/>
              <a:buNone/>
            </a:pPr>
            <a:r>
              <a:rPr lang="ar-EG" sz="1200" b="0" i="0">
                <a:effectLst/>
                <a:latin typeface="Calibri" panose="020F0502020204030204" pitchFamily="34" charset="0"/>
              </a:rPr>
              <a:t> </a:t>
            </a:r>
            <a:r>
              <a:rPr lang="ar-EG" sz="1200" b="0" i="0">
                <a:effectLst/>
                <a:latin typeface="Calibri" panose="020F0502020204030204" pitchFamily="34" charset="0"/>
                <a:cs typeface="Calibri" panose="020F0502020204030204" pitchFamily="34" charset="0"/>
              </a:rPr>
              <a:t>عرف التيم</a:t>
            </a:r>
            <a:br>
              <a:rPr lang="ar-EG" sz="1200" b="0" i="0">
                <a:effectLst/>
                <a:latin typeface="Calibri" panose="020F0502020204030204" pitchFamily="34" charset="0"/>
                <a:cs typeface="Calibri" panose="020F0502020204030204" pitchFamily="34" charset="0"/>
              </a:rPr>
            </a:br>
            <a:r>
              <a:rPr lang="ar-EG" sz="1200" b="0" i="0">
                <a:effectLst/>
                <a:latin typeface="Calibri" panose="020F0502020204030204" pitchFamily="34" charset="0"/>
              </a:rPr>
              <a:t> </a:t>
            </a:r>
            <a:endParaRPr lang="zh-CN" altLang="en-US"/>
          </a:p>
        </p:txBody>
      </p:sp>
      <p:sp>
        <p:nvSpPr>
          <p:cNvPr id="5" name="Slide Number Placeholder 4">
            <a:extLst>
              <a:ext uri="{FF2B5EF4-FFF2-40B4-BE49-F238E27FC236}">
                <a16:creationId xmlns:a16="http://schemas.microsoft.com/office/drawing/2014/main" id="{DE5C76D5-E618-C530-81D4-27973A6F9E6C}"/>
              </a:ext>
            </a:extLst>
          </p:cNvPr>
          <p:cNvSpPr>
            <a:spLocks noGrp="1"/>
          </p:cNvSpPr>
          <p:nvPr>
            <p:ph type="sldNum" sz="quarter" idx="5"/>
          </p:nvPr>
        </p:nvSpPr>
        <p:spPr/>
        <p:txBody>
          <a:bodyPr/>
          <a:lstStyle/>
          <a:p>
            <a:fld id="{661F32E8-F9A0-447D-83BC-C3B600DA09E0}" type="slidenum">
              <a:rPr lang="zh-CN" altLang="en-US" smtClean="0"/>
              <a:pPr/>
              <a:t>2</a:t>
            </a:fld>
            <a:endParaRPr lang="zh-CN" altLang="en-US"/>
          </a:p>
        </p:txBody>
      </p:sp>
    </p:spTree>
    <p:extLst>
      <p:ext uri="{BB962C8B-B14F-4D97-AF65-F5344CB8AC3E}">
        <p14:creationId xmlns:p14="http://schemas.microsoft.com/office/powerpoint/2010/main" val="509981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57A7C33E-6E4A-BA40-0A9A-2FD2BD18F528}"/>
              </a:ext>
            </a:extLst>
          </p:cNvPr>
          <p:cNvSpPr>
            <a:spLocks noGrp="1"/>
          </p:cNvSpPr>
          <p:nvPr>
            <p:ph type="sldNum" sz="quarter" idx="5"/>
          </p:nvPr>
        </p:nvSpPr>
        <p:spPr/>
        <p:txBody>
          <a:bodyPr/>
          <a:lstStyle/>
          <a:p>
            <a:fld id="{661F32E8-F9A0-447D-83BC-C3B600DA09E0}" type="slidenum">
              <a:rPr lang="zh-CN" altLang="en-US" smtClean="0"/>
              <a:pPr/>
              <a:t>22</a:t>
            </a:fld>
            <a:endParaRPr lang="zh-CN" altLang="en-US"/>
          </a:p>
        </p:txBody>
      </p:sp>
    </p:spTree>
    <p:extLst>
      <p:ext uri="{BB962C8B-B14F-4D97-AF65-F5344CB8AC3E}">
        <p14:creationId xmlns:p14="http://schemas.microsoft.com/office/powerpoint/2010/main" val="589814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 conclusion our project aims to filter all unwanted content to create a safe space for the user.</a:t>
            </a:r>
            <a:endParaRPr lang="zh-CN" altLang="en-US"/>
          </a:p>
        </p:txBody>
      </p:sp>
      <p:sp>
        <p:nvSpPr>
          <p:cNvPr id="5" name="Slide Number Placeholder 4">
            <a:extLst>
              <a:ext uri="{FF2B5EF4-FFF2-40B4-BE49-F238E27FC236}">
                <a16:creationId xmlns:a16="http://schemas.microsoft.com/office/drawing/2014/main" id="{C9FCD23D-B396-11D8-9BFE-2B50FB13D0FE}"/>
              </a:ext>
            </a:extLst>
          </p:cNvPr>
          <p:cNvSpPr>
            <a:spLocks noGrp="1"/>
          </p:cNvSpPr>
          <p:nvPr>
            <p:ph type="sldNum" sz="quarter" idx="5"/>
          </p:nvPr>
        </p:nvSpPr>
        <p:spPr/>
        <p:txBody>
          <a:bodyPr/>
          <a:lstStyle/>
          <a:p>
            <a:fld id="{661F32E8-F9A0-447D-83BC-C3B600DA09E0}" type="slidenum">
              <a:rPr lang="zh-CN" altLang="en-US" smtClean="0"/>
              <a:pPr/>
              <a:t>23</a:t>
            </a:fld>
            <a:endParaRPr lang="zh-CN" altLang="en-US"/>
          </a:p>
        </p:txBody>
      </p:sp>
    </p:spTree>
    <p:extLst>
      <p:ext uri="{BB962C8B-B14F-4D97-AF65-F5344CB8AC3E}">
        <p14:creationId xmlns:p14="http://schemas.microsoft.com/office/powerpoint/2010/main" val="96060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37502700-F594-679B-848A-8EBA1496196A}"/>
              </a:ext>
            </a:extLst>
          </p:cNvPr>
          <p:cNvSpPr>
            <a:spLocks noGrp="1"/>
          </p:cNvSpPr>
          <p:nvPr>
            <p:ph type="sldNum" sz="quarter" idx="5"/>
          </p:nvPr>
        </p:nvSpPr>
        <p:spPr/>
        <p:txBody>
          <a:bodyPr/>
          <a:lstStyle/>
          <a:p>
            <a:fld id="{661F32E8-F9A0-447D-83BC-C3B600DA09E0}" type="slidenum">
              <a:rPr lang="zh-CN" altLang="en-US" smtClean="0"/>
              <a:pPr/>
              <a:t>26</a:t>
            </a:fld>
            <a:endParaRPr lang="zh-CN" altLang="en-US"/>
          </a:p>
        </p:txBody>
      </p:sp>
    </p:spTree>
    <p:extLst>
      <p:ext uri="{BB962C8B-B14F-4D97-AF65-F5344CB8AC3E}">
        <p14:creationId xmlns:p14="http://schemas.microsoft.com/office/powerpoint/2010/main" val="278108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F4B7D4E1-615C-E31F-2BCC-4F8534B0F2F2}"/>
              </a:ext>
            </a:extLst>
          </p:cNvPr>
          <p:cNvSpPr>
            <a:spLocks noGrp="1"/>
          </p:cNvSpPr>
          <p:nvPr>
            <p:ph type="sldNum" sz="quarter" idx="5"/>
          </p:nvPr>
        </p:nvSpPr>
        <p:spPr/>
        <p:txBody>
          <a:bodyPr/>
          <a:lstStyle/>
          <a:p>
            <a:fld id="{661F32E8-F9A0-447D-83BC-C3B600DA09E0}" type="slidenum">
              <a:rPr lang="zh-CN" altLang="en-US" smtClean="0"/>
              <a:pPr/>
              <a:t>27</a:t>
            </a:fld>
            <a:endParaRPr lang="zh-CN" altLang="en-US"/>
          </a:p>
        </p:txBody>
      </p:sp>
    </p:spTree>
    <p:extLst>
      <p:ext uri="{BB962C8B-B14F-4D97-AF65-F5344CB8AC3E}">
        <p14:creationId xmlns:p14="http://schemas.microsoft.com/office/powerpoint/2010/main" val="1104048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9122A23A-7759-8A27-BB8A-C8D9C536E7D5}"/>
              </a:ext>
            </a:extLst>
          </p:cNvPr>
          <p:cNvSpPr>
            <a:spLocks noGrp="1"/>
          </p:cNvSpPr>
          <p:nvPr>
            <p:ph type="sldNum" sz="quarter" idx="5"/>
          </p:nvPr>
        </p:nvSpPr>
        <p:spPr/>
        <p:txBody>
          <a:bodyPr/>
          <a:lstStyle/>
          <a:p>
            <a:fld id="{661F32E8-F9A0-447D-83BC-C3B600DA09E0}" type="slidenum">
              <a:rPr lang="zh-CN" altLang="en-US" smtClean="0"/>
              <a:pPr/>
              <a:t>28</a:t>
            </a:fld>
            <a:endParaRPr lang="zh-CN" altLang="en-US"/>
          </a:p>
        </p:txBody>
      </p:sp>
    </p:spTree>
    <p:extLst>
      <p:ext uri="{BB962C8B-B14F-4D97-AF65-F5344CB8AC3E}">
        <p14:creationId xmlns:p14="http://schemas.microsoft.com/office/powerpoint/2010/main" val="3270874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9C91CB1B-25A0-2404-6C22-AF92FABF1F3A}"/>
              </a:ext>
            </a:extLst>
          </p:cNvPr>
          <p:cNvSpPr>
            <a:spLocks noGrp="1"/>
          </p:cNvSpPr>
          <p:nvPr>
            <p:ph type="sldNum" sz="quarter" idx="5"/>
          </p:nvPr>
        </p:nvSpPr>
        <p:spPr/>
        <p:txBody>
          <a:bodyPr/>
          <a:lstStyle/>
          <a:p>
            <a:fld id="{661F32E8-F9A0-447D-83BC-C3B600DA09E0}" type="slidenum">
              <a:rPr lang="zh-CN" altLang="en-US" smtClean="0"/>
              <a:pPr/>
              <a:t>29</a:t>
            </a:fld>
            <a:endParaRPr lang="zh-CN" altLang="en-US"/>
          </a:p>
        </p:txBody>
      </p:sp>
    </p:spTree>
    <p:extLst>
      <p:ext uri="{BB962C8B-B14F-4D97-AF65-F5344CB8AC3E}">
        <p14:creationId xmlns:p14="http://schemas.microsoft.com/office/powerpoint/2010/main" val="1853810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175E2E2A-D35A-E29D-F9CD-4D0ED77C3E1D}"/>
              </a:ext>
            </a:extLst>
          </p:cNvPr>
          <p:cNvSpPr>
            <a:spLocks noGrp="1"/>
          </p:cNvSpPr>
          <p:nvPr>
            <p:ph type="sldNum" sz="quarter" idx="5"/>
          </p:nvPr>
        </p:nvSpPr>
        <p:spPr/>
        <p:txBody>
          <a:bodyPr/>
          <a:lstStyle/>
          <a:p>
            <a:fld id="{661F32E8-F9A0-447D-83BC-C3B600DA09E0}" type="slidenum">
              <a:rPr lang="zh-CN" altLang="en-US" smtClean="0"/>
              <a:pPr/>
              <a:t>30</a:t>
            </a:fld>
            <a:endParaRPr lang="zh-CN" altLang="en-US"/>
          </a:p>
        </p:txBody>
      </p:sp>
    </p:spTree>
    <p:extLst>
      <p:ext uri="{BB962C8B-B14F-4D97-AF65-F5344CB8AC3E}">
        <p14:creationId xmlns:p14="http://schemas.microsoft.com/office/powerpoint/2010/main" val="172442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698DD054-11BF-B11E-BDCD-EBED172C51F5}"/>
              </a:ext>
            </a:extLst>
          </p:cNvPr>
          <p:cNvSpPr>
            <a:spLocks noGrp="1"/>
          </p:cNvSpPr>
          <p:nvPr>
            <p:ph type="sldNum" sz="quarter" idx="5"/>
          </p:nvPr>
        </p:nvSpPr>
        <p:spPr/>
        <p:txBody>
          <a:bodyPr/>
          <a:lstStyle/>
          <a:p>
            <a:fld id="{661F32E8-F9A0-447D-83BC-C3B600DA09E0}" type="slidenum">
              <a:rPr lang="zh-CN" altLang="en-US" smtClean="0"/>
              <a:pPr/>
              <a:t>32</a:t>
            </a:fld>
            <a:endParaRPr lang="zh-CN" altLang="en-US"/>
          </a:p>
        </p:txBody>
      </p:sp>
    </p:spTree>
    <p:extLst>
      <p:ext uri="{BB962C8B-B14F-4D97-AF65-F5344CB8AC3E}">
        <p14:creationId xmlns:p14="http://schemas.microsoft.com/office/powerpoint/2010/main" val="3090624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DBBB130C-933F-1510-D2E7-07B0172B25D0}"/>
              </a:ext>
            </a:extLst>
          </p:cNvPr>
          <p:cNvSpPr>
            <a:spLocks noGrp="1"/>
          </p:cNvSpPr>
          <p:nvPr>
            <p:ph type="sldNum" sz="quarter" idx="5"/>
          </p:nvPr>
        </p:nvSpPr>
        <p:spPr/>
        <p:txBody>
          <a:bodyPr/>
          <a:lstStyle/>
          <a:p>
            <a:fld id="{661F32E8-F9A0-447D-83BC-C3B600DA09E0}" type="slidenum">
              <a:rPr lang="zh-CN" altLang="en-US" smtClean="0"/>
              <a:pPr/>
              <a:t>33</a:t>
            </a:fld>
            <a:endParaRPr lang="zh-CN" altLang="en-US"/>
          </a:p>
        </p:txBody>
      </p:sp>
    </p:spTree>
    <p:extLst>
      <p:ext uri="{BB962C8B-B14F-4D97-AF65-F5344CB8AC3E}">
        <p14:creationId xmlns:p14="http://schemas.microsoft.com/office/powerpoint/2010/main" val="3668446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2331474D-F6D9-74AC-64AE-51AEBBB29F06}"/>
              </a:ext>
            </a:extLst>
          </p:cNvPr>
          <p:cNvSpPr>
            <a:spLocks noGrp="1"/>
          </p:cNvSpPr>
          <p:nvPr>
            <p:ph type="sldNum" sz="quarter" idx="5"/>
          </p:nvPr>
        </p:nvSpPr>
        <p:spPr/>
        <p:txBody>
          <a:bodyPr/>
          <a:lstStyle/>
          <a:p>
            <a:fld id="{661F32E8-F9A0-447D-83BC-C3B600DA09E0}" type="slidenum">
              <a:rPr lang="zh-CN" altLang="en-US" smtClean="0"/>
              <a:pPr/>
              <a:t>34</a:t>
            </a:fld>
            <a:endParaRPr lang="zh-CN" altLang="en-US"/>
          </a:p>
        </p:txBody>
      </p:sp>
    </p:spTree>
    <p:extLst>
      <p:ext uri="{BB962C8B-B14F-4D97-AF65-F5344CB8AC3E}">
        <p14:creationId xmlns:p14="http://schemas.microsoft.com/office/powerpoint/2010/main" val="62197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ar-EG" altLang="zh-CN"/>
              <a:t>ودي الأجندات</a:t>
            </a:r>
            <a:endParaRPr lang="zh-CN" altLang="en-US"/>
          </a:p>
        </p:txBody>
      </p:sp>
      <p:sp>
        <p:nvSpPr>
          <p:cNvPr id="5" name="Slide Number Placeholder 4">
            <a:extLst>
              <a:ext uri="{FF2B5EF4-FFF2-40B4-BE49-F238E27FC236}">
                <a16:creationId xmlns:a16="http://schemas.microsoft.com/office/drawing/2014/main" id="{6D318FC6-CEE9-F95B-5813-FBD32B76B6D1}"/>
              </a:ext>
            </a:extLst>
          </p:cNvPr>
          <p:cNvSpPr>
            <a:spLocks noGrp="1"/>
          </p:cNvSpPr>
          <p:nvPr>
            <p:ph type="sldNum" sz="quarter" idx="5"/>
          </p:nvPr>
        </p:nvSpPr>
        <p:spPr/>
        <p:txBody>
          <a:bodyPr/>
          <a:lstStyle/>
          <a:p>
            <a:fld id="{661F32E8-F9A0-447D-83BC-C3B600DA09E0}" type="slidenum">
              <a:rPr lang="zh-CN" altLang="en-US" smtClean="0"/>
              <a:pPr/>
              <a:t>3</a:t>
            </a:fld>
            <a:endParaRPr lang="zh-CN" altLang="en-US"/>
          </a:p>
        </p:txBody>
      </p:sp>
    </p:spTree>
    <p:extLst>
      <p:ext uri="{BB962C8B-B14F-4D97-AF65-F5344CB8AC3E}">
        <p14:creationId xmlns:p14="http://schemas.microsoft.com/office/powerpoint/2010/main" val="3292814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A75D9D5B-4A31-A0D1-9432-81B26423E205}"/>
              </a:ext>
            </a:extLst>
          </p:cNvPr>
          <p:cNvSpPr>
            <a:spLocks noGrp="1"/>
          </p:cNvSpPr>
          <p:nvPr>
            <p:ph type="sldNum" sz="quarter" idx="5"/>
          </p:nvPr>
        </p:nvSpPr>
        <p:spPr/>
        <p:txBody>
          <a:bodyPr/>
          <a:lstStyle/>
          <a:p>
            <a:fld id="{661F32E8-F9A0-447D-83BC-C3B600DA09E0}" type="slidenum">
              <a:rPr lang="zh-CN" altLang="en-US" smtClean="0"/>
              <a:pPr/>
              <a:t>36</a:t>
            </a:fld>
            <a:endParaRPr lang="zh-CN" altLang="en-US"/>
          </a:p>
        </p:txBody>
      </p:sp>
    </p:spTree>
    <p:extLst>
      <p:ext uri="{BB962C8B-B14F-4D97-AF65-F5344CB8AC3E}">
        <p14:creationId xmlns:p14="http://schemas.microsoft.com/office/powerpoint/2010/main" val="4092310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Slide Number Placeholder 4">
            <a:extLst>
              <a:ext uri="{FF2B5EF4-FFF2-40B4-BE49-F238E27FC236}">
                <a16:creationId xmlns:a16="http://schemas.microsoft.com/office/drawing/2014/main" id="{89082F57-EAB5-CFF3-43E1-84D94F153191}"/>
              </a:ext>
            </a:extLst>
          </p:cNvPr>
          <p:cNvSpPr>
            <a:spLocks noGrp="1"/>
          </p:cNvSpPr>
          <p:nvPr>
            <p:ph type="sldNum" sz="quarter" idx="5"/>
          </p:nvPr>
        </p:nvSpPr>
        <p:spPr/>
        <p:txBody>
          <a:bodyPr/>
          <a:lstStyle/>
          <a:p>
            <a:fld id="{661F32E8-F9A0-447D-83BC-C3B600DA09E0}" type="slidenum">
              <a:rPr lang="zh-CN" altLang="en-US" smtClean="0"/>
              <a:pPr/>
              <a:t>37</a:t>
            </a:fld>
            <a:endParaRPr lang="zh-CN" altLang="en-US"/>
          </a:p>
        </p:txBody>
      </p:sp>
    </p:spTree>
    <p:extLst>
      <p:ext uri="{BB962C8B-B14F-4D97-AF65-F5344CB8AC3E}">
        <p14:creationId xmlns:p14="http://schemas.microsoft.com/office/powerpoint/2010/main" val="2895746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r" rtl="1">
              <a:spcBef>
                <a:spcPts val="0"/>
              </a:spcBef>
              <a:spcAft>
                <a:spcPts val="0"/>
              </a:spcAft>
              <a:buFont typeface="+mj-lt"/>
              <a:buNone/>
            </a:pPr>
            <a:r>
              <a:rPr lang="ar-EG" sz="1200" b="0" i="0">
                <a:effectLst/>
                <a:latin typeface="Calibri" panose="020F0502020204030204" pitchFamily="34" charset="0"/>
              </a:rPr>
              <a:t>- الانترنت بقا جزء مهِم من حياتنا بحكم انه سهل علينا حاجات كتير </a:t>
            </a:r>
            <a:br>
              <a:rPr lang="ar-EG" sz="1200" b="0" i="0">
                <a:effectLst/>
                <a:latin typeface="Calibri" panose="020F0502020204030204" pitchFamily="34" charset="0"/>
              </a:rPr>
            </a:br>
            <a:br>
              <a:rPr lang="ar-EG" sz="1200" b="0" i="0">
                <a:effectLst/>
                <a:latin typeface="Calibri" panose="020F0502020204030204" pitchFamily="34" charset="0"/>
              </a:rPr>
            </a:br>
            <a:r>
              <a:rPr lang="en-US" sz="1200" b="0" i="0">
                <a:effectLst/>
                <a:latin typeface="Calibri" panose="020F0502020204030204" pitchFamily="34" charset="0"/>
              </a:rPr>
              <a:t>-</a:t>
            </a:r>
            <a:r>
              <a:rPr lang="ar-EG" sz="1200" b="0" i="0">
                <a:effectLst/>
                <a:latin typeface="Calibri" panose="020F0502020204030204" pitchFamily="34" charset="0"/>
              </a:rPr>
              <a:t> بس في نفس الوقت من سهولة نشر المحتوي بقت الناس تستغله في نشر محتوي مؤذي زي </a:t>
            </a:r>
            <a:r>
              <a:rPr lang="en-US" sz="1200" b="0" i="0">
                <a:effectLst/>
                <a:latin typeface="Calibri" panose="020F0502020204030204" pitchFamily="34" charset="0"/>
              </a:rPr>
              <a:t>Cyberbullying </a:t>
            </a:r>
            <a:r>
              <a:rPr lang="ar-EG" sz="1200" b="0" i="0">
                <a:effectLst/>
                <a:latin typeface="Calibri" panose="020F0502020204030204" pitchFamily="34" charset="0"/>
              </a:rPr>
              <a:t>و  </a:t>
            </a:r>
            <a:r>
              <a:rPr lang="en-US" sz="1200" b="0" i="0">
                <a:effectLst/>
                <a:latin typeface="Calibri" panose="020F0502020204030204" pitchFamily="34" charset="0"/>
              </a:rPr>
              <a:t>Content </a:t>
            </a:r>
            <a:r>
              <a:rPr lang="ar-EG" sz="1200" b="0" i="0">
                <a:effectLst/>
                <a:latin typeface="Calibri" panose="020F0502020204030204" pitchFamily="34" charset="0"/>
              </a:rPr>
              <a:t>  ممكن يكون </a:t>
            </a:r>
            <a:r>
              <a:rPr lang="en-US" sz="1200" b="0" i="0">
                <a:effectLst/>
                <a:latin typeface="Calibri" panose="020F0502020204030204" pitchFamily="34" charset="0"/>
              </a:rPr>
              <a:t>Harmful </a:t>
            </a:r>
            <a:r>
              <a:rPr lang="ar-EG" sz="1200" b="0" i="0">
                <a:effectLst/>
                <a:latin typeface="Calibri" panose="020F0502020204030204" pitchFamily="34" charset="0"/>
              </a:rPr>
              <a:t> لبعض الناس.</a:t>
            </a:r>
            <a:br>
              <a:rPr lang="ar-EG" sz="1200" b="0" i="0">
                <a:effectLst/>
                <a:latin typeface="Calibri" panose="020F0502020204030204" pitchFamily="34" charset="0"/>
              </a:rPr>
            </a:br>
            <a:br>
              <a:rPr lang="ar-EG" sz="1200" b="0" i="0">
                <a:effectLst/>
                <a:latin typeface="Calibri" panose="020F0502020204030204" pitchFamily="34" charset="0"/>
              </a:rPr>
            </a:br>
            <a:r>
              <a:rPr lang="ar-EG" sz="1200" b="0" i="0">
                <a:effectLst/>
                <a:latin typeface="Calibri" panose="020F0502020204030204" pitchFamily="34" charset="0"/>
              </a:rPr>
              <a:t>- فا في محاولة مننا اننا نحد من انتشار </a:t>
            </a:r>
            <a:r>
              <a:rPr lang="en-US" sz="1200" b="0" i="0">
                <a:effectLst/>
                <a:latin typeface="Calibri" panose="020F0502020204030204" pitchFamily="34" charset="0"/>
              </a:rPr>
              <a:t>Harmful content </a:t>
            </a:r>
            <a:r>
              <a:rPr lang="ar-EG" sz="1200" b="0" i="0" err="1">
                <a:effectLst/>
                <a:latin typeface="Calibri" panose="020F0502020204030204" pitchFamily="34" charset="0"/>
              </a:rPr>
              <a:t>هنعمل</a:t>
            </a:r>
            <a:r>
              <a:rPr lang="ar-EG" sz="1200" b="0" i="0">
                <a:effectLst/>
                <a:latin typeface="Calibri" panose="020F0502020204030204" pitchFamily="34" charset="0"/>
              </a:rPr>
              <a:t> </a:t>
            </a:r>
            <a:r>
              <a:rPr lang="en-US" sz="1200" b="0" i="0">
                <a:effectLst/>
                <a:latin typeface="Calibri" panose="020F0502020204030204" pitchFamily="34" charset="0"/>
              </a:rPr>
              <a:t>Application </a:t>
            </a:r>
            <a:r>
              <a:rPr lang="ar-EG" sz="1200" b="0" i="0">
                <a:effectLst/>
                <a:latin typeface="Calibri" panose="020F0502020204030204" pitchFamily="34" charset="0"/>
              </a:rPr>
              <a:t> يكون دوره انه يعمل بلوك للمحتوي الغير المناسب زي مثلا ال </a:t>
            </a:r>
            <a:r>
              <a:rPr lang="en-US" sz="1200" b="0" i="0">
                <a:effectLst/>
                <a:latin typeface="Calibri" panose="020F0502020204030204" pitchFamily="34" charset="0"/>
              </a:rPr>
              <a:t>Cyberbullying </a:t>
            </a:r>
            <a:r>
              <a:rPr lang="ar-EG" sz="1200" b="0" i="0">
                <a:effectLst/>
                <a:latin typeface="Calibri" panose="020F0502020204030204" pitchFamily="34" charset="0"/>
              </a:rPr>
              <a:t> والصور اللي ممكن تكون مؤذية للبعض </a:t>
            </a:r>
            <a:endParaRPr lang="en-US" sz="1200" b="0" i="0">
              <a:effectLst/>
              <a:latin typeface="Calibri" panose="020F0502020204030204" pitchFamily="34" charset="0"/>
            </a:endParaRPr>
          </a:p>
        </p:txBody>
      </p:sp>
      <p:sp>
        <p:nvSpPr>
          <p:cNvPr id="5" name="Slide Number Placeholder 4">
            <a:extLst>
              <a:ext uri="{FF2B5EF4-FFF2-40B4-BE49-F238E27FC236}">
                <a16:creationId xmlns:a16="http://schemas.microsoft.com/office/drawing/2014/main" id="{761A5C15-864B-1455-D736-925E76D35BEB}"/>
              </a:ext>
            </a:extLst>
          </p:cNvPr>
          <p:cNvSpPr>
            <a:spLocks noGrp="1"/>
          </p:cNvSpPr>
          <p:nvPr>
            <p:ph type="sldNum" sz="quarter" idx="5"/>
          </p:nvPr>
        </p:nvSpPr>
        <p:spPr/>
        <p:txBody>
          <a:bodyPr/>
          <a:lstStyle/>
          <a:p>
            <a:fld id="{661F32E8-F9A0-447D-83BC-C3B600DA09E0}" type="slidenum">
              <a:rPr lang="zh-CN" altLang="en-US" smtClean="0"/>
              <a:pPr/>
              <a:t>4</a:t>
            </a:fld>
            <a:endParaRPr lang="zh-CN" altLang="en-US"/>
          </a:p>
        </p:txBody>
      </p:sp>
    </p:spTree>
    <p:extLst>
      <p:ext uri="{BB962C8B-B14F-4D97-AF65-F5344CB8AC3E}">
        <p14:creationId xmlns:p14="http://schemas.microsoft.com/office/powerpoint/2010/main" val="1524505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EG" sz="1800">
                <a:effectLst/>
                <a:latin typeface="Calibri" panose="020F0502020204030204" pitchFamily="34" charset="0"/>
              </a:rPr>
              <a:t>- في العصر الحالي ال</a:t>
            </a:r>
            <a:r>
              <a:rPr lang="en-US" sz="1800">
                <a:effectLst/>
                <a:latin typeface="Calibri" panose="020F0502020204030204" pitchFamily="34" charset="0"/>
              </a:rPr>
              <a:t>Social media </a:t>
            </a:r>
            <a:r>
              <a:rPr lang="ar-EG" sz="1800">
                <a:effectLst/>
                <a:latin typeface="Calibri" panose="020F0502020204030204" pitchFamily="34" charset="0"/>
              </a:rPr>
              <a:t>  بقت شيء أساسي في حياتنا اليومية حتى في الدراسة والشغل مش بس الترفيه </a:t>
            </a:r>
            <a:br>
              <a:rPr lang="ar-EG" sz="1800">
                <a:effectLst/>
                <a:latin typeface="Calibri" panose="020F0502020204030204" pitchFamily="34" charset="0"/>
              </a:rPr>
            </a:br>
            <a:br>
              <a:rPr lang="ar-EG" sz="1800">
                <a:effectLst/>
                <a:latin typeface="Calibri" panose="020F0502020204030204" pitchFamily="34" charset="0"/>
              </a:rPr>
            </a:br>
            <a:r>
              <a:rPr lang="ar-EG" sz="1800">
                <a:effectLst/>
                <a:latin typeface="Calibri" panose="020F0502020204030204" pitchFamily="34" charset="0"/>
              </a:rPr>
              <a:t>- بس للأسف بسبب الانتشار وان سهل أي حد يعمل </a:t>
            </a:r>
            <a:r>
              <a:rPr lang="en-US" sz="1800">
                <a:effectLst/>
                <a:latin typeface="Calibri" panose="020F0502020204030204" pitchFamily="34" charset="0"/>
              </a:rPr>
              <a:t>Access</a:t>
            </a:r>
            <a:r>
              <a:rPr lang="ar-EG" sz="1800">
                <a:effectLst/>
                <a:latin typeface="Calibri" panose="020F0502020204030204" pitchFamily="34" charset="0"/>
              </a:rPr>
              <a:t> بقينا نشوف تنمر و </a:t>
            </a:r>
            <a:r>
              <a:rPr lang="en-US" sz="1800">
                <a:effectLst/>
                <a:latin typeface="Calibri" panose="020F0502020204030204" pitchFamily="34" charset="0"/>
              </a:rPr>
              <a:t>hate speech</a:t>
            </a:r>
            <a:r>
              <a:rPr lang="ar-EG" sz="1800">
                <a:effectLst/>
                <a:latin typeface="Calibri" panose="020F0502020204030204" pitchFamily="34" charset="0"/>
              </a:rPr>
              <a:t> </a:t>
            </a:r>
            <a:r>
              <a:rPr lang="en-US" sz="1800">
                <a:effectLst/>
                <a:latin typeface="Calibri" panose="020F0502020204030204" pitchFamily="34" charset="0"/>
              </a:rPr>
              <a:t> </a:t>
            </a:r>
            <a:r>
              <a:rPr lang="ar-EG" sz="1800">
                <a:effectLst/>
                <a:latin typeface="Calibri" panose="020F0502020204030204" pitchFamily="34" charset="0"/>
              </a:rPr>
              <a:t>بحكم ان الناس مش </a:t>
            </a:r>
            <a:r>
              <a:rPr lang="ar-EG" sz="1800" err="1">
                <a:effectLst/>
                <a:latin typeface="Calibri" panose="020F0502020204030204" pitchFamily="34" charset="0"/>
              </a:rPr>
              <a:t>بتحس</a:t>
            </a:r>
            <a:r>
              <a:rPr lang="ar-EG" sz="1800">
                <a:effectLst/>
                <a:latin typeface="Calibri" panose="020F0502020204030204" pitchFamily="34" charset="0"/>
              </a:rPr>
              <a:t> بنفس القيود الاجتماعية اللي بتكون موجودة لما الكلام يكون موجه </a:t>
            </a:r>
            <a:r>
              <a:rPr lang="en-US" sz="1800">
                <a:effectLst/>
                <a:latin typeface="Calibri" panose="020F0502020204030204" pitchFamily="34" charset="0"/>
              </a:rPr>
              <a:t>Face 2 Face </a:t>
            </a:r>
            <a:r>
              <a:rPr lang="ar-EG" sz="1800">
                <a:effectLst/>
                <a:latin typeface="Calibri" panose="020F0502020204030204" pitchFamily="34" charset="0"/>
              </a:rPr>
              <a:t> </a:t>
            </a:r>
            <a:br>
              <a:rPr lang="ar-EG" sz="1800">
                <a:effectLst/>
                <a:latin typeface="Calibri" panose="020F0502020204030204" pitchFamily="34" charset="0"/>
              </a:rPr>
            </a:br>
            <a:br>
              <a:rPr lang="ar-EG" sz="1800">
                <a:effectLst/>
                <a:latin typeface="Calibri" panose="020F0502020204030204" pitchFamily="34" charset="0"/>
              </a:rPr>
            </a:br>
            <a:r>
              <a:rPr lang="ar-EG" sz="1800">
                <a:effectLst/>
                <a:latin typeface="Calibri" panose="020F0502020204030204" pitchFamily="34" charset="0"/>
              </a:rPr>
              <a:t>- التحدي هنا اننا نعمل </a:t>
            </a:r>
            <a:r>
              <a:rPr lang="en-US" sz="1800">
                <a:effectLst/>
                <a:latin typeface="Calibri" panose="020F0502020204030204" pitchFamily="34" charset="0"/>
              </a:rPr>
              <a:t>Filtering application </a:t>
            </a:r>
            <a:r>
              <a:rPr lang="ar-EG" sz="1800">
                <a:effectLst/>
                <a:latin typeface="Calibri" panose="020F0502020204030204" pitchFamily="34" charset="0"/>
              </a:rPr>
              <a:t> يحافظ على امان و قيم المجتمع مع حفظ حرية الناس في التعامل مع الانترنت</a:t>
            </a:r>
            <a:endParaRPr lang="en-US" sz="1800">
              <a:effectLst/>
              <a:latin typeface="Calibri" panose="020F0502020204030204" pitchFamily="34" charset="0"/>
            </a:endParaRPr>
          </a:p>
          <a:p>
            <a:pPr algn="r" rtl="1"/>
            <a:endParaRPr lang="zh-CN" altLang="en-US"/>
          </a:p>
        </p:txBody>
      </p:sp>
      <p:sp>
        <p:nvSpPr>
          <p:cNvPr id="5" name="Slide Number Placeholder 4">
            <a:extLst>
              <a:ext uri="{FF2B5EF4-FFF2-40B4-BE49-F238E27FC236}">
                <a16:creationId xmlns:a16="http://schemas.microsoft.com/office/drawing/2014/main" id="{A73A9EB5-EFD4-6155-724B-F4ACB4820807}"/>
              </a:ext>
            </a:extLst>
          </p:cNvPr>
          <p:cNvSpPr>
            <a:spLocks noGrp="1"/>
          </p:cNvSpPr>
          <p:nvPr>
            <p:ph type="sldNum" sz="quarter" idx="5"/>
          </p:nvPr>
        </p:nvSpPr>
        <p:spPr/>
        <p:txBody>
          <a:bodyPr/>
          <a:lstStyle/>
          <a:p>
            <a:fld id="{661F32E8-F9A0-447D-83BC-C3B600DA09E0}" type="slidenum">
              <a:rPr lang="zh-CN" altLang="en-US" smtClean="0"/>
              <a:pPr/>
              <a:t>5</a:t>
            </a:fld>
            <a:endParaRPr lang="zh-CN" altLang="en-US"/>
          </a:p>
        </p:txBody>
      </p:sp>
    </p:spTree>
    <p:extLst>
      <p:ext uri="{BB962C8B-B14F-4D97-AF65-F5344CB8AC3E}">
        <p14:creationId xmlns:p14="http://schemas.microsoft.com/office/powerpoint/2010/main" val="1383188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a:buChar char="•"/>
            </a:pPr>
            <a:r>
              <a:rPr lang="zh-CN" altLang="en-US">
                <a:ea typeface="思源黑体 CN Medium"/>
              </a:rPr>
              <a:t>1-artfa3 nesab el harmful content zy el hateful speech aw violence f kol 7eta 7awalena eza kan on </a:t>
            </a:r>
            <a:r>
              <a:rPr lang="zh-CN" altLang="en-US" b="1">
                <a:ea typeface="思源黑体 CN Medium"/>
              </a:rPr>
              <a:t>social media</a:t>
            </a:r>
            <a:r>
              <a:rPr lang="zh-CN" altLang="en-US">
                <a:ea typeface="思源黑体 CN Medium"/>
              </a:rPr>
              <a:t> aw el </a:t>
            </a:r>
            <a:r>
              <a:rPr lang="zh-CN" altLang="en-US" b="1">
                <a:ea typeface="思源黑体 CN Medium"/>
              </a:rPr>
              <a:t>edu. Platform</a:t>
            </a:r>
            <a:r>
              <a:rPr lang="zh-CN" altLang="en-US">
                <a:ea typeface="思源黑体 CN Medium"/>
              </a:rPr>
              <a:t>s</a:t>
            </a:r>
            <a:br>
              <a:rPr lang="zh-CN" altLang="en-US">
                <a:ea typeface="思源黑体 CN Medium"/>
              </a:rPr>
            </a:br>
            <a:r>
              <a:rPr lang="zh-CN" altLang="en-US">
                <a:ea typeface="思源黑体 CN Medium"/>
              </a:rPr>
              <a:t>2-el ta2sir el salby 7mait el atfal w 7fz bara2ethom w 5l2 safer environment</a:t>
            </a:r>
            <a:endParaRPr lang="zh-CN" altLang="en-US"/>
          </a:p>
        </p:txBody>
      </p:sp>
      <p:sp>
        <p:nvSpPr>
          <p:cNvPr id="5" name="Slide Number Placeholder 4">
            <a:extLst>
              <a:ext uri="{FF2B5EF4-FFF2-40B4-BE49-F238E27FC236}">
                <a16:creationId xmlns:a16="http://schemas.microsoft.com/office/drawing/2014/main" id="{3F2324B0-A0F3-49AD-6743-7C6B3F6973D2}"/>
              </a:ext>
            </a:extLst>
          </p:cNvPr>
          <p:cNvSpPr>
            <a:spLocks noGrp="1"/>
          </p:cNvSpPr>
          <p:nvPr>
            <p:ph type="sldNum" sz="quarter" idx="5"/>
          </p:nvPr>
        </p:nvSpPr>
        <p:spPr/>
        <p:txBody>
          <a:bodyPr/>
          <a:lstStyle/>
          <a:p>
            <a:fld id="{661F32E8-F9A0-447D-83BC-C3B600DA09E0}" type="slidenum">
              <a:rPr lang="zh-CN" altLang="en-US" smtClean="0"/>
              <a:pPr/>
              <a:t>6</a:t>
            </a:fld>
            <a:endParaRPr lang="zh-CN" altLang="en-US"/>
          </a:p>
        </p:txBody>
      </p:sp>
    </p:spTree>
    <p:extLst>
      <p:ext uri="{BB962C8B-B14F-4D97-AF65-F5344CB8AC3E}">
        <p14:creationId xmlns:p14="http://schemas.microsoft.com/office/powerpoint/2010/main" val="4220273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a typeface="思源黑体 CN Medium"/>
              </a:rPr>
              <a:t>Ahm statistics UNICEF 70.6% of young people from 15 to 24 globally et3arado l cyberbulling w harassment </a:t>
            </a:r>
            <a:br>
              <a:rPr lang="zh-CN" altLang="en-US">
                <a:ea typeface="思源黑体 CN Medium"/>
              </a:rPr>
            </a:br>
            <a:r>
              <a:rPr lang="zh-CN" altLang="en-US">
                <a:ea typeface="思源黑体 CN Medium"/>
              </a:rPr>
              <a:t> and UNHR </a:t>
            </a:r>
            <a:endParaRPr lang="zh-CN" altLang="en-US"/>
          </a:p>
          <a:p>
            <a:r>
              <a:rPr lang="zh-CN" altLang="en-US">
                <a:ea typeface="思源黑体 CN Medium"/>
              </a:rPr>
              <a:t>130 million stud 1 in  3 students from 13 to 15  </a:t>
            </a:r>
            <a:endParaRPr lang="zh-CN" altLang="en-US"/>
          </a:p>
          <a:p>
            <a:endParaRPr lang="zh-CN" altLang="en-US"/>
          </a:p>
        </p:txBody>
      </p:sp>
      <p:sp>
        <p:nvSpPr>
          <p:cNvPr id="5" name="Slide Number Placeholder 4">
            <a:extLst>
              <a:ext uri="{FF2B5EF4-FFF2-40B4-BE49-F238E27FC236}">
                <a16:creationId xmlns:a16="http://schemas.microsoft.com/office/drawing/2014/main" id="{698E3F04-2CC1-5C99-1B6D-F820A7C2D40F}"/>
              </a:ext>
            </a:extLst>
          </p:cNvPr>
          <p:cNvSpPr>
            <a:spLocks noGrp="1"/>
          </p:cNvSpPr>
          <p:nvPr>
            <p:ph type="sldNum" sz="quarter" idx="5"/>
          </p:nvPr>
        </p:nvSpPr>
        <p:spPr/>
        <p:txBody>
          <a:bodyPr/>
          <a:lstStyle/>
          <a:p>
            <a:fld id="{661F32E8-F9A0-447D-83BC-C3B600DA09E0}" type="slidenum">
              <a:rPr lang="zh-CN" altLang="en-US" smtClean="0"/>
              <a:pPr/>
              <a:t>7</a:t>
            </a:fld>
            <a:endParaRPr lang="zh-CN" altLang="en-US"/>
          </a:p>
        </p:txBody>
      </p:sp>
    </p:spTree>
    <p:extLst>
      <p:ext uri="{BB962C8B-B14F-4D97-AF65-F5344CB8AC3E}">
        <p14:creationId xmlns:p14="http://schemas.microsoft.com/office/powerpoint/2010/main" val="265038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F9A0CA52-5DC2-DB69-4F3F-61A14C6C2C80}"/>
              </a:ext>
            </a:extLst>
          </p:cNvPr>
          <p:cNvSpPr>
            <a:spLocks noGrp="1"/>
          </p:cNvSpPr>
          <p:nvPr>
            <p:ph type="sldNum" sz="quarter" idx="5"/>
          </p:nvPr>
        </p:nvSpPr>
        <p:spPr/>
        <p:txBody>
          <a:bodyPr/>
          <a:lstStyle/>
          <a:p>
            <a:fld id="{661F32E8-F9A0-447D-83BC-C3B600DA09E0}" type="slidenum">
              <a:rPr lang="zh-CN" altLang="en-US" smtClean="0"/>
              <a:pPr/>
              <a:t>8</a:t>
            </a:fld>
            <a:endParaRPr lang="zh-CN" altLang="en-US"/>
          </a:p>
        </p:txBody>
      </p:sp>
    </p:spTree>
    <p:extLst>
      <p:ext uri="{BB962C8B-B14F-4D97-AF65-F5344CB8AC3E}">
        <p14:creationId xmlns:p14="http://schemas.microsoft.com/office/powerpoint/2010/main" val="4228782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started off by defining what can be classified or defined as harmful content and these are the guidelines that define what is harmful content….</a:t>
            </a:r>
            <a:br>
              <a:rPr lang="en-US" altLang="zh-CN"/>
            </a:br>
            <a:r>
              <a:rPr lang="en-US" altLang="zh-CN"/>
              <a:t>The Classes that harmful content in different datasets is classified as…..</a:t>
            </a:r>
          </a:p>
          <a:p>
            <a:r>
              <a:rPr lang="en-US" altLang="zh-CN"/>
              <a:t>We classified the approaches that we collected from our literature survey into 2 parts the 1</a:t>
            </a:r>
            <a:r>
              <a:rPr lang="en-US" altLang="zh-CN" baseline="30000"/>
              <a:t>st</a:t>
            </a:r>
            <a:r>
              <a:rPr lang="en-US" altLang="zh-CN"/>
              <a:t> Traditional ML approaches which are …..</a:t>
            </a:r>
          </a:p>
          <a:p>
            <a:r>
              <a:rPr lang="en-US" altLang="zh-CN"/>
              <a:t>And 2</a:t>
            </a:r>
            <a:r>
              <a:rPr lang="en-US" altLang="zh-CN" baseline="30000"/>
              <a:t>nd</a:t>
            </a:r>
            <a:r>
              <a:rPr lang="en-US" altLang="zh-CN"/>
              <a:t> Deep Learning Approach….</a:t>
            </a:r>
          </a:p>
          <a:p>
            <a:endParaRPr lang="en-US" altLang="zh-CN"/>
          </a:p>
          <a:p>
            <a:r>
              <a:rPr lang="en-US" b="0" i="0">
                <a:solidFill>
                  <a:srgbClr val="E0D9CD"/>
                </a:solidFill>
                <a:effectLst/>
                <a:latin typeface="-apple-system"/>
              </a:rPr>
              <a:t>Cyber hate refers to any form of harassment, discrimination, or abuse that occurs on the internet or through digital communication platforms. It involves the use of electronic devices and the internet to spread hatred, hostility, and harm towards individuals or groups based on their race, ethnicity, religion, gender, sexual orientation, or any other characteristic.</a:t>
            </a:r>
            <a:br>
              <a:rPr lang="en-US" b="0" i="0">
                <a:solidFill>
                  <a:srgbClr val="E0D9CD"/>
                </a:solidFill>
                <a:effectLst/>
                <a:latin typeface="-apple-system"/>
              </a:rPr>
            </a:br>
            <a:endParaRPr lang="en-US" b="0" i="0">
              <a:solidFill>
                <a:srgbClr val="E0D9CD"/>
              </a:solidFill>
              <a:effectLst/>
              <a:latin typeface="-apple-system"/>
            </a:endParaRPr>
          </a:p>
          <a:p>
            <a:r>
              <a:rPr lang="en-US" b="1" i="0">
                <a:solidFill>
                  <a:srgbClr val="E0D9CD"/>
                </a:solidFill>
                <a:effectLst/>
                <a:latin typeface="-apple-system"/>
              </a:rPr>
              <a:t>Cyber bullying</a:t>
            </a:r>
            <a:r>
              <a:rPr lang="en-US" b="0" i="0">
                <a:solidFill>
                  <a:srgbClr val="E0D9CD"/>
                </a:solidFill>
                <a:effectLst/>
                <a:latin typeface="-apple-system"/>
              </a:rPr>
              <a:t> refers to the act of using digital communication tools, such as social media, text messages, or emails, to harass, intimidate, or harm someone. It involves repeated and intentional negative behavior, such as spreading rumors, posting hurtful comments, or sharing embarrassing content online. (</a:t>
            </a:r>
            <a:r>
              <a:rPr lang="en-US" b="1" i="0">
                <a:solidFill>
                  <a:srgbClr val="E0D9CD"/>
                </a:solidFill>
                <a:effectLst/>
                <a:latin typeface="-apple-system"/>
              </a:rPr>
              <a:t>mentioned in related work</a:t>
            </a:r>
            <a:r>
              <a:rPr lang="en-US" b="0" i="0">
                <a:solidFill>
                  <a:srgbClr val="E0D9CD"/>
                </a:solidFill>
                <a:effectLst/>
                <a:latin typeface="-apple-system"/>
              </a:rPr>
              <a:t>)</a:t>
            </a:r>
            <a:endParaRPr lang="en-US" altLang="zh-CN"/>
          </a:p>
        </p:txBody>
      </p:sp>
      <p:sp>
        <p:nvSpPr>
          <p:cNvPr id="5" name="Slide Number Placeholder 4">
            <a:extLst>
              <a:ext uri="{FF2B5EF4-FFF2-40B4-BE49-F238E27FC236}">
                <a16:creationId xmlns:a16="http://schemas.microsoft.com/office/drawing/2014/main" id="{F4E511E8-BFDE-C92A-B73F-BECA7249A56E}"/>
              </a:ext>
            </a:extLst>
          </p:cNvPr>
          <p:cNvSpPr>
            <a:spLocks noGrp="1"/>
          </p:cNvSpPr>
          <p:nvPr>
            <p:ph type="sldNum" sz="quarter" idx="5"/>
          </p:nvPr>
        </p:nvSpPr>
        <p:spPr/>
        <p:txBody>
          <a:bodyPr/>
          <a:lstStyle/>
          <a:p>
            <a:fld id="{661F32E8-F9A0-447D-83BC-C3B600DA09E0}" type="slidenum">
              <a:rPr lang="zh-CN" altLang="en-US" smtClean="0"/>
              <a:pPr/>
              <a:t>9</a:t>
            </a:fld>
            <a:endParaRPr lang="zh-CN" altLang="en-US"/>
          </a:p>
        </p:txBody>
      </p:sp>
    </p:spTree>
    <p:extLst>
      <p:ext uri="{BB962C8B-B14F-4D97-AF65-F5344CB8AC3E}">
        <p14:creationId xmlns:p14="http://schemas.microsoft.com/office/powerpoint/2010/main" val="12248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241988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99850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156268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D68DE35-9893-4B07-A31B-FE140405B391}"/>
              </a:ext>
            </a:extLst>
          </p:cNvPr>
          <p:cNvPicPr>
            <a:picLocks noChangeAspect="1"/>
          </p:cNvPicPr>
          <p:nvPr userDrawn="1"/>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98500211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2F57423-B9C1-4359-91E8-35B6372559CB}"/>
              </a:ext>
            </a:extLst>
          </p:cNvPr>
          <p:cNvSpPr/>
          <p:nvPr userDrawn="1"/>
        </p:nvSpPr>
        <p:spPr>
          <a:xfrm>
            <a:off x="0" y="0"/>
            <a:ext cx="12192000" cy="6858000"/>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261781956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84782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16C9F91-0F0B-47BE-AEDE-E8918433F31C}"/>
              </a:ext>
            </a:extLst>
          </p:cNvPr>
          <p:cNvPicPr>
            <a:picLocks noChangeAspect="1"/>
          </p:cNvPicPr>
          <p:nvPr userDrawn="1"/>
        </p:nvPicPr>
        <p:blipFill rotWithShape="1">
          <a:blip r:embed="rId2">
            <a:duotone>
              <a:srgbClr val="009DD9">
                <a:shade val="45000"/>
                <a:satMod val="135000"/>
              </a:srgbClr>
              <a:prstClr val="white"/>
            </a:duotone>
            <a:extLst>
              <a:ext uri="{28A0092B-C50C-407E-A947-70E740481C1C}">
                <a14:useLocalDpi xmlns:a14="http://schemas.microsoft.com/office/drawing/2010/main" val="0"/>
              </a:ext>
            </a:extLst>
          </a:blip>
          <a:srcRect b="48932"/>
          <a:stretch/>
        </p:blipFill>
        <p:spPr>
          <a:xfrm>
            <a:off x="-19434" y="1850264"/>
            <a:ext cx="12211433" cy="4988958"/>
          </a:xfrm>
          <a:prstGeom prst="rect">
            <a:avLst/>
          </a:prstGeom>
        </p:spPr>
      </p:pic>
      <p:grpSp>
        <p:nvGrpSpPr>
          <p:cNvPr id="37" name="组合 36">
            <a:extLst>
              <a:ext uri="{FF2B5EF4-FFF2-40B4-BE49-F238E27FC236}">
                <a16:creationId xmlns:a16="http://schemas.microsoft.com/office/drawing/2014/main" id="{7D267FEB-897B-4778-91D9-80BC8330FED6}"/>
              </a:ext>
            </a:extLst>
          </p:cNvPr>
          <p:cNvGrpSpPr/>
          <p:nvPr userDrawn="1"/>
        </p:nvGrpSpPr>
        <p:grpSpPr>
          <a:xfrm>
            <a:off x="0" y="391596"/>
            <a:ext cx="3814304" cy="6074809"/>
            <a:chOff x="-7557743" y="342381"/>
            <a:chExt cx="3814304" cy="6074809"/>
          </a:xfrm>
        </p:grpSpPr>
        <p:grpSp>
          <p:nvGrpSpPr>
            <p:cNvPr id="38" name="组合 37">
              <a:extLst>
                <a:ext uri="{FF2B5EF4-FFF2-40B4-BE49-F238E27FC236}">
                  <a16:creationId xmlns:a16="http://schemas.microsoft.com/office/drawing/2014/main" id="{2F6031F0-CD9E-43E0-8E9C-70C6ABA96F32}"/>
                </a:ext>
              </a:extLst>
            </p:cNvPr>
            <p:cNvGrpSpPr/>
            <p:nvPr/>
          </p:nvGrpSpPr>
          <p:grpSpPr>
            <a:xfrm rot="653978">
              <a:off x="-5052027" y="884065"/>
              <a:ext cx="644464" cy="521450"/>
              <a:chOff x="-9931853" y="3786391"/>
              <a:chExt cx="397890" cy="321941"/>
            </a:xfrm>
          </p:grpSpPr>
          <p:sp>
            <p:nvSpPr>
              <p:cNvPr id="69" name="泪滴形 68">
                <a:extLst>
                  <a:ext uri="{FF2B5EF4-FFF2-40B4-BE49-F238E27FC236}">
                    <a16:creationId xmlns:a16="http://schemas.microsoft.com/office/drawing/2014/main" id="{39806E86-16A7-4AE0-B2CB-11F91F0A2CCD}"/>
                  </a:ext>
                </a:extLst>
              </p:cNvPr>
              <p:cNvSpPr/>
              <p:nvPr/>
            </p:nvSpPr>
            <p:spPr>
              <a:xfrm rot="11477796">
                <a:off x="-9747194" y="3786391"/>
                <a:ext cx="213231" cy="213229"/>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70" name="泪滴形 69">
                <a:extLst>
                  <a:ext uri="{FF2B5EF4-FFF2-40B4-BE49-F238E27FC236}">
                    <a16:creationId xmlns:a16="http://schemas.microsoft.com/office/drawing/2014/main" id="{ED70336E-3AC6-486C-9F4B-5E2A23FC3631}"/>
                  </a:ext>
                </a:extLst>
              </p:cNvPr>
              <p:cNvSpPr/>
              <p:nvPr/>
            </p:nvSpPr>
            <p:spPr>
              <a:xfrm rot="677796">
                <a:off x="-9931853" y="3954991"/>
                <a:ext cx="153342" cy="153341"/>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39" name="Freeform 5">
              <a:extLst>
                <a:ext uri="{FF2B5EF4-FFF2-40B4-BE49-F238E27FC236}">
                  <a16:creationId xmlns:a16="http://schemas.microsoft.com/office/drawing/2014/main" id="{5B257E69-25C3-458B-87E3-F0BABF20BB11}"/>
                </a:ext>
              </a:extLst>
            </p:cNvPr>
            <p:cNvSpPr>
              <a:spLocks/>
            </p:cNvSpPr>
            <p:nvPr/>
          </p:nvSpPr>
          <p:spPr bwMode="auto">
            <a:xfrm rot="6053978">
              <a:off x="-7027143" y="537227"/>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0" name="椭圆 39">
              <a:extLst>
                <a:ext uri="{FF2B5EF4-FFF2-40B4-BE49-F238E27FC236}">
                  <a16:creationId xmlns:a16="http://schemas.microsoft.com/office/drawing/2014/main" id="{D855BFD3-85A9-4976-9F9B-38CDF30791B6}"/>
                </a:ext>
              </a:extLst>
            </p:cNvPr>
            <p:cNvSpPr/>
            <p:nvPr/>
          </p:nvSpPr>
          <p:spPr>
            <a:xfrm rot="653978">
              <a:off x="-7420043" y="2979024"/>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1" name="椭圆 40">
              <a:extLst>
                <a:ext uri="{FF2B5EF4-FFF2-40B4-BE49-F238E27FC236}">
                  <a16:creationId xmlns:a16="http://schemas.microsoft.com/office/drawing/2014/main" id="{A77494DE-B535-4011-B57D-BF7D26319B3A}"/>
                </a:ext>
              </a:extLst>
            </p:cNvPr>
            <p:cNvSpPr/>
            <p:nvPr/>
          </p:nvSpPr>
          <p:spPr>
            <a:xfrm rot="653978">
              <a:off x="-6840675" y="1588578"/>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2" name="椭圆 41">
              <a:extLst>
                <a:ext uri="{FF2B5EF4-FFF2-40B4-BE49-F238E27FC236}">
                  <a16:creationId xmlns:a16="http://schemas.microsoft.com/office/drawing/2014/main" id="{1FD0682D-EADC-434C-A4C3-14505A7F5BA2}"/>
                </a:ext>
              </a:extLst>
            </p:cNvPr>
            <p:cNvSpPr/>
            <p:nvPr/>
          </p:nvSpPr>
          <p:spPr>
            <a:xfrm rot="653978">
              <a:off x="-7557743" y="2352331"/>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3" name="Freeform 5">
              <a:extLst>
                <a:ext uri="{FF2B5EF4-FFF2-40B4-BE49-F238E27FC236}">
                  <a16:creationId xmlns:a16="http://schemas.microsoft.com/office/drawing/2014/main" id="{BA2D139C-9ACB-4AA8-BC9A-9CE1944E9FAF}"/>
                </a:ext>
              </a:extLst>
            </p:cNvPr>
            <p:cNvSpPr>
              <a:spLocks/>
            </p:cNvSpPr>
            <p:nvPr/>
          </p:nvSpPr>
          <p:spPr bwMode="auto">
            <a:xfrm rot="2453978">
              <a:off x="-7552895" y="887440"/>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nvGrpSpPr>
            <p:cNvPr id="44" name="组合 43">
              <a:extLst>
                <a:ext uri="{FF2B5EF4-FFF2-40B4-BE49-F238E27FC236}">
                  <a16:creationId xmlns:a16="http://schemas.microsoft.com/office/drawing/2014/main" id="{C1A0C4F0-E7AE-40B2-9862-738C284E606B}"/>
                </a:ext>
              </a:extLst>
            </p:cNvPr>
            <p:cNvGrpSpPr/>
            <p:nvPr/>
          </p:nvGrpSpPr>
          <p:grpSpPr>
            <a:xfrm rot="6053978">
              <a:off x="-6863761" y="3572862"/>
              <a:ext cx="495378" cy="400820"/>
              <a:chOff x="-9931853" y="3786391"/>
              <a:chExt cx="397890" cy="321941"/>
            </a:xfrm>
          </p:grpSpPr>
          <p:sp>
            <p:nvSpPr>
              <p:cNvPr id="67" name="泪滴形 66">
                <a:extLst>
                  <a:ext uri="{FF2B5EF4-FFF2-40B4-BE49-F238E27FC236}">
                    <a16:creationId xmlns:a16="http://schemas.microsoft.com/office/drawing/2014/main" id="{F8F15D07-8868-4C36-97FF-4170AF806544}"/>
                  </a:ext>
                </a:extLst>
              </p:cNvPr>
              <p:cNvSpPr/>
              <p:nvPr/>
            </p:nvSpPr>
            <p:spPr>
              <a:xfrm rot="11477796">
                <a:off x="-9747194" y="3786391"/>
                <a:ext cx="213231" cy="213229"/>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68" name="泪滴形 67">
                <a:extLst>
                  <a:ext uri="{FF2B5EF4-FFF2-40B4-BE49-F238E27FC236}">
                    <a16:creationId xmlns:a16="http://schemas.microsoft.com/office/drawing/2014/main" id="{C5189914-EF28-4D68-B865-1AF84FF54203}"/>
                  </a:ext>
                </a:extLst>
              </p:cNvPr>
              <p:cNvSpPr/>
              <p:nvPr/>
            </p:nvSpPr>
            <p:spPr>
              <a:xfrm rot="677796">
                <a:off x="-9931853" y="3954991"/>
                <a:ext cx="153342" cy="153341"/>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45" name="Freeform 5">
              <a:extLst>
                <a:ext uri="{FF2B5EF4-FFF2-40B4-BE49-F238E27FC236}">
                  <a16:creationId xmlns:a16="http://schemas.microsoft.com/office/drawing/2014/main" id="{576BF77B-92F4-4ADC-B8B4-857A69488D3D}"/>
                </a:ext>
              </a:extLst>
            </p:cNvPr>
            <p:cNvSpPr>
              <a:spLocks/>
            </p:cNvSpPr>
            <p:nvPr/>
          </p:nvSpPr>
          <p:spPr bwMode="auto">
            <a:xfrm rot="21353978">
              <a:off x="-6911983" y="2222128"/>
              <a:ext cx="430622" cy="184530"/>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nvGrpSpPr>
            <p:cNvPr id="46" name="组合 45">
              <a:extLst>
                <a:ext uri="{FF2B5EF4-FFF2-40B4-BE49-F238E27FC236}">
                  <a16:creationId xmlns:a16="http://schemas.microsoft.com/office/drawing/2014/main" id="{BE871877-A108-4864-B20E-D5160878552C}"/>
                </a:ext>
              </a:extLst>
            </p:cNvPr>
            <p:cNvGrpSpPr/>
            <p:nvPr/>
          </p:nvGrpSpPr>
          <p:grpSpPr>
            <a:xfrm>
              <a:off x="-5907198" y="1713432"/>
              <a:ext cx="545728" cy="627520"/>
              <a:chOff x="-5899628" y="1869934"/>
              <a:chExt cx="336930" cy="387427"/>
            </a:xfrm>
          </p:grpSpPr>
          <p:sp>
            <p:nvSpPr>
              <p:cNvPr id="65" name="泪滴形 64">
                <a:extLst>
                  <a:ext uri="{FF2B5EF4-FFF2-40B4-BE49-F238E27FC236}">
                    <a16:creationId xmlns:a16="http://schemas.microsoft.com/office/drawing/2014/main" id="{4EB16D74-F1D8-4BA0-A4B1-C4EA53547FA6}"/>
                  </a:ext>
                </a:extLst>
              </p:cNvPr>
              <p:cNvSpPr/>
              <p:nvPr/>
            </p:nvSpPr>
            <p:spPr>
              <a:xfrm rot="5831774">
                <a:off x="-5899629" y="1869935"/>
                <a:ext cx="213231" cy="213229"/>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66" name="泪滴形 65">
                <a:extLst>
                  <a:ext uri="{FF2B5EF4-FFF2-40B4-BE49-F238E27FC236}">
                    <a16:creationId xmlns:a16="http://schemas.microsoft.com/office/drawing/2014/main" id="{5315376A-394D-4328-962A-157ADD3B8A0C}"/>
                  </a:ext>
                </a:extLst>
              </p:cNvPr>
              <p:cNvSpPr/>
              <p:nvPr/>
            </p:nvSpPr>
            <p:spPr>
              <a:xfrm rot="16631774">
                <a:off x="-5716039" y="2104019"/>
                <a:ext cx="153342" cy="153341"/>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47" name="Freeform 5">
              <a:extLst>
                <a:ext uri="{FF2B5EF4-FFF2-40B4-BE49-F238E27FC236}">
                  <a16:creationId xmlns:a16="http://schemas.microsoft.com/office/drawing/2014/main" id="{C56F5D80-B8E4-4774-9C71-16CE97BB86B1}"/>
                </a:ext>
              </a:extLst>
            </p:cNvPr>
            <p:cNvSpPr>
              <a:spLocks/>
            </p:cNvSpPr>
            <p:nvPr/>
          </p:nvSpPr>
          <p:spPr bwMode="auto">
            <a:xfrm rot="21353978">
              <a:off x="-5876768" y="3120149"/>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8" name="椭圆 47">
              <a:extLst>
                <a:ext uri="{FF2B5EF4-FFF2-40B4-BE49-F238E27FC236}">
                  <a16:creationId xmlns:a16="http://schemas.microsoft.com/office/drawing/2014/main" id="{1A23AD53-E051-43C8-9482-85C468EF6BB3}"/>
                </a:ext>
              </a:extLst>
            </p:cNvPr>
            <p:cNvSpPr/>
            <p:nvPr/>
          </p:nvSpPr>
          <p:spPr>
            <a:xfrm rot="15953978">
              <a:off x="-4464216" y="3444683"/>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9" name="椭圆 48">
              <a:extLst>
                <a:ext uri="{FF2B5EF4-FFF2-40B4-BE49-F238E27FC236}">
                  <a16:creationId xmlns:a16="http://schemas.microsoft.com/office/drawing/2014/main" id="{503846E6-05CD-4EE5-91FA-B8FBB38F86AA}"/>
                </a:ext>
              </a:extLst>
            </p:cNvPr>
            <p:cNvSpPr/>
            <p:nvPr/>
          </p:nvSpPr>
          <p:spPr>
            <a:xfrm rot="15953978">
              <a:off x="-4689063" y="3904852"/>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0" name="椭圆 49">
              <a:extLst>
                <a:ext uri="{FF2B5EF4-FFF2-40B4-BE49-F238E27FC236}">
                  <a16:creationId xmlns:a16="http://schemas.microsoft.com/office/drawing/2014/main" id="{DF211D2A-AC59-4655-A17B-FE9FB0A88405}"/>
                </a:ext>
              </a:extLst>
            </p:cNvPr>
            <p:cNvSpPr/>
            <p:nvPr/>
          </p:nvSpPr>
          <p:spPr>
            <a:xfrm rot="15953978">
              <a:off x="-3970651" y="3600290"/>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1" name="泪滴形 50">
              <a:extLst>
                <a:ext uri="{FF2B5EF4-FFF2-40B4-BE49-F238E27FC236}">
                  <a16:creationId xmlns:a16="http://schemas.microsoft.com/office/drawing/2014/main" id="{AD973A47-1239-4B2F-98ED-479487D304D5}"/>
                </a:ext>
              </a:extLst>
            </p:cNvPr>
            <p:cNvSpPr/>
            <p:nvPr/>
          </p:nvSpPr>
          <p:spPr>
            <a:xfrm rot="11231774">
              <a:off x="-4709011" y="2643411"/>
              <a:ext cx="265474" cy="265470"/>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2" name="泪滴形 51">
              <a:extLst>
                <a:ext uri="{FF2B5EF4-FFF2-40B4-BE49-F238E27FC236}">
                  <a16:creationId xmlns:a16="http://schemas.microsoft.com/office/drawing/2014/main" id="{B3DE3242-D1B3-41B2-9DF7-E3A7AE9C64FD}"/>
                </a:ext>
              </a:extLst>
            </p:cNvPr>
            <p:cNvSpPr/>
            <p:nvPr/>
          </p:nvSpPr>
          <p:spPr>
            <a:xfrm rot="431774">
              <a:off x="-4828644" y="2798793"/>
              <a:ext cx="190912" cy="190912"/>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3" name="Freeform 5">
              <a:extLst>
                <a:ext uri="{FF2B5EF4-FFF2-40B4-BE49-F238E27FC236}">
                  <a16:creationId xmlns:a16="http://schemas.microsoft.com/office/drawing/2014/main" id="{AA486262-1D24-4623-A8C7-DFB50C39D532}"/>
                </a:ext>
              </a:extLst>
            </p:cNvPr>
            <p:cNvSpPr>
              <a:spLocks/>
            </p:cNvSpPr>
            <p:nvPr/>
          </p:nvSpPr>
          <p:spPr bwMode="auto">
            <a:xfrm rot="15053978">
              <a:off x="-4439373" y="2658633"/>
              <a:ext cx="430622" cy="184530"/>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4" name="泪滴形 53">
              <a:extLst>
                <a:ext uri="{FF2B5EF4-FFF2-40B4-BE49-F238E27FC236}">
                  <a16:creationId xmlns:a16="http://schemas.microsoft.com/office/drawing/2014/main" id="{EC85F84A-B45D-4B72-8DB2-8C67C5402EE9}"/>
                </a:ext>
              </a:extLst>
            </p:cNvPr>
            <p:cNvSpPr/>
            <p:nvPr/>
          </p:nvSpPr>
          <p:spPr>
            <a:xfrm rot="5831774">
              <a:off x="-7225344" y="3918684"/>
              <a:ext cx="345374" cy="345368"/>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5" name="泪滴形 54">
              <a:extLst>
                <a:ext uri="{FF2B5EF4-FFF2-40B4-BE49-F238E27FC236}">
                  <a16:creationId xmlns:a16="http://schemas.microsoft.com/office/drawing/2014/main" id="{3526F7D7-44B8-4737-A409-1C36BFF96ACC}"/>
                </a:ext>
              </a:extLst>
            </p:cNvPr>
            <p:cNvSpPr/>
            <p:nvPr/>
          </p:nvSpPr>
          <p:spPr>
            <a:xfrm rot="16631774">
              <a:off x="-7023195" y="4171324"/>
              <a:ext cx="248368" cy="248368"/>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6" name="Freeform 5">
              <a:extLst>
                <a:ext uri="{FF2B5EF4-FFF2-40B4-BE49-F238E27FC236}">
                  <a16:creationId xmlns:a16="http://schemas.microsoft.com/office/drawing/2014/main" id="{4E5DC052-2BC7-4EA3-A1EE-5BC0C0B80706}"/>
                </a:ext>
              </a:extLst>
            </p:cNvPr>
            <p:cNvSpPr>
              <a:spLocks/>
            </p:cNvSpPr>
            <p:nvPr/>
          </p:nvSpPr>
          <p:spPr bwMode="auto">
            <a:xfrm rot="21353978">
              <a:off x="-7136411" y="5234967"/>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7" name="椭圆 56">
              <a:extLst>
                <a:ext uri="{FF2B5EF4-FFF2-40B4-BE49-F238E27FC236}">
                  <a16:creationId xmlns:a16="http://schemas.microsoft.com/office/drawing/2014/main" id="{65EAF084-86AA-43F5-AAA7-2B8696D5D13C}"/>
                </a:ext>
              </a:extLst>
            </p:cNvPr>
            <p:cNvSpPr/>
            <p:nvPr/>
          </p:nvSpPr>
          <p:spPr>
            <a:xfrm rot="15953978">
              <a:off x="-5723859" y="5559501"/>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8" name="椭圆 57">
              <a:extLst>
                <a:ext uri="{FF2B5EF4-FFF2-40B4-BE49-F238E27FC236}">
                  <a16:creationId xmlns:a16="http://schemas.microsoft.com/office/drawing/2014/main" id="{3409F3D7-99AA-4BB8-8D01-D7ABC705AB83}"/>
                </a:ext>
              </a:extLst>
            </p:cNvPr>
            <p:cNvSpPr/>
            <p:nvPr/>
          </p:nvSpPr>
          <p:spPr>
            <a:xfrm rot="15953978">
              <a:off x="-5948706" y="6019670"/>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9" name="椭圆 58">
              <a:extLst>
                <a:ext uri="{FF2B5EF4-FFF2-40B4-BE49-F238E27FC236}">
                  <a16:creationId xmlns:a16="http://schemas.microsoft.com/office/drawing/2014/main" id="{787B2265-D454-4278-95F1-831CCB6D1163}"/>
                </a:ext>
              </a:extLst>
            </p:cNvPr>
            <p:cNvSpPr/>
            <p:nvPr/>
          </p:nvSpPr>
          <p:spPr>
            <a:xfrm rot="15953978">
              <a:off x="-5230294" y="5715108"/>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60" name="Freeform 5">
              <a:extLst>
                <a:ext uri="{FF2B5EF4-FFF2-40B4-BE49-F238E27FC236}">
                  <a16:creationId xmlns:a16="http://schemas.microsoft.com/office/drawing/2014/main" id="{8E59CD4E-6D97-4223-9354-2C74CC32DCAD}"/>
                </a:ext>
              </a:extLst>
            </p:cNvPr>
            <p:cNvSpPr>
              <a:spLocks/>
            </p:cNvSpPr>
            <p:nvPr/>
          </p:nvSpPr>
          <p:spPr bwMode="auto">
            <a:xfrm rot="17753978">
              <a:off x="-7258978" y="5930136"/>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nvGrpSpPr>
            <p:cNvPr id="61" name="组合 60">
              <a:extLst>
                <a:ext uri="{FF2B5EF4-FFF2-40B4-BE49-F238E27FC236}">
                  <a16:creationId xmlns:a16="http://schemas.microsoft.com/office/drawing/2014/main" id="{2E5A3B39-111F-4454-BE01-959752EFE778}"/>
                </a:ext>
              </a:extLst>
            </p:cNvPr>
            <p:cNvGrpSpPr/>
            <p:nvPr/>
          </p:nvGrpSpPr>
          <p:grpSpPr>
            <a:xfrm>
              <a:off x="-6144039" y="4728767"/>
              <a:ext cx="482348" cy="419480"/>
              <a:chOff x="-9360085" y="715064"/>
              <a:chExt cx="297800" cy="258986"/>
            </a:xfrm>
          </p:grpSpPr>
          <p:sp>
            <p:nvSpPr>
              <p:cNvPr id="63" name="泪滴形 62">
                <a:extLst>
                  <a:ext uri="{FF2B5EF4-FFF2-40B4-BE49-F238E27FC236}">
                    <a16:creationId xmlns:a16="http://schemas.microsoft.com/office/drawing/2014/main" id="{6ADB76F1-A922-4BBA-8B5C-AF07EB442D2D}"/>
                  </a:ext>
                </a:extLst>
              </p:cNvPr>
              <p:cNvSpPr/>
              <p:nvPr/>
            </p:nvSpPr>
            <p:spPr>
              <a:xfrm rot="11231774">
                <a:off x="-9226188" y="715064"/>
                <a:ext cx="163903" cy="163901"/>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64" name="泪滴形 63">
                <a:extLst>
                  <a:ext uri="{FF2B5EF4-FFF2-40B4-BE49-F238E27FC236}">
                    <a16:creationId xmlns:a16="http://schemas.microsoft.com/office/drawing/2014/main" id="{8C2D2636-93AA-46D4-BFEF-654D0F101542}"/>
                  </a:ext>
                </a:extLst>
              </p:cNvPr>
              <p:cNvSpPr/>
              <p:nvPr/>
            </p:nvSpPr>
            <p:spPr>
              <a:xfrm rot="431774">
                <a:off x="-9360085" y="856183"/>
                <a:ext cx="117868" cy="117867"/>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62" name="Freeform 5">
              <a:extLst>
                <a:ext uri="{FF2B5EF4-FFF2-40B4-BE49-F238E27FC236}">
                  <a16:creationId xmlns:a16="http://schemas.microsoft.com/office/drawing/2014/main" id="{89EC881B-F21E-4DB7-B990-04A89749875A}"/>
                </a:ext>
              </a:extLst>
            </p:cNvPr>
            <p:cNvSpPr>
              <a:spLocks/>
            </p:cNvSpPr>
            <p:nvPr/>
          </p:nvSpPr>
          <p:spPr bwMode="auto">
            <a:xfrm rot="15053978">
              <a:off x="-5699016" y="4773451"/>
              <a:ext cx="430622" cy="184530"/>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71" name="矩形 70">
            <a:extLst>
              <a:ext uri="{FF2B5EF4-FFF2-40B4-BE49-F238E27FC236}">
                <a16:creationId xmlns:a16="http://schemas.microsoft.com/office/drawing/2014/main" id="{430D68A9-07FE-4F8D-B982-55107CB36534}"/>
              </a:ext>
            </a:extLst>
          </p:cNvPr>
          <p:cNvSpPr/>
          <p:nvPr userDrawn="1"/>
        </p:nvSpPr>
        <p:spPr>
          <a:xfrm>
            <a:off x="-7931" y="-4074"/>
            <a:ext cx="12192000" cy="6858000"/>
          </a:xfrm>
          <a:prstGeom prst="rect">
            <a:avLst/>
          </a:prstGeom>
          <a:gradFill flip="none" rotWithShape="1">
            <a:gsLst>
              <a:gs pos="0">
                <a:schemeClr val="bg1">
                  <a:alpha val="95000"/>
                </a:schemeClr>
              </a:gs>
              <a:gs pos="100000">
                <a:schemeClr val="bg1">
                  <a:alpha val="85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Tree>
    <p:extLst>
      <p:ext uri="{BB962C8B-B14F-4D97-AF65-F5344CB8AC3E}">
        <p14:creationId xmlns:p14="http://schemas.microsoft.com/office/powerpoint/2010/main" val="343941610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pos="415">
          <p15:clr>
            <a:srgbClr val="FBAE40"/>
          </p15:clr>
        </p15:guide>
        <p15:guide id="4" pos="7265">
          <p15:clr>
            <a:srgbClr val="FBAE40"/>
          </p15:clr>
        </p15:guide>
        <p15:guide id="5" orient="horz" pos="391">
          <p15:clr>
            <a:srgbClr val="FBAE40"/>
          </p15:clr>
        </p15:guide>
        <p15:guide id="6" orient="horz" pos="392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7CA35-4F86-4394-9C3C-9784AF6EAF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C4A051-03B2-4129-BCA2-4740D3A0C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3648DA-CA57-40F1-BDC2-B9917BB44521}"/>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14552AE-22D3-4374-A4B8-871583B7F1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BC1B92-94B0-47EE-B395-429B9AF237A9}"/>
              </a:ext>
            </a:extLst>
          </p:cNvPr>
          <p:cNvSpPr>
            <a:spLocks noGrp="1"/>
          </p:cNvSpPr>
          <p:nvPr>
            <p:ph type="sldNum" sz="quarter" idx="12"/>
          </p:nvPr>
        </p:nvSpPr>
        <p:spPr/>
        <p:txBody>
          <a:bodyPr/>
          <a:lstStyle/>
          <a:p>
            <a:fld id="{5D937798-3300-4FC3-8B20-3B50AB4D2E89}" type="slidenum">
              <a:rPr lang="zh-CN" altLang="en-US" smtClean="0"/>
              <a:t>‹#›</a:t>
            </a:fld>
            <a:endParaRPr lang="zh-CN" altLang="en-US"/>
          </a:p>
        </p:txBody>
      </p:sp>
    </p:spTree>
    <p:extLst>
      <p:ext uri="{BB962C8B-B14F-4D97-AF65-F5344CB8AC3E}">
        <p14:creationId xmlns:p14="http://schemas.microsoft.com/office/powerpoint/2010/main" val="154396410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2F57423-B9C1-4359-91E8-35B6372559CB}"/>
              </a:ext>
            </a:extLst>
          </p:cNvPr>
          <p:cNvSpPr/>
          <p:nvPr userDrawn="1"/>
        </p:nvSpPr>
        <p:spPr>
          <a:xfrm>
            <a:off x="0" y="0"/>
            <a:ext cx="12192000" cy="6858000"/>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97330085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D68DE35-9893-4B07-A31B-FE140405B391}"/>
              </a:ext>
            </a:extLst>
          </p:cNvPr>
          <p:cNvPicPr>
            <a:picLocks noChangeAspect="1"/>
          </p:cNvPicPr>
          <p:nvPr userDrawn="1"/>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23231427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28D7D-304D-44D4-88B8-1DFCEB3270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C9E0A2-207D-4514-9C8D-1C57DA07C2E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D2A9293-0819-4CF5-8172-4A1E672DB3D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3224B58-D035-4FFE-A623-8D7FD338140F}"/>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60061CF-4D8B-4EED-9A20-2882F3C40C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793230-6F98-4FAB-8539-51470BB653FB}"/>
              </a:ext>
            </a:extLst>
          </p:cNvPr>
          <p:cNvSpPr>
            <a:spLocks noGrp="1"/>
          </p:cNvSpPr>
          <p:nvPr>
            <p:ph type="sldNum" sz="quarter" idx="12"/>
          </p:nvPr>
        </p:nvSpPr>
        <p:spPr/>
        <p:txBody>
          <a:bodyPr/>
          <a:lstStyle/>
          <a:p>
            <a:fld id="{5D937798-3300-4FC3-8B20-3B50AB4D2E89}" type="slidenum">
              <a:rPr lang="zh-CN" altLang="en-US" smtClean="0"/>
              <a:t>‹#›</a:t>
            </a:fld>
            <a:endParaRPr lang="zh-CN" altLang="en-US"/>
          </a:p>
        </p:txBody>
      </p:sp>
    </p:spTree>
    <p:extLst>
      <p:ext uri="{BB962C8B-B14F-4D97-AF65-F5344CB8AC3E}">
        <p14:creationId xmlns:p14="http://schemas.microsoft.com/office/powerpoint/2010/main" val="426386767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2487287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40BBA-5E7C-439F-9911-0AF0AA8B23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A7356E-129C-4A45-8584-1DC4ED6CD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44E16D6-B9A6-45A0-9939-BFC2BDAAD80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4A48BFA-C093-48FA-B82F-A5974BB56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098EB41-AF08-4990-B9F0-DCC79BDB428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D831D7C-3E09-499B-986E-040728E05515}"/>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9946B0D9-5E5E-4FB1-AD92-F77A1D1C4E1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BD664B-C59B-4FC5-85F4-0F90298AA5DD}"/>
              </a:ext>
            </a:extLst>
          </p:cNvPr>
          <p:cNvSpPr>
            <a:spLocks noGrp="1"/>
          </p:cNvSpPr>
          <p:nvPr>
            <p:ph type="sldNum" sz="quarter" idx="12"/>
          </p:nvPr>
        </p:nvSpPr>
        <p:spPr/>
        <p:txBody>
          <a:bodyPr/>
          <a:lstStyle/>
          <a:p>
            <a:fld id="{5D937798-3300-4FC3-8B20-3B50AB4D2E89}" type="slidenum">
              <a:rPr lang="zh-CN" altLang="en-US" smtClean="0"/>
              <a:t>‹#›</a:t>
            </a:fld>
            <a:endParaRPr lang="zh-CN" altLang="en-US"/>
          </a:p>
        </p:txBody>
      </p:sp>
    </p:spTree>
    <p:extLst>
      <p:ext uri="{BB962C8B-B14F-4D97-AF65-F5344CB8AC3E}">
        <p14:creationId xmlns:p14="http://schemas.microsoft.com/office/powerpoint/2010/main" val="378465821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3C1D4-BFAE-4696-A198-EDA563BEB30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EAED553-05F3-4050-AEC2-34C526A07F47}"/>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DE3CB42-24B5-432C-9C6F-92F4C4AD2E8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B8B015-960A-44A1-9F70-A2C2754D9423}"/>
              </a:ext>
            </a:extLst>
          </p:cNvPr>
          <p:cNvSpPr>
            <a:spLocks noGrp="1"/>
          </p:cNvSpPr>
          <p:nvPr>
            <p:ph type="sldNum" sz="quarter" idx="12"/>
          </p:nvPr>
        </p:nvSpPr>
        <p:spPr/>
        <p:txBody>
          <a:bodyPr/>
          <a:lstStyle/>
          <a:p>
            <a:fld id="{5D937798-3300-4FC3-8B20-3B50AB4D2E89}" type="slidenum">
              <a:rPr lang="zh-CN" altLang="en-US" smtClean="0"/>
              <a:t>‹#›</a:t>
            </a:fld>
            <a:endParaRPr lang="zh-CN" altLang="en-US"/>
          </a:p>
        </p:txBody>
      </p:sp>
    </p:spTree>
    <p:extLst>
      <p:ext uri="{BB962C8B-B14F-4D97-AF65-F5344CB8AC3E}">
        <p14:creationId xmlns:p14="http://schemas.microsoft.com/office/powerpoint/2010/main" val="1652563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019E7A-69E4-4C05-A856-54E7CC700DA0}"/>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6D4FE2FB-2ABE-4B56-B636-44EDEF37A7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2E84B83-4E8C-4949-BF65-0E01C26BD32F}"/>
              </a:ext>
            </a:extLst>
          </p:cNvPr>
          <p:cNvSpPr>
            <a:spLocks noGrp="1"/>
          </p:cNvSpPr>
          <p:nvPr>
            <p:ph type="sldNum" sz="quarter" idx="12"/>
          </p:nvPr>
        </p:nvSpPr>
        <p:spPr/>
        <p:txBody>
          <a:bodyPr/>
          <a:lstStyle/>
          <a:p>
            <a:fld id="{5D937798-3300-4FC3-8B20-3B50AB4D2E89}" type="slidenum">
              <a:rPr lang="zh-CN" altLang="en-US" smtClean="0"/>
              <a:t>‹#›</a:t>
            </a:fld>
            <a:endParaRPr lang="zh-CN" altLang="en-US"/>
          </a:p>
        </p:txBody>
      </p:sp>
    </p:spTree>
    <p:extLst>
      <p:ext uri="{BB962C8B-B14F-4D97-AF65-F5344CB8AC3E}">
        <p14:creationId xmlns:p14="http://schemas.microsoft.com/office/powerpoint/2010/main" val="117489686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4AEE3-2574-4E78-B472-2E17CB6B4E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931993-2E59-43BD-B38A-B3772160B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DECEA7F-8DDA-48AA-9BC1-BF46B1054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712B30-669D-412A-A1B0-55B9242CFFC8}"/>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9FBA6936-4E07-439A-85E7-0FAD77FCB7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237C42-BF14-4422-9406-B23C60F57677}"/>
              </a:ext>
            </a:extLst>
          </p:cNvPr>
          <p:cNvSpPr>
            <a:spLocks noGrp="1"/>
          </p:cNvSpPr>
          <p:nvPr>
            <p:ph type="sldNum" sz="quarter" idx="12"/>
          </p:nvPr>
        </p:nvSpPr>
        <p:spPr/>
        <p:txBody>
          <a:bodyPr/>
          <a:lstStyle/>
          <a:p>
            <a:fld id="{5D937798-3300-4FC3-8B20-3B50AB4D2E89}" type="slidenum">
              <a:rPr lang="zh-CN" altLang="en-US" smtClean="0"/>
              <a:t>‹#›</a:t>
            </a:fld>
            <a:endParaRPr lang="zh-CN" altLang="en-US"/>
          </a:p>
        </p:txBody>
      </p:sp>
    </p:spTree>
    <p:extLst>
      <p:ext uri="{BB962C8B-B14F-4D97-AF65-F5344CB8AC3E}">
        <p14:creationId xmlns:p14="http://schemas.microsoft.com/office/powerpoint/2010/main" val="266299912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D3B04-FEC9-4E25-AD74-A409267C3E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8F1FB3F-4F18-4BE3-8EA0-78BE74269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63F1DD-1159-47F6-87F6-D2A562559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E7090D4-63E5-453C-8DCD-4AE38F70E33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9CE1F0B1-69E0-4CC8-8061-B24C72E864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D5EC3-7D69-43BD-BAC4-72D1F1A111F4}"/>
              </a:ext>
            </a:extLst>
          </p:cNvPr>
          <p:cNvSpPr>
            <a:spLocks noGrp="1"/>
          </p:cNvSpPr>
          <p:nvPr>
            <p:ph type="sldNum" sz="quarter" idx="12"/>
          </p:nvPr>
        </p:nvSpPr>
        <p:spPr/>
        <p:txBody>
          <a:bodyPr/>
          <a:lstStyle/>
          <a:p>
            <a:fld id="{5D937798-3300-4FC3-8B20-3B50AB4D2E89}" type="slidenum">
              <a:rPr lang="zh-CN" altLang="en-US" smtClean="0"/>
              <a:t>‹#›</a:t>
            </a:fld>
            <a:endParaRPr lang="zh-CN" altLang="en-US"/>
          </a:p>
        </p:txBody>
      </p:sp>
    </p:spTree>
    <p:extLst>
      <p:ext uri="{BB962C8B-B14F-4D97-AF65-F5344CB8AC3E}">
        <p14:creationId xmlns:p14="http://schemas.microsoft.com/office/powerpoint/2010/main" val="239090421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B4EF2-1107-4E4E-86DB-BEFD5EA54A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1A229B-F357-4747-8743-65236536E21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D422A19-38B1-44AC-A271-B2149AD10BB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96B3E3BA-61F8-4C16-B6B8-B10F0CFE27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E8DE57-88DB-4790-8F28-BA4E804AAED2}"/>
              </a:ext>
            </a:extLst>
          </p:cNvPr>
          <p:cNvSpPr>
            <a:spLocks noGrp="1"/>
          </p:cNvSpPr>
          <p:nvPr>
            <p:ph type="sldNum" sz="quarter" idx="12"/>
          </p:nvPr>
        </p:nvSpPr>
        <p:spPr/>
        <p:txBody>
          <a:bodyPr/>
          <a:lstStyle/>
          <a:p>
            <a:fld id="{5D937798-3300-4FC3-8B20-3B50AB4D2E89}" type="slidenum">
              <a:rPr lang="zh-CN" altLang="en-US" smtClean="0"/>
              <a:t>‹#›</a:t>
            </a:fld>
            <a:endParaRPr lang="zh-CN" altLang="en-US"/>
          </a:p>
        </p:txBody>
      </p:sp>
    </p:spTree>
    <p:extLst>
      <p:ext uri="{BB962C8B-B14F-4D97-AF65-F5344CB8AC3E}">
        <p14:creationId xmlns:p14="http://schemas.microsoft.com/office/powerpoint/2010/main" val="15847590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73E9A1-D00F-497A-B032-0D2311D4AF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5BFD77E-9B24-4110-8FBE-BE96516725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01E49F-AEFB-448B-87E5-9114E01B3DA3}"/>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D719381-420E-4D35-9E37-090CC981E2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F047FD-E044-4B00-838D-61A6FDAA45C3}"/>
              </a:ext>
            </a:extLst>
          </p:cNvPr>
          <p:cNvSpPr>
            <a:spLocks noGrp="1"/>
          </p:cNvSpPr>
          <p:nvPr>
            <p:ph type="sldNum" sz="quarter" idx="12"/>
          </p:nvPr>
        </p:nvSpPr>
        <p:spPr/>
        <p:txBody>
          <a:bodyPr/>
          <a:lstStyle/>
          <a:p>
            <a:fld id="{5D937798-3300-4FC3-8B20-3B50AB4D2E89}" type="slidenum">
              <a:rPr lang="zh-CN" altLang="en-US" smtClean="0"/>
              <a:t>‹#›</a:t>
            </a:fld>
            <a:endParaRPr lang="zh-CN" altLang="en-US"/>
          </a:p>
        </p:txBody>
      </p:sp>
    </p:spTree>
    <p:extLst>
      <p:ext uri="{BB962C8B-B14F-4D97-AF65-F5344CB8AC3E}">
        <p14:creationId xmlns:p14="http://schemas.microsoft.com/office/powerpoint/2010/main" val="276449152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84782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778212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16C9F91-0F0B-47BE-AEDE-E8918433F31C}"/>
              </a:ext>
            </a:extLst>
          </p:cNvPr>
          <p:cNvPicPr>
            <a:picLocks noChangeAspect="1"/>
          </p:cNvPicPr>
          <p:nvPr userDrawn="1"/>
        </p:nvPicPr>
        <p:blipFill rotWithShape="1">
          <a:blip r:embed="rId2">
            <a:duotone>
              <a:srgbClr val="009DD9">
                <a:shade val="45000"/>
                <a:satMod val="135000"/>
              </a:srgbClr>
              <a:prstClr val="white"/>
            </a:duotone>
            <a:extLst>
              <a:ext uri="{28A0092B-C50C-407E-A947-70E740481C1C}">
                <a14:useLocalDpi xmlns:a14="http://schemas.microsoft.com/office/drawing/2010/main" val="0"/>
              </a:ext>
            </a:extLst>
          </a:blip>
          <a:srcRect b="48932"/>
          <a:stretch/>
        </p:blipFill>
        <p:spPr>
          <a:xfrm>
            <a:off x="-19434" y="1850264"/>
            <a:ext cx="12211433" cy="4988958"/>
          </a:xfrm>
          <a:prstGeom prst="rect">
            <a:avLst/>
          </a:prstGeom>
        </p:spPr>
      </p:pic>
      <p:grpSp>
        <p:nvGrpSpPr>
          <p:cNvPr id="37" name="组合 36">
            <a:extLst>
              <a:ext uri="{FF2B5EF4-FFF2-40B4-BE49-F238E27FC236}">
                <a16:creationId xmlns:a16="http://schemas.microsoft.com/office/drawing/2014/main" id="{7D267FEB-897B-4778-91D9-80BC8330FED6}"/>
              </a:ext>
            </a:extLst>
          </p:cNvPr>
          <p:cNvGrpSpPr/>
          <p:nvPr userDrawn="1"/>
        </p:nvGrpSpPr>
        <p:grpSpPr>
          <a:xfrm>
            <a:off x="0" y="391596"/>
            <a:ext cx="3814304" cy="6074809"/>
            <a:chOff x="-7557743" y="342381"/>
            <a:chExt cx="3814304" cy="6074809"/>
          </a:xfrm>
        </p:grpSpPr>
        <p:grpSp>
          <p:nvGrpSpPr>
            <p:cNvPr id="38" name="组合 37">
              <a:extLst>
                <a:ext uri="{FF2B5EF4-FFF2-40B4-BE49-F238E27FC236}">
                  <a16:creationId xmlns:a16="http://schemas.microsoft.com/office/drawing/2014/main" id="{2F6031F0-CD9E-43E0-8E9C-70C6ABA96F32}"/>
                </a:ext>
              </a:extLst>
            </p:cNvPr>
            <p:cNvGrpSpPr/>
            <p:nvPr/>
          </p:nvGrpSpPr>
          <p:grpSpPr>
            <a:xfrm rot="653978">
              <a:off x="-5052027" y="884065"/>
              <a:ext cx="644464" cy="521450"/>
              <a:chOff x="-9931853" y="3786391"/>
              <a:chExt cx="397890" cy="321941"/>
            </a:xfrm>
          </p:grpSpPr>
          <p:sp>
            <p:nvSpPr>
              <p:cNvPr id="69" name="泪滴形 68">
                <a:extLst>
                  <a:ext uri="{FF2B5EF4-FFF2-40B4-BE49-F238E27FC236}">
                    <a16:creationId xmlns:a16="http://schemas.microsoft.com/office/drawing/2014/main" id="{39806E86-16A7-4AE0-B2CB-11F91F0A2CCD}"/>
                  </a:ext>
                </a:extLst>
              </p:cNvPr>
              <p:cNvSpPr/>
              <p:nvPr/>
            </p:nvSpPr>
            <p:spPr>
              <a:xfrm rot="11477796">
                <a:off x="-9747194" y="3786391"/>
                <a:ext cx="213231" cy="213229"/>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70" name="泪滴形 69">
                <a:extLst>
                  <a:ext uri="{FF2B5EF4-FFF2-40B4-BE49-F238E27FC236}">
                    <a16:creationId xmlns:a16="http://schemas.microsoft.com/office/drawing/2014/main" id="{ED70336E-3AC6-486C-9F4B-5E2A23FC3631}"/>
                  </a:ext>
                </a:extLst>
              </p:cNvPr>
              <p:cNvSpPr/>
              <p:nvPr/>
            </p:nvSpPr>
            <p:spPr>
              <a:xfrm rot="677796">
                <a:off x="-9931853" y="3954991"/>
                <a:ext cx="153342" cy="153341"/>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39" name="Freeform 5">
              <a:extLst>
                <a:ext uri="{FF2B5EF4-FFF2-40B4-BE49-F238E27FC236}">
                  <a16:creationId xmlns:a16="http://schemas.microsoft.com/office/drawing/2014/main" id="{5B257E69-25C3-458B-87E3-F0BABF20BB11}"/>
                </a:ext>
              </a:extLst>
            </p:cNvPr>
            <p:cNvSpPr>
              <a:spLocks/>
            </p:cNvSpPr>
            <p:nvPr/>
          </p:nvSpPr>
          <p:spPr bwMode="auto">
            <a:xfrm rot="6053978">
              <a:off x="-7027143" y="537227"/>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0" name="椭圆 39">
              <a:extLst>
                <a:ext uri="{FF2B5EF4-FFF2-40B4-BE49-F238E27FC236}">
                  <a16:creationId xmlns:a16="http://schemas.microsoft.com/office/drawing/2014/main" id="{D855BFD3-85A9-4976-9F9B-38CDF30791B6}"/>
                </a:ext>
              </a:extLst>
            </p:cNvPr>
            <p:cNvSpPr/>
            <p:nvPr/>
          </p:nvSpPr>
          <p:spPr>
            <a:xfrm rot="653978">
              <a:off x="-7420043" y="2979024"/>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1" name="椭圆 40">
              <a:extLst>
                <a:ext uri="{FF2B5EF4-FFF2-40B4-BE49-F238E27FC236}">
                  <a16:creationId xmlns:a16="http://schemas.microsoft.com/office/drawing/2014/main" id="{A77494DE-B535-4011-B57D-BF7D26319B3A}"/>
                </a:ext>
              </a:extLst>
            </p:cNvPr>
            <p:cNvSpPr/>
            <p:nvPr/>
          </p:nvSpPr>
          <p:spPr>
            <a:xfrm rot="653978">
              <a:off x="-6840675" y="1588578"/>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2" name="椭圆 41">
              <a:extLst>
                <a:ext uri="{FF2B5EF4-FFF2-40B4-BE49-F238E27FC236}">
                  <a16:creationId xmlns:a16="http://schemas.microsoft.com/office/drawing/2014/main" id="{1FD0682D-EADC-434C-A4C3-14505A7F5BA2}"/>
                </a:ext>
              </a:extLst>
            </p:cNvPr>
            <p:cNvSpPr/>
            <p:nvPr/>
          </p:nvSpPr>
          <p:spPr>
            <a:xfrm rot="653978">
              <a:off x="-7557743" y="2352331"/>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3" name="Freeform 5">
              <a:extLst>
                <a:ext uri="{FF2B5EF4-FFF2-40B4-BE49-F238E27FC236}">
                  <a16:creationId xmlns:a16="http://schemas.microsoft.com/office/drawing/2014/main" id="{BA2D139C-9ACB-4AA8-BC9A-9CE1944E9FAF}"/>
                </a:ext>
              </a:extLst>
            </p:cNvPr>
            <p:cNvSpPr>
              <a:spLocks/>
            </p:cNvSpPr>
            <p:nvPr/>
          </p:nvSpPr>
          <p:spPr bwMode="auto">
            <a:xfrm rot="2453978">
              <a:off x="-7552895" y="887440"/>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nvGrpSpPr>
            <p:cNvPr id="44" name="组合 43">
              <a:extLst>
                <a:ext uri="{FF2B5EF4-FFF2-40B4-BE49-F238E27FC236}">
                  <a16:creationId xmlns:a16="http://schemas.microsoft.com/office/drawing/2014/main" id="{C1A0C4F0-E7AE-40B2-9862-738C284E606B}"/>
                </a:ext>
              </a:extLst>
            </p:cNvPr>
            <p:cNvGrpSpPr/>
            <p:nvPr/>
          </p:nvGrpSpPr>
          <p:grpSpPr>
            <a:xfrm rot="6053978">
              <a:off x="-6863761" y="3572862"/>
              <a:ext cx="495378" cy="400820"/>
              <a:chOff x="-9931853" y="3786391"/>
              <a:chExt cx="397890" cy="321941"/>
            </a:xfrm>
          </p:grpSpPr>
          <p:sp>
            <p:nvSpPr>
              <p:cNvPr id="67" name="泪滴形 66">
                <a:extLst>
                  <a:ext uri="{FF2B5EF4-FFF2-40B4-BE49-F238E27FC236}">
                    <a16:creationId xmlns:a16="http://schemas.microsoft.com/office/drawing/2014/main" id="{F8F15D07-8868-4C36-97FF-4170AF806544}"/>
                  </a:ext>
                </a:extLst>
              </p:cNvPr>
              <p:cNvSpPr/>
              <p:nvPr/>
            </p:nvSpPr>
            <p:spPr>
              <a:xfrm rot="11477796">
                <a:off x="-9747194" y="3786391"/>
                <a:ext cx="213231" cy="213229"/>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68" name="泪滴形 67">
                <a:extLst>
                  <a:ext uri="{FF2B5EF4-FFF2-40B4-BE49-F238E27FC236}">
                    <a16:creationId xmlns:a16="http://schemas.microsoft.com/office/drawing/2014/main" id="{C5189914-EF28-4D68-B865-1AF84FF54203}"/>
                  </a:ext>
                </a:extLst>
              </p:cNvPr>
              <p:cNvSpPr/>
              <p:nvPr/>
            </p:nvSpPr>
            <p:spPr>
              <a:xfrm rot="677796">
                <a:off x="-9931853" y="3954991"/>
                <a:ext cx="153342" cy="153341"/>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45" name="Freeform 5">
              <a:extLst>
                <a:ext uri="{FF2B5EF4-FFF2-40B4-BE49-F238E27FC236}">
                  <a16:creationId xmlns:a16="http://schemas.microsoft.com/office/drawing/2014/main" id="{576BF77B-92F4-4ADC-B8B4-857A69488D3D}"/>
                </a:ext>
              </a:extLst>
            </p:cNvPr>
            <p:cNvSpPr>
              <a:spLocks/>
            </p:cNvSpPr>
            <p:nvPr/>
          </p:nvSpPr>
          <p:spPr bwMode="auto">
            <a:xfrm rot="21353978">
              <a:off x="-6911983" y="2222128"/>
              <a:ext cx="430622" cy="184530"/>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nvGrpSpPr>
            <p:cNvPr id="46" name="组合 45">
              <a:extLst>
                <a:ext uri="{FF2B5EF4-FFF2-40B4-BE49-F238E27FC236}">
                  <a16:creationId xmlns:a16="http://schemas.microsoft.com/office/drawing/2014/main" id="{BE871877-A108-4864-B20E-D5160878552C}"/>
                </a:ext>
              </a:extLst>
            </p:cNvPr>
            <p:cNvGrpSpPr/>
            <p:nvPr/>
          </p:nvGrpSpPr>
          <p:grpSpPr>
            <a:xfrm>
              <a:off x="-5907198" y="1713432"/>
              <a:ext cx="545728" cy="627520"/>
              <a:chOff x="-5899628" y="1869934"/>
              <a:chExt cx="336930" cy="387427"/>
            </a:xfrm>
          </p:grpSpPr>
          <p:sp>
            <p:nvSpPr>
              <p:cNvPr id="65" name="泪滴形 64">
                <a:extLst>
                  <a:ext uri="{FF2B5EF4-FFF2-40B4-BE49-F238E27FC236}">
                    <a16:creationId xmlns:a16="http://schemas.microsoft.com/office/drawing/2014/main" id="{4EB16D74-F1D8-4BA0-A4B1-C4EA53547FA6}"/>
                  </a:ext>
                </a:extLst>
              </p:cNvPr>
              <p:cNvSpPr/>
              <p:nvPr/>
            </p:nvSpPr>
            <p:spPr>
              <a:xfrm rot="5831774">
                <a:off x="-5899629" y="1869935"/>
                <a:ext cx="213231" cy="213229"/>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66" name="泪滴形 65">
                <a:extLst>
                  <a:ext uri="{FF2B5EF4-FFF2-40B4-BE49-F238E27FC236}">
                    <a16:creationId xmlns:a16="http://schemas.microsoft.com/office/drawing/2014/main" id="{5315376A-394D-4328-962A-157ADD3B8A0C}"/>
                  </a:ext>
                </a:extLst>
              </p:cNvPr>
              <p:cNvSpPr/>
              <p:nvPr/>
            </p:nvSpPr>
            <p:spPr>
              <a:xfrm rot="16631774">
                <a:off x="-5716039" y="2104019"/>
                <a:ext cx="153342" cy="153341"/>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47" name="Freeform 5">
              <a:extLst>
                <a:ext uri="{FF2B5EF4-FFF2-40B4-BE49-F238E27FC236}">
                  <a16:creationId xmlns:a16="http://schemas.microsoft.com/office/drawing/2014/main" id="{C56F5D80-B8E4-4774-9C71-16CE97BB86B1}"/>
                </a:ext>
              </a:extLst>
            </p:cNvPr>
            <p:cNvSpPr>
              <a:spLocks/>
            </p:cNvSpPr>
            <p:nvPr/>
          </p:nvSpPr>
          <p:spPr bwMode="auto">
            <a:xfrm rot="21353978">
              <a:off x="-5876768" y="3120149"/>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8" name="椭圆 47">
              <a:extLst>
                <a:ext uri="{FF2B5EF4-FFF2-40B4-BE49-F238E27FC236}">
                  <a16:creationId xmlns:a16="http://schemas.microsoft.com/office/drawing/2014/main" id="{1A23AD53-E051-43C8-9482-85C468EF6BB3}"/>
                </a:ext>
              </a:extLst>
            </p:cNvPr>
            <p:cNvSpPr/>
            <p:nvPr/>
          </p:nvSpPr>
          <p:spPr>
            <a:xfrm rot="15953978">
              <a:off x="-4464216" y="3444683"/>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49" name="椭圆 48">
              <a:extLst>
                <a:ext uri="{FF2B5EF4-FFF2-40B4-BE49-F238E27FC236}">
                  <a16:creationId xmlns:a16="http://schemas.microsoft.com/office/drawing/2014/main" id="{503846E6-05CD-4EE5-91FA-B8FBB38F86AA}"/>
                </a:ext>
              </a:extLst>
            </p:cNvPr>
            <p:cNvSpPr/>
            <p:nvPr/>
          </p:nvSpPr>
          <p:spPr>
            <a:xfrm rot="15953978">
              <a:off x="-4689063" y="3904852"/>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0" name="椭圆 49">
              <a:extLst>
                <a:ext uri="{FF2B5EF4-FFF2-40B4-BE49-F238E27FC236}">
                  <a16:creationId xmlns:a16="http://schemas.microsoft.com/office/drawing/2014/main" id="{DF211D2A-AC59-4655-A17B-FE9FB0A88405}"/>
                </a:ext>
              </a:extLst>
            </p:cNvPr>
            <p:cNvSpPr/>
            <p:nvPr/>
          </p:nvSpPr>
          <p:spPr>
            <a:xfrm rot="15953978">
              <a:off x="-3970651" y="3600290"/>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1" name="泪滴形 50">
              <a:extLst>
                <a:ext uri="{FF2B5EF4-FFF2-40B4-BE49-F238E27FC236}">
                  <a16:creationId xmlns:a16="http://schemas.microsoft.com/office/drawing/2014/main" id="{AD973A47-1239-4B2F-98ED-479487D304D5}"/>
                </a:ext>
              </a:extLst>
            </p:cNvPr>
            <p:cNvSpPr/>
            <p:nvPr/>
          </p:nvSpPr>
          <p:spPr>
            <a:xfrm rot="11231774">
              <a:off x="-4709011" y="2643411"/>
              <a:ext cx="265474" cy="265470"/>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2" name="泪滴形 51">
              <a:extLst>
                <a:ext uri="{FF2B5EF4-FFF2-40B4-BE49-F238E27FC236}">
                  <a16:creationId xmlns:a16="http://schemas.microsoft.com/office/drawing/2014/main" id="{B3DE3242-D1B3-41B2-9DF7-E3A7AE9C64FD}"/>
                </a:ext>
              </a:extLst>
            </p:cNvPr>
            <p:cNvSpPr/>
            <p:nvPr/>
          </p:nvSpPr>
          <p:spPr>
            <a:xfrm rot="431774">
              <a:off x="-4828644" y="2798793"/>
              <a:ext cx="190912" cy="190912"/>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3" name="Freeform 5">
              <a:extLst>
                <a:ext uri="{FF2B5EF4-FFF2-40B4-BE49-F238E27FC236}">
                  <a16:creationId xmlns:a16="http://schemas.microsoft.com/office/drawing/2014/main" id="{AA486262-1D24-4623-A8C7-DFB50C39D532}"/>
                </a:ext>
              </a:extLst>
            </p:cNvPr>
            <p:cNvSpPr>
              <a:spLocks/>
            </p:cNvSpPr>
            <p:nvPr/>
          </p:nvSpPr>
          <p:spPr bwMode="auto">
            <a:xfrm rot="15053978">
              <a:off x="-4439373" y="2658633"/>
              <a:ext cx="430622" cy="184530"/>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4" name="泪滴形 53">
              <a:extLst>
                <a:ext uri="{FF2B5EF4-FFF2-40B4-BE49-F238E27FC236}">
                  <a16:creationId xmlns:a16="http://schemas.microsoft.com/office/drawing/2014/main" id="{EC85F84A-B45D-4B72-8DB2-8C67C5402EE9}"/>
                </a:ext>
              </a:extLst>
            </p:cNvPr>
            <p:cNvSpPr/>
            <p:nvPr/>
          </p:nvSpPr>
          <p:spPr>
            <a:xfrm rot="5831774">
              <a:off x="-7225344" y="3918684"/>
              <a:ext cx="345374" cy="345368"/>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5" name="泪滴形 54">
              <a:extLst>
                <a:ext uri="{FF2B5EF4-FFF2-40B4-BE49-F238E27FC236}">
                  <a16:creationId xmlns:a16="http://schemas.microsoft.com/office/drawing/2014/main" id="{3526F7D7-44B8-4737-A409-1C36BFF96ACC}"/>
                </a:ext>
              </a:extLst>
            </p:cNvPr>
            <p:cNvSpPr/>
            <p:nvPr/>
          </p:nvSpPr>
          <p:spPr>
            <a:xfrm rot="16631774">
              <a:off x="-7023195" y="4171324"/>
              <a:ext cx="248368" cy="248368"/>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6" name="Freeform 5">
              <a:extLst>
                <a:ext uri="{FF2B5EF4-FFF2-40B4-BE49-F238E27FC236}">
                  <a16:creationId xmlns:a16="http://schemas.microsoft.com/office/drawing/2014/main" id="{4E5DC052-2BC7-4EA3-A1EE-5BC0C0B80706}"/>
                </a:ext>
              </a:extLst>
            </p:cNvPr>
            <p:cNvSpPr>
              <a:spLocks/>
            </p:cNvSpPr>
            <p:nvPr/>
          </p:nvSpPr>
          <p:spPr bwMode="auto">
            <a:xfrm rot="21353978">
              <a:off x="-7136411" y="5234967"/>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7" name="椭圆 56">
              <a:extLst>
                <a:ext uri="{FF2B5EF4-FFF2-40B4-BE49-F238E27FC236}">
                  <a16:creationId xmlns:a16="http://schemas.microsoft.com/office/drawing/2014/main" id="{65EAF084-86AA-43F5-AAA7-2B8696D5D13C}"/>
                </a:ext>
              </a:extLst>
            </p:cNvPr>
            <p:cNvSpPr/>
            <p:nvPr/>
          </p:nvSpPr>
          <p:spPr>
            <a:xfrm rot="15953978">
              <a:off x="-5723859" y="5559501"/>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8" name="椭圆 57">
              <a:extLst>
                <a:ext uri="{FF2B5EF4-FFF2-40B4-BE49-F238E27FC236}">
                  <a16:creationId xmlns:a16="http://schemas.microsoft.com/office/drawing/2014/main" id="{3409F3D7-99AA-4BB8-8D01-D7ABC705AB83}"/>
                </a:ext>
              </a:extLst>
            </p:cNvPr>
            <p:cNvSpPr/>
            <p:nvPr/>
          </p:nvSpPr>
          <p:spPr>
            <a:xfrm rot="15953978">
              <a:off x="-5948706" y="6019670"/>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59" name="椭圆 58">
              <a:extLst>
                <a:ext uri="{FF2B5EF4-FFF2-40B4-BE49-F238E27FC236}">
                  <a16:creationId xmlns:a16="http://schemas.microsoft.com/office/drawing/2014/main" id="{787B2265-D454-4278-95F1-831CCB6D1163}"/>
                </a:ext>
              </a:extLst>
            </p:cNvPr>
            <p:cNvSpPr/>
            <p:nvPr/>
          </p:nvSpPr>
          <p:spPr>
            <a:xfrm rot="15953978">
              <a:off x="-5230294" y="5715108"/>
              <a:ext cx="227212" cy="227212"/>
            </a:xfrm>
            <a:prstGeom prst="ellipse">
              <a:avLst/>
            </a:prstGeom>
            <a:gradFill>
              <a:gsLst>
                <a:gs pos="0">
                  <a:srgbClr val="00B0F0">
                    <a:alpha val="34000"/>
                  </a:srgbClr>
                </a:gs>
                <a:gs pos="76000">
                  <a:srgbClr val="066FF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60" name="Freeform 5">
              <a:extLst>
                <a:ext uri="{FF2B5EF4-FFF2-40B4-BE49-F238E27FC236}">
                  <a16:creationId xmlns:a16="http://schemas.microsoft.com/office/drawing/2014/main" id="{8E59CD4E-6D97-4223-9354-2C74CC32DCAD}"/>
                </a:ext>
              </a:extLst>
            </p:cNvPr>
            <p:cNvSpPr>
              <a:spLocks/>
            </p:cNvSpPr>
            <p:nvPr/>
          </p:nvSpPr>
          <p:spPr bwMode="auto">
            <a:xfrm rot="17753978">
              <a:off x="-7258978" y="5930136"/>
              <a:ext cx="681900" cy="292208"/>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nvGrpSpPr>
            <p:cNvPr id="61" name="组合 60">
              <a:extLst>
                <a:ext uri="{FF2B5EF4-FFF2-40B4-BE49-F238E27FC236}">
                  <a16:creationId xmlns:a16="http://schemas.microsoft.com/office/drawing/2014/main" id="{2E5A3B39-111F-4454-BE01-959752EFE778}"/>
                </a:ext>
              </a:extLst>
            </p:cNvPr>
            <p:cNvGrpSpPr/>
            <p:nvPr/>
          </p:nvGrpSpPr>
          <p:grpSpPr>
            <a:xfrm>
              <a:off x="-6144039" y="4728767"/>
              <a:ext cx="482348" cy="419480"/>
              <a:chOff x="-9360085" y="715064"/>
              <a:chExt cx="297800" cy="258986"/>
            </a:xfrm>
          </p:grpSpPr>
          <p:sp>
            <p:nvSpPr>
              <p:cNvPr id="63" name="泪滴形 62">
                <a:extLst>
                  <a:ext uri="{FF2B5EF4-FFF2-40B4-BE49-F238E27FC236}">
                    <a16:creationId xmlns:a16="http://schemas.microsoft.com/office/drawing/2014/main" id="{6ADB76F1-A922-4BBA-8B5C-AF07EB442D2D}"/>
                  </a:ext>
                </a:extLst>
              </p:cNvPr>
              <p:cNvSpPr/>
              <p:nvPr/>
            </p:nvSpPr>
            <p:spPr>
              <a:xfrm rot="11231774">
                <a:off x="-9226188" y="715064"/>
                <a:ext cx="163903" cy="163901"/>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
            <p:nvSpPr>
              <p:cNvPr id="64" name="泪滴形 63">
                <a:extLst>
                  <a:ext uri="{FF2B5EF4-FFF2-40B4-BE49-F238E27FC236}">
                    <a16:creationId xmlns:a16="http://schemas.microsoft.com/office/drawing/2014/main" id="{8C2D2636-93AA-46D4-BFEF-654D0F101542}"/>
                  </a:ext>
                </a:extLst>
              </p:cNvPr>
              <p:cNvSpPr/>
              <p:nvPr/>
            </p:nvSpPr>
            <p:spPr>
              <a:xfrm rot="431774">
                <a:off x="-9360085" y="856183"/>
                <a:ext cx="117868" cy="117867"/>
              </a:xfrm>
              <a:prstGeom prst="teardrop">
                <a:avLst>
                  <a:gd name="adj" fmla="val 84517"/>
                </a:avLst>
              </a:prstGeom>
              <a:gradFill flip="none" rotWithShape="1">
                <a:gsLst>
                  <a:gs pos="0">
                    <a:srgbClr val="00B0F0">
                      <a:alpha val="34000"/>
                    </a:srgbClr>
                  </a:gs>
                  <a:gs pos="90000">
                    <a:srgbClr val="066F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62" name="Freeform 5">
              <a:extLst>
                <a:ext uri="{FF2B5EF4-FFF2-40B4-BE49-F238E27FC236}">
                  <a16:creationId xmlns:a16="http://schemas.microsoft.com/office/drawing/2014/main" id="{89EC881B-F21E-4DB7-B990-04A89749875A}"/>
                </a:ext>
              </a:extLst>
            </p:cNvPr>
            <p:cNvSpPr>
              <a:spLocks/>
            </p:cNvSpPr>
            <p:nvPr/>
          </p:nvSpPr>
          <p:spPr bwMode="auto">
            <a:xfrm rot="15053978">
              <a:off x="-5699016" y="4773451"/>
              <a:ext cx="430622" cy="184530"/>
            </a:xfrm>
            <a:custGeom>
              <a:avLst/>
              <a:gdLst>
                <a:gd name="T0" fmla="*/ 1513 w 1513"/>
                <a:gd name="T1" fmla="*/ 324 h 648"/>
                <a:gd name="T2" fmla="*/ 1189 w 1513"/>
                <a:gd name="T3" fmla="*/ 648 h 648"/>
                <a:gd name="T4" fmla="*/ 1027 w 1513"/>
                <a:gd name="T5" fmla="*/ 605 h 648"/>
                <a:gd name="T6" fmla="*/ 933 w 1513"/>
                <a:gd name="T7" fmla="*/ 554 h 648"/>
                <a:gd name="T8" fmla="*/ 581 w 1513"/>
                <a:gd name="T9" fmla="*/ 554 h 648"/>
                <a:gd name="T10" fmla="*/ 486 w 1513"/>
                <a:gd name="T11" fmla="*/ 605 h 648"/>
                <a:gd name="T12" fmla="*/ 324 w 1513"/>
                <a:gd name="T13" fmla="*/ 648 h 648"/>
                <a:gd name="T14" fmla="*/ 0 w 1513"/>
                <a:gd name="T15" fmla="*/ 324 h 648"/>
                <a:gd name="T16" fmla="*/ 324 w 1513"/>
                <a:gd name="T17" fmla="*/ 0 h 648"/>
                <a:gd name="T18" fmla="*/ 486 w 1513"/>
                <a:gd name="T19" fmla="*/ 44 h 648"/>
                <a:gd name="T20" fmla="*/ 581 w 1513"/>
                <a:gd name="T21" fmla="*/ 95 h 648"/>
                <a:gd name="T22" fmla="*/ 933 w 1513"/>
                <a:gd name="T23" fmla="*/ 95 h 648"/>
                <a:gd name="T24" fmla="*/ 1027 w 1513"/>
                <a:gd name="T25" fmla="*/ 44 h 648"/>
                <a:gd name="T26" fmla="*/ 1189 w 1513"/>
                <a:gd name="T27" fmla="*/ 0 h 648"/>
                <a:gd name="T28" fmla="*/ 1513 w 1513"/>
                <a:gd name="T29" fmla="*/ 324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3" h="648">
                  <a:moveTo>
                    <a:pt x="1513" y="324"/>
                  </a:moveTo>
                  <a:cubicBezTo>
                    <a:pt x="1513" y="503"/>
                    <a:pt x="1368" y="648"/>
                    <a:pt x="1189" y="648"/>
                  </a:cubicBezTo>
                  <a:cubicBezTo>
                    <a:pt x="1130" y="648"/>
                    <a:pt x="1075" y="633"/>
                    <a:pt x="1027" y="605"/>
                  </a:cubicBezTo>
                  <a:cubicBezTo>
                    <a:pt x="996" y="591"/>
                    <a:pt x="965" y="573"/>
                    <a:pt x="933" y="554"/>
                  </a:cubicBezTo>
                  <a:cubicBezTo>
                    <a:pt x="825" y="488"/>
                    <a:pt x="689" y="488"/>
                    <a:pt x="581" y="554"/>
                  </a:cubicBezTo>
                  <a:cubicBezTo>
                    <a:pt x="549" y="573"/>
                    <a:pt x="517" y="591"/>
                    <a:pt x="486" y="605"/>
                  </a:cubicBezTo>
                  <a:cubicBezTo>
                    <a:pt x="439" y="633"/>
                    <a:pt x="383" y="648"/>
                    <a:pt x="324" y="648"/>
                  </a:cubicBezTo>
                  <a:cubicBezTo>
                    <a:pt x="145" y="648"/>
                    <a:pt x="0" y="503"/>
                    <a:pt x="0" y="324"/>
                  </a:cubicBezTo>
                  <a:cubicBezTo>
                    <a:pt x="0" y="145"/>
                    <a:pt x="145" y="0"/>
                    <a:pt x="324" y="0"/>
                  </a:cubicBezTo>
                  <a:cubicBezTo>
                    <a:pt x="383" y="0"/>
                    <a:pt x="439" y="16"/>
                    <a:pt x="486" y="44"/>
                  </a:cubicBezTo>
                  <a:cubicBezTo>
                    <a:pt x="517" y="58"/>
                    <a:pt x="549" y="75"/>
                    <a:pt x="581" y="95"/>
                  </a:cubicBezTo>
                  <a:cubicBezTo>
                    <a:pt x="689" y="161"/>
                    <a:pt x="825" y="161"/>
                    <a:pt x="933" y="95"/>
                  </a:cubicBezTo>
                  <a:cubicBezTo>
                    <a:pt x="965" y="75"/>
                    <a:pt x="996" y="58"/>
                    <a:pt x="1027" y="44"/>
                  </a:cubicBezTo>
                  <a:cubicBezTo>
                    <a:pt x="1075" y="16"/>
                    <a:pt x="1130" y="0"/>
                    <a:pt x="1189" y="0"/>
                  </a:cubicBezTo>
                  <a:cubicBezTo>
                    <a:pt x="1368" y="0"/>
                    <a:pt x="1513" y="145"/>
                    <a:pt x="1513" y="324"/>
                  </a:cubicBezTo>
                  <a:close/>
                </a:path>
              </a:pathLst>
            </a:custGeom>
            <a:gradFill flip="none" rotWithShape="1">
              <a:gsLst>
                <a:gs pos="0">
                  <a:srgbClr val="00B0F0">
                    <a:alpha val="34000"/>
                  </a:srgbClr>
                </a:gs>
                <a:gs pos="76000">
                  <a:srgbClr val="066FF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grpSp>
      <p:sp>
        <p:nvSpPr>
          <p:cNvPr id="71" name="矩形 70">
            <a:extLst>
              <a:ext uri="{FF2B5EF4-FFF2-40B4-BE49-F238E27FC236}">
                <a16:creationId xmlns:a16="http://schemas.microsoft.com/office/drawing/2014/main" id="{430D68A9-07FE-4F8D-B982-55107CB36534}"/>
              </a:ext>
            </a:extLst>
          </p:cNvPr>
          <p:cNvSpPr/>
          <p:nvPr userDrawn="1"/>
        </p:nvSpPr>
        <p:spPr>
          <a:xfrm>
            <a:off x="-7931" y="-4074"/>
            <a:ext cx="12192000" cy="6858000"/>
          </a:xfrm>
          <a:prstGeom prst="rect">
            <a:avLst/>
          </a:prstGeom>
          <a:gradFill flip="none" rotWithShape="1">
            <a:gsLst>
              <a:gs pos="0">
                <a:schemeClr val="bg1">
                  <a:alpha val="95000"/>
                </a:schemeClr>
              </a:gs>
              <a:gs pos="100000">
                <a:schemeClr val="bg1">
                  <a:alpha val="85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Medium" panose="020B0600000000000000" pitchFamily="34" charset="-122"/>
              <a:ea typeface="微软雅黑 Light"/>
              <a:cs typeface="+mn-cs"/>
            </a:endParaRPr>
          </a:p>
        </p:txBody>
      </p:sp>
    </p:spTree>
    <p:extLst>
      <p:ext uri="{BB962C8B-B14F-4D97-AF65-F5344CB8AC3E}">
        <p14:creationId xmlns:p14="http://schemas.microsoft.com/office/powerpoint/2010/main" val="343941610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extLst>
    <p:ext uri="{DCECCB84-F9BA-43D5-87BE-67443E8EF086}">
      <p15:sldGuideLst xmlns:p15="http://schemas.microsoft.com/office/powerpoint/2012/main">
        <p15:guide id="1" pos="3840">
          <p15:clr>
            <a:srgbClr val="FBAE40"/>
          </p15:clr>
        </p15:guide>
        <p15:guide id="2" orient="horz" pos="2160">
          <p15:clr>
            <a:srgbClr val="FBAE40"/>
          </p15:clr>
        </p15:guide>
        <p15:guide id="3" pos="415">
          <p15:clr>
            <a:srgbClr val="FBAE40"/>
          </p15:clr>
        </p15:guide>
        <p15:guide id="4" pos="7265">
          <p15:clr>
            <a:srgbClr val="FBAE40"/>
          </p15:clr>
        </p15:guide>
        <p15:guide id="5" orient="horz" pos="391">
          <p15:clr>
            <a:srgbClr val="FBAE40"/>
          </p15:clr>
        </p15:guide>
        <p15:guide id="6"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23497769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a:solidFill>
                  <a:schemeClr val="bg1">
                    <a:lumMod val="95000"/>
                  </a:schemeClr>
                </a:solidFill>
                <a:latin typeface="思源黑体 CN Medium" panose="020B0600000000000000" pitchFamily="34" charset="-122"/>
                <a:ea typeface="思源黑体 CN Medium" panose="020B0600000000000000" pitchFamily="34" charset="-122"/>
                <a:sym typeface="+mn-ea"/>
              </a:rPr>
              <a:t>感谢您下载包图网平台上提供的</a:t>
            </a:r>
            <a:r>
              <a:rPr lang="en-US" altLang="zh-CN" sz="300">
                <a:solidFill>
                  <a:schemeClr val="bg1">
                    <a:lumMod val="95000"/>
                  </a:schemeClr>
                </a:solidFill>
                <a:latin typeface="思源黑体 CN Medium" panose="020B0600000000000000" pitchFamily="34" charset="-122"/>
                <a:ea typeface="思源黑体 CN Medium" panose="020B0600000000000000" pitchFamily="34" charset="-122"/>
                <a:sym typeface="+mn-ea"/>
              </a:rPr>
              <a:t>PPT</a:t>
            </a:r>
            <a:r>
              <a:rPr lang="zh-CN" altLang="en-US" sz="300">
                <a:solidFill>
                  <a:schemeClr val="bg1">
                    <a:lumMod val="95000"/>
                  </a:schemeClr>
                </a:solidFill>
                <a:latin typeface="思源黑体 CN Medium" panose="020B0600000000000000" pitchFamily="34" charset="-122"/>
                <a:ea typeface="思源黑体 CN Medium" panose="020B0600000000000000"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a:solidFill>
                  <a:schemeClr val="bg1">
                    <a:lumMod val="95000"/>
                  </a:schemeClr>
                </a:solidFill>
                <a:latin typeface="思源黑体 CN Medium" panose="020B0600000000000000" pitchFamily="34" charset="-122"/>
                <a:ea typeface="思源黑体 CN Medium" panose="020B0600000000000000" pitchFamily="34" charset="-122"/>
                <a:sym typeface="+mn-ea"/>
              </a:rPr>
              <a:t>ibaotu.com</a:t>
            </a:r>
          </a:p>
        </p:txBody>
      </p:sp>
    </p:spTree>
    <p:extLst>
      <p:ext uri="{BB962C8B-B14F-4D97-AF65-F5344CB8AC3E}">
        <p14:creationId xmlns:p14="http://schemas.microsoft.com/office/powerpoint/2010/main" val="302954441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256102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358613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238416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233956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37753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80093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410752672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0" r:id="rId14"/>
    <p:sldLayoutId id="2147483662" r:id="rId15"/>
  </p:sldLayoutIdLst>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CD304D-3602-4D17-B27B-3C0605CDC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6DA196-78DC-473F-B580-7B9288250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4F3F31-B214-4F3C-8233-2E94AA9EA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endParaRPr lang="zh-CN" altLang="en-US"/>
          </a:p>
        </p:txBody>
      </p:sp>
      <p:sp>
        <p:nvSpPr>
          <p:cNvPr id="5" name="页脚占位符 4">
            <a:extLst>
              <a:ext uri="{FF2B5EF4-FFF2-40B4-BE49-F238E27FC236}">
                <a16:creationId xmlns:a16="http://schemas.microsoft.com/office/drawing/2014/main" id="{1F57F891-2FB7-4A2E-8A39-252D1831D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endParaRPr lang="zh-CN" altLang="en-US"/>
          </a:p>
        </p:txBody>
      </p:sp>
      <p:sp>
        <p:nvSpPr>
          <p:cNvPr id="6" name="灯片编号占位符 5">
            <a:extLst>
              <a:ext uri="{FF2B5EF4-FFF2-40B4-BE49-F238E27FC236}">
                <a16:creationId xmlns:a16="http://schemas.microsoft.com/office/drawing/2014/main" id="{0DF302D6-48D0-4563-B50A-0339B2A65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5D937798-3300-4FC3-8B20-3B50AB4D2E89}" type="slidenum">
              <a:rPr lang="zh-CN" altLang="en-US" smtClean="0"/>
              <a:pPr/>
              <a:t>‹#›</a:t>
            </a:fld>
            <a:endParaRPr lang="zh-CN" altLang="en-US"/>
          </a:p>
        </p:txBody>
      </p:sp>
    </p:spTree>
    <p:extLst>
      <p:ext uri="{BB962C8B-B14F-4D97-AF65-F5344CB8AC3E}">
        <p14:creationId xmlns:p14="http://schemas.microsoft.com/office/powerpoint/2010/main" val="26228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 id="2147483661" r:id="rId13"/>
    <p:sldLayoutId id="2147483679" r:id="rId14"/>
    <p:sldLayoutId id="2147483663" r:id="rId15"/>
  </p:sldLayoutIdLst>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思源黑体 CN Medium" panose="020B0600000000000000" pitchFamily="34" charset="-122"/>
          <a:ea typeface="思源黑体 CN Medium" panose="020B06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Medium" panose="020B0600000000000000" pitchFamily="34" charset="-122"/>
          <a:ea typeface="思源黑体 CN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Medium" panose="020B0600000000000000" pitchFamily="34" charset="-122"/>
          <a:ea typeface="思源黑体 CN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Medium" panose="020B0600000000000000" pitchFamily="34" charset="-122"/>
          <a:ea typeface="思源黑体 CN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Medium" panose="020B0600000000000000" pitchFamily="34" charset="-122"/>
          <a:ea typeface="思源黑体 CN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png"/><Relationship Id="rId1" Type="http://schemas.openxmlformats.org/officeDocument/2006/relationships/slideLayout" Target="../slideLayouts/slideLayout17.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14.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67.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slideLayout" Target="../slideLayouts/slideLayout13.xml"/><Relationship Id="rId6" Type="http://schemas.openxmlformats.org/officeDocument/2006/relationships/image" Target="../media/image9.svg"/><Relationship Id="rId11" Type="http://schemas.openxmlformats.org/officeDocument/2006/relationships/image" Target="../media/image14.png"/><Relationship Id="rId24" Type="http://schemas.openxmlformats.org/officeDocument/2006/relationships/image" Target="../media/image27.sv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 Id="rId27" Type="http://schemas.openxmlformats.org/officeDocument/2006/relationships/image" Target="../media/image30.png"/></Relationships>
</file>

<file path=ppt/slides/_rels/slide30.xml.rels><?xml version="1.0" encoding="UTF-8" standalone="yes"?>
<Relationships xmlns="http://schemas.openxmlformats.org/package/2006/relationships"><Relationship Id="rId3" Type="http://schemas.openxmlformats.org/officeDocument/2006/relationships/hyperlink" Target="https://www.adl.org/sites/default/files/pdfs/2022-05/Online%20Hate%20and%20Harassment%202021_042821_V17%282%29.pdf" TargetMode="External"/><Relationship Id="rId7" Type="http://schemas.openxmlformats.org/officeDocument/2006/relationships/image" Target="../media/image73.svg"/><Relationship Id="rId2" Type="http://schemas.openxmlformats.org/officeDocument/2006/relationships/notesSlide" Target="../notesSlides/notesSlide26.xml"/><Relationship Id="rId1" Type="http://schemas.openxmlformats.org/officeDocument/2006/relationships/slideLayout" Target="../slideLayouts/slideLayout17.xml"/><Relationship Id="rId6" Type="http://schemas.openxmlformats.org/officeDocument/2006/relationships/image" Target="../media/image72.png"/><Relationship Id="rId5" Type="http://schemas.openxmlformats.org/officeDocument/2006/relationships/image" Target="../media/image71.sv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3.sv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7.xml.rels><?xml version="1.0" encoding="UTF-8" standalone="yes"?>
<Relationships xmlns="http://schemas.openxmlformats.org/package/2006/relationships"><Relationship Id="rId3" Type="http://schemas.openxmlformats.org/officeDocument/2006/relationships/hyperlink" Target="https://www.unesco.org/en/articles/measuring-cyberbullying-and-other-online-risks-children"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C739C05-D978-401A-947A-706E5271045D}"/>
              </a:ext>
            </a:extLst>
          </p:cNvPr>
          <p:cNvSpPr/>
          <p:nvPr/>
        </p:nvSpPr>
        <p:spPr>
          <a:xfrm>
            <a:off x="363292" y="2257547"/>
            <a:ext cx="11468490" cy="1015663"/>
          </a:xfrm>
          <a:prstGeom prst="rect">
            <a:avLst/>
          </a:prstGeom>
        </p:spPr>
        <p:txBody>
          <a:bodyPr wrap="square">
            <a:spAutoFit/>
          </a:bodyPr>
          <a:lstStyle/>
          <a:p>
            <a:pPr lvl="0" algn="ctr">
              <a:defRPr/>
            </a:pPr>
            <a:r>
              <a:rPr lang="en-US" altLang="zh-CN" sz="6000" b="1">
                <a:solidFill>
                  <a:srgbClr val="2F5597"/>
                </a:solidFill>
                <a:latin typeface="思源黑体 CN Heavy" panose="020B0A00000000000000" pitchFamily="34" charset="-122"/>
                <a:ea typeface="思源黑体 CN Heavy" panose="020B0A00000000000000" pitchFamily="34" charset="-122"/>
              </a:rPr>
              <a:t>Content Filter </a:t>
            </a:r>
            <a:endParaRPr lang="zh-CN" altLang="en-US" sz="6000" b="1">
              <a:solidFill>
                <a:srgbClr val="2F5597"/>
              </a:solidFill>
              <a:latin typeface="思源黑体 CN Heavy" panose="020B0A00000000000000" pitchFamily="34" charset="-122"/>
              <a:ea typeface="思源黑体 CN Heavy" panose="020B0A00000000000000" pitchFamily="34" charset="-122"/>
            </a:endParaRPr>
          </a:p>
        </p:txBody>
      </p:sp>
      <p:sp>
        <p:nvSpPr>
          <p:cNvPr id="25" name="文本框 24">
            <a:extLst>
              <a:ext uri="{FF2B5EF4-FFF2-40B4-BE49-F238E27FC236}">
                <a16:creationId xmlns:a16="http://schemas.microsoft.com/office/drawing/2014/main" id="{357DA991-ED86-4FBA-B9F1-69FED1D23D1D}"/>
              </a:ext>
            </a:extLst>
          </p:cNvPr>
          <p:cNvSpPr txBox="1"/>
          <p:nvPr/>
        </p:nvSpPr>
        <p:spPr>
          <a:xfrm>
            <a:off x="3020027" y="3309511"/>
            <a:ext cx="6151945" cy="707886"/>
          </a:xfrm>
          <a:prstGeom prst="rect">
            <a:avLst/>
          </a:prstGeom>
          <a:noFill/>
        </p:spPr>
        <p:txBody>
          <a:bodyPr wrap="square" rtlCol="0">
            <a:spAutoFit/>
          </a:bodyPr>
          <a:lstStyle/>
          <a:p>
            <a:pPr algn="ctr"/>
            <a:r>
              <a:rPr lang="en-US" altLang="zh-CN" sz="2000">
                <a:solidFill>
                  <a:srgbClr val="2F5597"/>
                </a:solidFill>
                <a:latin typeface="思源黑体 CN Medium" panose="020B0600000000000000" pitchFamily="34" charset="-122"/>
                <a:ea typeface="思源黑体 CN Medium" panose="020B0600000000000000" pitchFamily="34" charset="-122"/>
              </a:rPr>
              <a:t>Dr Donia Gamal </a:t>
            </a:r>
            <a:br>
              <a:rPr lang="en-US" altLang="zh-CN" sz="2000">
                <a:solidFill>
                  <a:srgbClr val="2F5597"/>
                </a:solidFill>
                <a:latin typeface="思源黑体 CN Medium" panose="020B0600000000000000" pitchFamily="34" charset="-122"/>
                <a:ea typeface="思源黑体 CN Medium" panose="020B0600000000000000" pitchFamily="34" charset="-122"/>
              </a:rPr>
            </a:br>
            <a:r>
              <a:rPr lang="en-US" altLang="zh-CN" sz="2000">
                <a:solidFill>
                  <a:srgbClr val="2F5597"/>
                </a:solidFill>
                <a:latin typeface="思源黑体 CN Medium" panose="020B0600000000000000" pitchFamily="34" charset="-122"/>
                <a:ea typeface="思源黑体 CN Medium" panose="020B0600000000000000" pitchFamily="34" charset="-122"/>
              </a:rPr>
              <a:t>T.A Lamis Hassan</a:t>
            </a:r>
            <a:endParaRPr lang="zh-CN" altLang="en-US" sz="2000">
              <a:solidFill>
                <a:srgbClr val="2F5597"/>
              </a:solidFill>
              <a:latin typeface="思源黑体 CN Medium" panose="020B0600000000000000" pitchFamily="34" charset="-122"/>
              <a:ea typeface="思源黑体 CN Medium" panose="020B0600000000000000" pitchFamily="34" charset="-122"/>
            </a:endParaRPr>
          </a:p>
        </p:txBody>
      </p:sp>
      <p:pic>
        <p:nvPicPr>
          <p:cNvPr id="1026" name="Picture 2" descr="A circular logo with a black background&#10;&#10;Description automatically generated">
            <a:extLst>
              <a:ext uri="{FF2B5EF4-FFF2-40B4-BE49-F238E27FC236}">
                <a16:creationId xmlns:a16="http://schemas.microsoft.com/office/drawing/2014/main" id="{6C130D8C-79CF-CC69-016D-C7A6EEC06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2912" y="410170"/>
            <a:ext cx="1608870" cy="160887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24">
            <a:extLst>
              <a:ext uri="{FF2B5EF4-FFF2-40B4-BE49-F238E27FC236}">
                <a16:creationId xmlns:a16="http://schemas.microsoft.com/office/drawing/2014/main" id="{7CFDD00A-0B9E-A544-4540-D99EE6487112}"/>
              </a:ext>
            </a:extLst>
          </p:cNvPr>
          <p:cNvSpPr txBox="1"/>
          <p:nvPr/>
        </p:nvSpPr>
        <p:spPr>
          <a:xfrm>
            <a:off x="0" y="5469471"/>
            <a:ext cx="2446834" cy="861774"/>
          </a:xfrm>
          <a:prstGeom prst="rect">
            <a:avLst/>
          </a:prstGeom>
          <a:noFill/>
        </p:spPr>
        <p:txBody>
          <a:bodyPr wrap="square" rtlCol="0">
            <a:spAutoFit/>
          </a:bodyPr>
          <a:lstStyle/>
          <a:p>
            <a:pPr algn="ctr"/>
            <a:r>
              <a:rPr lang="en-US" altLang="zh-CN" sz="1600">
                <a:solidFill>
                  <a:srgbClr val="2F5597"/>
                </a:solidFill>
                <a:latin typeface="思源黑体 CN Medium" panose="020B0600000000000000" pitchFamily="34" charset="-122"/>
                <a:ea typeface="思源黑体 CN Medium" panose="020B0600000000000000" pitchFamily="34" charset="-122"/>
              </a:rPr>
              <a:t>FCIS-ASU </a:t>
            </a:r>
          </a:p>
          <a:p>
            <a:pPr algn="ctr"/>
            <a:r>
              <a:rPr lang="en-US" altLang="zh-CN" sz="1600">
                <a:solidFill>
                  <a:srgbClr val="2F5597"/>
                </a:solidFill>
                <a:latin typeface="思源黑体 CN Medium" panose="020B0600000000000000" pitchFamily="34" charset="-122"/>
                <a:ea typeface="思源黑体 CN Medium" panose="020B0600000000000000" pitchFamily="34" charset="-122"/>
              </a:rPr>
              <a:t>Computer Science </a:t>
            </a:r>
          </a:p>
          <a:p>
            <a:pPr algn="ctr"/>
            <a:r>
              <a:rPr lang="en-US" altLang="zh-CN" sz="1600">
                <a:solidFill>
                  <a:srgbClr val="2F5597"/>
                </a:solidFill>
                <a:latin typeface="思源黑体 CN Medium" panose="020B0600000000000000" pitchFamily="34" charset="-122"/>
                <a:ea typeface="思源黑体 CN Medium" panose="020B0600000000000000" pitchFamily="34" charset="-122"/>
              </a:rPr>
              <a:t>2023-2024</a:t>
            </a:r>
            <a:endParaRPr lang="zh-CN" altLang="en-US" sz="1600">
              <a:solidFill>
                <a:srgbClr val="2F5597"/>
              </a:solidFill>
              <a:latin typeface="思源黑体 CN Medium" panose="020B0600000000000000" pitchFamily="34" charset="-122"/>
              <a:ea typeface="思源黑体 CN Medium" panose="020B0600000000000000" pitchFamily="34" charset="-122"/>
            </a:endParaRPr>
          </a:p>
        </p:txBody>
      </p:sp>
      <p:sp>
        <p:nvSpPr>
          <p:cNvPr id="3" name="TextBox 2">
            <a:extLst>
              <a:ext uri="{FF2B5EF4-FFF2-40B4-BE49-F238E27FC236}">
                <a16:creationId xmlns:a16="http://schemas.microsoft.com/office/drawing/2014/main" id="{F6103BAC-E70B-4751-A5DD-9887699E98E4}"/>
              </a:ext>
            </a:extLst>
          </p:cNvPr>
          <p:cNvSpPr txBox="1"/>
          <p:nvPr/>
        </p:nvSpPr>
        <p:spPr>
          <a:xfrm>
            <a:off x="11536814" y="6331245"/>
            <a:ext cx="294968" cy="369332"/>
          </a:xfrm>
          <a:prstGeom prst="rect">
            <a:avLst/>
          </a:prstGeom>
          <a:noFill/>
        </p:spPr>
        <p:txBody>
          <a:bodyPr wrap="square" rtlCol="0">
            <a:spAutoFit/>
          </a:bodyPr>
          <a:lstStyle/>
          <a:p>
            <a:r>
              <a:rPr lang="ar-EG">
                <a:solidFill>
                  <a:schemeClr val="bg2">
                    <a:lumMod val="90000"/>
                  </a:schemeClr>
                </a:solidFill>
              </a:rPr>
              <a:t>1</a:t>
            </a:r>
            <a:endParaRPr lang="en-US">
              <a:solidFill>
                <a:schemeClr val="bg2">
                  <a:lumMod val="90000"/>
                </a:schemeClr>
              </a:solidFill>
            </a:endParaRPr>
          </a:p>
        </p:txBody>
      </p:sp>
    </p:spTree>
    <p:extLst>
      <p:ext uri="{BB962C8B-B14F-4D97-AF65-F5344CB8AC3E}">
        <p14:creationId xmlns:p14="http://schemas.microsoft.com/office/powerpoint/2010/main" val="134414694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a:extLst>
              <a:ext uri="{FF2B5EF4-FFF2-40B4-BE49-F238E27FC236}">
                <a16:creationId xmlns:a16="http://schemas.microsoft.com/office/drawing/2014/main" id="{064D00A1-5B1D-4437-AEF9-74083C264734}"/>
              </a:ext>
            </a:extLst>
          </p:cNvPr>
          <p:cNvSpPr/>
          <p:nvPr/>
        </p:nvSpPr>
        <p:spPr>
          <a:xfrm>
            <a:off x="-1" y="3232980"/>
            <a:ext cx="7381875" cy="945970"/>
          </a:xfrm>
          <a:prstGeom prst="homePlate">
            <a:avLst>
              <a:gd name="adj" fmla="val 47961"/>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 name="燕尾形 2">
            <a:extLst>
              <a:ext uri="{FF2B5EF4-FFF2-40B4-BE49-F238E27FC236}">
                <a16:creationId xmlns:a16="http://schemas.microsoft.com/office/drawing/2014/main" id="{00952BF1-8B10-4BF4-A82A-37F5B698AA1F}"/>
              </a:ext>
            </a:extLst>
          </p:cNvPr>
          <p:cNvSpPr/>
          <p:nvPr/>
        </p:nvSpPr>
        <p:spPr>
          <a:xfrm>
            <a:off x="1095375" y="3241676"/>
            <a:ext cx="860168" cy="934358"/>
          </a:xfrm>
          <a:prstGeom prst="chevron">
            <a:avLst>
              <a:gd name="adj" fmla="val 5442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pitchFamily="34" charset="-122"/>
              <a:ea typeface="思源黑体 CN Medium" panose="020B0600000000000000" pitchFamily="34" charset="-122"/>
            </a:endParaRPr>
          </a:p>
        </p:txBody>
      </p:sp>
      <p:sp>
        <p:nvSpPr>
          <p:cNvPr id="6" name="燕尾形 4">
            <a:extLst>
              <a:ext uri="{FF2B5EF4-FFF2-40B4-BE49-F238E27FC236}">
                <a16:creationId xmlns:a16="http://schemas.microsoft.com/office/drawing/2014/main" id="{2876D901-CD0C-4599-8420-464FF77CB2E6}"/>
              </a:ext>
            </a:extLst>
          </p:cNvPr>
          <p:cNvSpPr/>
          <p:nvPr/>
        </p:nvSpPr>
        <p:spPr>
          <a:xfrm>
            <a:off x="1791186" y="3241676"/>
            <a:ext cx="860168" cy="934358"/>
          </a:xfrm>
          <a:prstGeom prst="chevron">
            <a:avLst>
              <a:gd name="adj" fmla="val 54429"/>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pitchFamily="34" charset="-122"/>
              <a:ea typeface="思源黑体 CN Medium" panose="020B0600000000000000" pitchFamily="34" charset="-122"/>
            </a:endParaRPr>
          </a:p>
        </p:txBody>
      </p:sp>
      <p:sp>
        <p:nvSpPr>
          <p:cNvPr id="7" name="燕尾形 5">
            <a:extLst>
              <a:ext uri="{FF2B5EF4-FFF2-40B4-BE49-F238E27FC236}">
                <a16:creationId xmlns:a16="http://schemas.microsoft.com/office/drawing/2014/main" id="{C7503343-A2BD-4B33-8B55-6CCC3A65D39F}"/>
              </a:ext>
            </a:extLst>
          </p:cNvPr>
          <p:cNvSpPr/>
          <p:nvPr/>
        </p:nvSpPr>
        <p:spPr>
          <a:xfrm>
            <a:off x="2486997" y="3241676"/>
            <a:ext cx="860168" cy="934358"/>
          </a:xfrm>
          <a:prstGeom prst="chevron">
            <a:avLst>
              <a:gd name="adj" fmla="val 5442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pitchFamily="34" charset="-122"/>
              <a:ea typeface="思源黑体 CN Medium" panose="020B0600000000000000" pitchFamily="34" charset="-122"/>
            </a:endParaRPr>
          </a:p>
        </p:txBody>
      </p:sp>
      <p:sp>
        <p:nvSpPr>
          <p:cNvPr id="8" name="燕尾形 6">
            <a:extLst>
              <a:ext uri="{FF2B5EF4-FFF2-40B4-BE49-F238E27FC236}">
                <a16:creationId xmlns:a16="http://schemas.microsoft.com/office/drawing/2014/main" id="{AC0A03B5-2B0F-4E81-B328-60E8142CE3FA}"/>
              </a:ext>
            </a:extLst>
          </p:cNvPr>
          <p:cNvSpPr/>
          <p:nvPr/>
        </p:nvSpPr>
        <p:spPr>
          <a:xfrm>
            <a:off x="3182809" y="3241676"/>
            <a:ext cx="860168" cy="934358"/>
          </a:xfrm>
          <a:prstGeom prst="chevron">
            <a:avLst>
              <a:gd name="adj" fmla="val 54429"/>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pitchFamily="34" charset="-122"/>
              <a:ea typeface="思源黑体 CN Medium" panose="020B0600000000000000" pitchFamily="34" charset="-122"/>
            </a:endParaRPr>
          </a:p>
        </p:txBody>
      </p:sp>
      <p:grpSp>
        <p:nvGrpSpPr>
          <p:cNvPr id="9" name="组合 8">
            <a:extLst>
              <a:ext uri="{FF2B5EF4-FFF2-40B4-BE49-F238E27FC236}">
                <a16:creationId xmlns:a16="http://schemas.microsoft.com/office/drawing/2014/main" id="{291A7544-9B46-4051-8F92-15EFB4479956}"/>
              </a:ext>
            </a:extLst>
          </p:cNvPr>
          <p:cNvGrpSpPr>
            <a:grpSpLocks noChangeAspect="1"/>
          </p:cNvGrpSpPr>
          <p:nvPr/>
        </p:nvGrpSpPr>
        <p:grpSpPr>
          <a:xfrm>
            <a:off x="4166322" y="2663223"/>
            <a:ext cx="2403431" cy="2196000"/>
            <a:chOff x="3197225" y="3458369"/>
            <a:chExt cx="533400" cy="487363"/>
          </a:xfrm>
          <a:solidFill>
            <a:srgbClr val="C00000"/>
          </a:solidFill>
        </p:grpSpPr>
        <p:sp>
          <p:nvSpPr>
            <p:cNvPr id="10" name="Oval 312">
              <a:extLst>
                <a:ext uri="{FF2B5EF4-FFF2-40B4-BE49-F238E27FC236}">
                  <a16:creationId xmlns:a16="http://schemas.microsoft.com/office/drawing/2014/main" id="{1ED4C96F-BC1C-4290-BEF4-B069046920C9}"/>
                </a:ext>
              </a:extLst>
            </p:cNvPr>
            <p:cNvSpPr>
              <a:spLocks noChangeArrowheads="1"/>
            </p:cNvSpPr>
            <p:nvPr/>
          </p:nvSpPr>
          <p:spPr bwMode="auto">
            <a:xfrm>
              <a:off x="3568700" y="3458369"/>
              <a:ext cx="93663" cy="88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pitchFamily="34" charset="-122"/>
                <a:ea typeface="思源黑体 CN Medium" panose="020B0600000000000000" pitchFamily="34" charset="-122"/>
              </a:endParaRPr>
            </a:p>
          </p:txBody>
        </p:sp>
        <p:sp>
          <p:nvSpPr>
            <p:cNvPr id="11" name="Freeform 313">
              <a:extLst>
                <a:ext uri="{FF2B5EF4-FFF2-40B4-BE49-F238E27FC236}">
                  <a16:creationId xmlns:a16="http://schemas.microsoft.com/office/drawing/2014/main" id="{4D12E667-1938-4731-908B-31E7929623E6}"/>
                </a:ext>
              </a:extLst>
            </p:cNvPr>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pitchFamily="34" charset="-122"/>
                <a:ea typeface="思源黑体 CN Medium" panose="020B0600000000000000" pitchFamily="34" charset="-122"/>
              </a:endParaRPr>
            </a:p>
          </p:txBody>
        </p:sp>
      </p:grpSp>
      <p:cxnSp>
        <p:nvCxnSpPr>
          <p:cNvPr id="12" name="直接连接符 11">
            <a:extLst>
              <a:ext uri="{FF2B5EF4-FFF2-40B4-BE49-F238E27FC236}">
                <a16:creationId xmlns:a16="http://schemas.microsoft.com/office/drawing/2014/main" id="{0D4F5F72-DF51-421A-B4B9-93324EB0740E}"/>
              </a:ext>
            </a:extLst>
          </p:cNvPr>
          <p:cNvCxnSpPr>
            <a:cxnSpLocks/>
          </p:cNvCxnSpPr>
          <p:nvPr/>
        </p:nvCxnSpPr>
        <p:spPr>
          <a:xfrm>
            <a:off x="7986173" y="1143000"/>
            <a:ext cx="0" cy="4853942"/>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B21B882F-A6BB-4B26-B9CC-89114A2ACC5F}"/>
              </a:ext>
            </a:extLst>
          </p:cNvPr>
          <p:cNvGrpSpPr/>
          <p:nvPr/>
        </p:nvGrpSpPr>
        <p:grpSpPr>
          <a:xfrm>
            <a:off x="2266245" y="1968621"/>
            <a:ext cx="1248229" cy="1264359"/>
            <a:chOff x="1902452" y="2012163"/>
            <a:chExt cx="1248229" cy="1264359"/>
          </a:xfrm>
        </p:grpSpPr>
        <p:cxnSp>
          <p:nvCxnSpPr>
            <p:cNvPr id="14" name="直接连接符 13">
              <a:extLst>
                <a:ext uri="{FF2B5EF4-FFF2-40B4-BE49-F238E27FC236}">
                  <a16:creationId xmlns:a16="http://schemas.microsoft.com/office/drawing/2014/main" id="{C7856FC9-D7CD-4415-874E-DF58D6455582}"/>
                </a:ext>
              </a:extLst>
            </p:cNvPr>
            <p:cNvCxnSpPr/>
            <p:nvPr/>
          </p:nvCxnSpPr>
          <p:spPr>
            <a:xfrm rot="5400000">
              <a:off x="2118976" y="2898522"/>
              <a:ext cx="756000" cy="0"/>
            </a:xfrm>
            <a:prstGeom prst="line">
              <a:avLst/>
            </a:prstGeom>
            <a:ln w="12700">
              <a:solidFill>
                <a:srgbClr val="9DA8B1"/>
              </a:solidFill>
              <a:headEnd type="stealt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C7A96AB-BE9F-4B96-B828-D22D2CF18919}"/>
                </a:ext>
              </a:extLst>
            </p:cNvPr>
            <p:cNvSpPr txBox="1"/>
            <p:nvPr/>
          </p:nvSpPr>
          <p:spPr>
            <a:xfrm>
              <a:off x="1902452" y="2012163"/>
              <a:ext cx="1248229" cy="584775"/>
            </a:xfrm>
            <a:prstGeom prst="rect">
              <a:avLst/>
            </a:prstGeom>
            <a:noFill/>
          </p:spPr>
          <p:txBody>
            <a:bodyPr wrap="none" lIns="0" tIns="0" rIns="0" bIns="0" anchor="ctr" anchorCtr="0">
              <a:normAutofit/>
            </a:bodyPr>
            <a:lstStyle>
              <a:defPPr>
                <a:defRPr lang="zh-CN"/>
              </a:defPPr>
              <a:lvl1pPr algn="ctr">
                <a:defRPr b="1">
                  <a:solidFill>
                    <a:srgbClr val="50B0FA"/>
                  </a:solidFill>
                  <a:latin typeface="微软雅黑" panose="020B0503020204020204" pitchFamily="34" charset="-122"/>
                  <a:ea typeface="微软雅黑" panose="020B0503020204020204" pitchFamily="34" charset="-122"/>
                </a:defRPr>
              </a:lvl1pPr>
            </a:lstStyle>
            <a:p>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rPr>
                <a:t>2021 - 2023</a:t>
              </a:r>
              <a:endParaRPr lang="zh-CN" altLang="en-US" sz="160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16" name="组合 15">
            <a:extLst>
              <a:ext uri="{FF2B5EF4-FFF2-40B4-BE49-F238E27FC236}">
                <a16:creationId xmlns:a16="http://schemas.microsoft.com/office/drawing/2014/main" id="{9319F10F-7C02-438B-B75D-D8E48EC4CF62}"/>
              </a:ext>
            </a:extLst>
          </p:cNvPr>
          <p:cNvGrpSpPr/>
          <p:nvPr/>
        </p:nvGrpSpPr>
        <p:grpSpPr>
          <a:xfrm>
            <a:off x="302042" y="1936817"/>
            <a:ext cx="1616355" cy="1298570"/>
            <a:chOff x="302042" y="1980359"/>
            <a:chExt cx="1616355" cy="1298570"/>
          </a:xfrm>
        </p:grpSpPr>
        <p:cxnSp>
          <p:nvCxnSpPr>
            <p:cNvPr id="17" name="直接连接符 16">
              <a:extLst>
                <a:ext uri="{FF2B5EF4-FFF2-40B4-BE49-F238E27FC236}">
                  <a16:creationId xmlns:a16="http://schemas.microsoft.com/office/drawing/2014/main" id="{0E05AE5C-F219-4A8D-84F9-7AC3880B4701}"/>
                </a:ext>
              </a:extLst>
            </p:cNvPr>
            <p:cNvCxnSpPr/>
            <p:nvPr/>
          </p:nvCxnSpPr>
          <p:spPr>
            <a:xfrm rot="5400000">
              <a:off x="723975" y="2900929"/>
              <a:ext cx="756000" cy="0"/>
            </a:xfrm>
            <a:prstGeom prst="line">
              <a:avLst/>
            </a:prstGeom>
            <a:ln w="12700">
              <a:solidFill>
                <a:srgbClr val="9DA8B1"/>
              </a:solidFill>
              <a:headEnd type="stealt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22D7CAF-A965-44BF-A0AA-C4D25211082C}"/>
                </a:ext>
              </a:extLst>
            </p:cNvPr>
            <p:cNvSpPr txBox="1"/>
            <p:nvPr/>
          </p:nvSpPr>
          <p:spPr>
            <a:xfrm>
              <a:off x="302042" y="1980359"/>
              <a:ext cx="1616355" cy="666977"/>
            </a:xfrm>
            <a:prstGeom prst="rect">
              <a:avLst/>
            </a:prstGeom>
            <a:noFill/>
          </p:spPr>
          <p:txBody>
            <a:bodyPr wrap="none" lIns="0" tIns="0" rIns="0" bIns="0" anchor="ctr" anchorCtr="0">
              <a:normAutofit/>
            </a:bodyPr>
            <a:lstStyle>
              <a:defPPr>
                <a:defRPr lang="zh-CN"/>
              </a:defPPr>
              <a:lvl1pPr algn="r">
                <a:defRPr sz="1867" b="1">
                  <a:solidFill>
                    <a:schemeClr val="accent3">
                      <a:lumMod val="100000"/>
                    </a:schemeClr>
                  </a:solidFill>
                  <a:latin typeface="微软雅黑" panose="020B0503020204020204" pitchFamily="34" charset="-122"/>
                  <a:ea typeface="微软雅黑" panose="020B0503020204020204" pitchFamily="34" charset="-122"/>
                </a:defRPr>
              </a:lvl1pPr>
            </a:lstStyle>
            <a:p>
              <a:pPr algn="ctr"/>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rPr>
                <a:t>2016 - 2017</a:t>
              </a:r>
              <a:endParaRPr lang="zh-CN" altLang="en-US" sz="160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22" name="组合 21">
            <a:extLst>
              <a:ext uri="{FF2B5EF4-FFF2-40B4-BE49-F238E27FC236}">
                <a16:creationId xmlns:a16="http://schemas.microsoft.com/office/drawing/2014/main" id="{887D64D3-128E-4674-9B73-E29121E5E82A}"/>
              </a:ext>
            </a:extLst>
          </p:cNvPr>
          <p:cNvGrpSpPr/>
          <p:nvPr/>
        </p:nvGrpSpPr>
        <p:grpSpPr>
          <a:xfrm>
            <a:off x="1167071" y="4171685"/>
            <a:ext cx="1248229" cy="1270401"/>
            <a:chOff x="1167071" y="4215227"/>
            <a:chExt cx="1248229" cy="1270401"/>
          </a:xfrm>
        </p:grpSpPr>
        <p:cxnSp>
          <p:nvCxnSpPr>
            <p:cNvPr id="23" name="直接连接符 22">
              <a:extLst>
                <a:ext uri="{FF2B5EF4-FFF2-40B4-BE49-F238E27FC236}">
                  <a16:creationId xmlns:a16="http://schemas.microsoft.com/office/drawing/2014/main" id="{117C8DAB-8DE5-4FC8-9341-DAF592260D47}"/>
                </a:ext>
              </a:extLst>
            </p:cNvPr>
            <p:cNvCxnSpPr/>
            <p:nvPr/>
          </p:nvCxnSpPr>
          <p:spPr>
            <a:xfrm rot="16200000" flipV="1">
              <a:off x="1414538" y="4593227"/>
              <a:ext cx="756000" cy="0"/>
            </a:xfrm>
            <a:prstGeom prst="line">
              <a:avLst/>
            </a:prstGeom>
            <a:ln w="12700">
              <a:solidFill>
                <a:srgbClr val="9DA8B1"/>
              </a:solidFill>
              <a:headEnd type="stealt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23DE8C4-DCEF-4738-9481-4AE8B4A9432F}"/>
                </a:ext>
              </a:extLst>
            </p:cNvPr>
            <p:cNvSpPr txBox="1"/>
            <p:nvPr/>
          </p:nvSpPr>
          <p:spPr>
            <a:xfrm>
              <a:off x="1167071" y="4900853"/>
              <a:ext cx="1248229" cy="584775"/>
            </a:xfrm>
            <a:prstGeom prst="rect">
              <a:avLst/>
            </a:prstGeom>
            <a:noFill/>
          </p:spPr>
          <p:txBody>
            <a:bodyPr wrap="none" lIns="0" tIns="0" rIns="0" bIns="0" anchor="ctr" anchorCtr="0">
              <a:normAutofit/>
            </a:bodyPr>
            <a:lstStyle>
              <a:defPPr>
                <a:defRPr lang="zh-CN"/>
              </a:defPPr>
              <a:lvl1pPr>
                <a:defRPr sz="1600" b="1">
                  <a:solidFill>
                    <a:srgbClr val="50B0FA"/>
                  </a:solidFill>
                  <a:latin typeface="微软雅黑" panose="020B0503020204020204" pitchFamily="34" charset="-122"/>
                  <a:ea typeface="微软雅黑" panose="020B0503020204020204" pitchFamily="34" charset="-122"/>
                </a:defRPr>
              </a:lvl1pPr>
            </a:lstStyle>
            <a:p>
              <a:pPr algn="ctr"/>
              <a:r>
                <a:rPr lang="en-US" altLang="zh-CN">
                  <a:solidFill>
                    <a:schemeClr val="tx1">
                      <a:lumMod val="75000"/>
                      <a:lumOff val="25000"/>
                    </a:schemeClr>
                  </a:solidFill>
                  <a:latin typeface="思源黑体 CN Medium" panose="020B0600000000000000" pitchFamily="34" charset="-122"/>
                  <a:ea typeface="思源黑体 CN Medium" panose="020B0600000000000000" pitchFamily="34" charset="-122"/>
                </a:rPr>
                <a:t>2020</a:t>
              </a:r>
              <a:endParaRPr lang="zh-CN" altLang="en-US">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49" name="组合 48">
            <a:extLst>
              <a:ext uri="{FF2B5EF4-FFF2-40B4-BE49-F238E27FC236}">
                <a16:creationId xmlns:a16="http://schemas.microsoft.com/office/drawing/2014/main" id="{A1065AAE-9E3E-4F80-8CFD-AF49424A73E4}"/>
              </a:ext>
            </a:extLst>
          </p:cNvPr>
          <p:cNvGrpSpPr/>
          <p:nvPr/>
        </p:nvGrpSpPr>
        <p:grpSpPr>
          <a:xfrm>
            <a:off x="8220514" y="3122456"/>
            <a:ext cx="3165967" cy="1467396"/>
            <a:chOff x="726635" y="3701413"/>
            <a:chExt cx="3165967" cy="1333287"/>
          </a:xfrm>
        </p:grpSpPr>
        <p:sp>
          <p:nvSpPr>
            <p:cNvPr id="50" name="TextBox 48">
              <a:extLst>
                <a:ext uri="{FF2B5EF4-FFF2-40B4-BE49-F238E27FC236}">
                  <a16:creationId xmlns:a16="http://schemas.microsoft.com/office/drawing/2014/main" id="{D8F93461-1328-430F-8724-258D42BBA58D}"/>
                </a:ext>
              </a:extLst>
            </p:cNvPr>
            <p:cNvSpPr txBox="1"/>
            <p:nvPr/>
          </p:nvSpPr>
          <p:spPr>
            <a:xfrm>
              <a:off x="830684" y="3701413"/>
              <a:ext cx="2375381" cy="215444"/>
            </a:xfrm>
            <a:prstGeom prst="rect">
              <a:avLst/>
            </a:prstGeom>
            <a:noFill/>
          </p:spPr>
          <p:txBody>
            <a:bodyPr wrap="none" lIns="0" tIns="0" rIns="0" bIns="0" anchor="ctr" anchorCtr="0">
              <a:normAutofit fontScale="92500" lnSpcReduction="10000"/>
            </a:bodyPr>
            <a:lstStyle/>
            <a:p>
              <a:r>
                <a:rPr lang="en-US" altLang="zh-CN" sz="1867" b="1">
                  <a:solidFill>
                    <a:schemeClr val="tx1">
                      <a:lumMod val="75000"/>
                      <a:lumOff val="25000"/>
                    </a:schemeClr>
                  </a:solidFill>
                  <a:latin typeface="思源黑体 CN Medium" panose="020B0600000000000000" pitchFamily="34" charset="-122"/>
                  <a:ea typeface="思源黑体 CN Medium" panose="020B0600000000000000" pitchFamily="34" charset="-122"/>
                </a:rPr>
                <a:t>2020  [4]  </a:t>
              </a:r>
              <a:endParaRPr lang="zh-CN" altLang="en-US" sz="1867" b="1">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cxnSp>
          <p:nvCxnSpPr>
            <p:cNvPr id="51" name="Straight Connector 49">
              <a:extLst>
                <a:ext uri="{FF2B5EF4-FFF2-40B4-BE49-F238E27FC236}">
                  <a16:creationId xmlns:a16="http://schemas.microsoft.com/office/drawing/2014/main" id="{5D8A4CF4-7CAD-45CF-9B8A-1841E9A14878}"/>
                </a:ext>
              </a:extLst>
            </p:cNvPr>
            <p:cNvCxnSpPr>
              <a:cxnSpLocks/>
            </p:cNvCxnSpPr>
            <p:nvPr/>
          </p:nvCxnSpPr>
          <p:spPr>
            <a:xfrm>
              <a:off x="830684" y="5000190"/>
              <a:ext cx="306191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F88FD6BC-471F-4898-B34F-2ED3CBF2D524}"/>
                </a:ext>
              </a:extLst>
            </p:cNvPr>
            <p:cNvSpPr txBox="1"/>
            <p:nvPr/>
          </p:nvSpPr>
          <p:spPr>
            <a:xfrm>
              <a:off x="726635" y="3944071"/>
              <a:ext cx="2703123" cy="109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zh-CN"/>
              </a:defPPr>
              <a:lvl1pPr defTabSz="1219170">
                <a:lnSpc>
                  <a:spcPct val="100000"/>
                </a:lnSpc>
                <a:defRPr sz="1400">
                  <a:solidFill>
                    <a:schemeClr val="tx1">
                      <a:lumMod val="85000"/>
                      <a:lumOff val="15000"/>
                    </a:schemeClr>
                  </a:solidFill>
                  <a:ea typeface="微软雅黑" panose="020B0503020204020204" pitchFamily="34" charset="-122"/>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r>
                <a:rPr lang="en-US" altLang="zh-CN" sz="1200">
                  <a:solidFill>
                    <a:schemeClr val="tx1">
                      <a:lumMod val="75000"/>
                      <a:lumOff val="25000"/>
                    </a:schemeClr>
                  </a:solidFill>
                  <a:ea typeface="思源黑体 CN Medium"/>
                </a:rPr>
                <a:t>LSVM                 FKNN</a:t>
              </a:r>
              <a:endParaRPr lang="en-US">
                <a:solidFill>
                  <a:schemeClr val="tx1">
                    <a:lumMod val="75000"/>
                    <a:lumOff val="25000"/>
                  </a:schemeClr>
                </a:solidFill>
              </a:endParaRPr>
            </a:p>
            <a:p>
              <a:r>
                <a:rPr lang="en-US" altLang="zh-CN" sz="1200">
                  <a:solidFill>
                    <a:schemeClr val="tx1">
                      <a:lumMod val="75000"/>
                      <a:lumOff val="25000"/>
                    </a:schemeClr>
                  </a:solidFill>
                  <a:ea typeface="思源黑体 CN Medium"/>
                </a:rPr>
                <a:t>CSVM                CKNN</a:t>
              </a:r>
            </a:p>
            <a:p>
              <a:r>
                <a:rPr lang="en-US" altLang="zh-CN" sz="1200">
                  <a:solidFill>
                    <a:schemeClr val="tx1">
                      <a:lumMod val="75000"/>
                      <a:lumOff val="25000"/>
                    </a:schemeClr>
                  </a:solidFill>
                  <a:ea typeface="思源黑体 CN Medium"/>
                </a:rPr>
                <a:t>QSVM                CrKNN</a:t>
              </a:r>
            </a:p>
            <a:p>
              <a:r>
                <a:rPr lang="en-US" altLang="zh-CN" sz="1200">
                  <a:solidFill>
                    <a:schemeClr val="tx1">
                      <a:lumMod val="75000"/>
                      <a:lumOff val="25000"/>
                    </a:schemeClr>
                  </a:solidFill>
                  <a:ea typeface="思源黑体 CN Medium"/>
                </a:rPr>
                <a:t>CGSVM</a:t>
              </a:r>
            </a:p>
            <a:p>
              <a:r>
                <a:rPr lang="en-US" altLang="zh-CN" sz="1200">
                  <a:solidFill>
                    <a:schemeClr val="tx1">
                      <a:lumMod val="75000"/>
                      <a:lumOff val="25000"/>
                    </a:schemeClr>
                  </a:solidFill>
                  <a:ea typeface="思源黑体 CN Medium"/>
                </a:rPr>
                <a:t>MGSVM</a:t>
              </a:r>
            </a:p>
            <a:p>
              <a:r>
                <a:rPr lang="en-US" altLang="zh-CN" sz="1200">
                  <a:solidFill>
                    <a:schemeClr val="tx1">
                      <a:lumMod val="75000"/>
                      <a:lumOff val="25000"/>
                    </a:schemeClr>
                  </a:solidFill>
                  <a:ea typeface="思源黑体 CN Medium"/>
                </a:rPr>
                <a:t>FGSVM</a:t>
              </a:r>
              <a:endParaRPr lang="en-US">
                <a:solidFill>
                  <a:schemeClr val="tx1">
                    <a:lumMod val="75000"/>
                    <a:lumOff val="25000"/>
                  </a:schemeClr>
                </a:solidFill>
              </a:endParaRPr>
            </a:p>
          </p:txBody>
        </p:sp>
      </p:grpSp>
      <p:grpSp>
        <p:nvGrpSpPr>
          <p:cNvPr id="57" name="组合 56">
            <a:extLst>
              <a:ext uri="{FF2B5EF4-FFF2-40B4-BE49-F238E27FC236}">
                <a16:creationId xmlns:a16="http://schemas.microsoft.com/office/drawing/2014/main" id="{0FD7FE57-A8C0-4B5F-A633-9736A6D9A3E6}"/>
              </a:ext>
            </a:extLst>
          </p:cNvPr>
          <p:cNvGrpSpPr/>
          <p:nvPr/>
        </p:nvGrpSpPr>
        <p:grpSpPr>
          <a:xfrm>
            <a:off x="8255279" y="4779615"/>
            <a:ext cx="3857365" cy="677109"/>
            <a:chOff x="726636" y="3701413"/>
            <a:chExt cx="3221619" cy="677109"/>
          </a:xfrm>
        </p:grpSpPr>
        <p:sp>
          <p:nvSpPr>
            <p:cNvPr id="58" name="TextBox 48">
              <a:extLst>
                <a:ext uri="{FF2B5EF4-FFF2-40B4-BE49-F238E27FC236}">
                  <a16:creationId xmlns:a16="http://schemas.microsoft.com/office/drawing/2014/main" id="{A0065748-E041-467A-87E8-C4956458DDE6}"/>
                </a:ext>
              </a:extLst>
            </p:cNvPr>
            <p:cNvSpPr txBox="1"/>
            <p:nvPr/>
          </p:nvSpPr>
          <p:spPr>
            <a:xfrm>
              <a:off x="830684" y="3701413"/>
              <a:ext cx="2375381" cy="215444"/>
            </a:xfrm>
            <a:prstGeom prst="rect">
              <a:avLst/>
            </a:prstGeom>
            <a:noFill/>
          </p:spPr>
          <p:txBody>
            <a:bodyPr wrap="none" lIns="0" tIns="0" rIns="0" bIns="0" anchor="ctr" anchorCtr="0">
              <a:normAutofit fontScale="85000" lnSpcReduction="20000"/>
            </a:bodyPr>
            <a:lstStyle/>
            <a:p>
              <a:r>
                <a:rPr lang="en-US" altLang="zh-CN" sz="1867" b="1">
                  <a:solidFill>
                    <a:schemeClr val="tx1">
                      <a:lumMod val="75000"/>
                      <a:lumOff val="25000"/>
                    </a:schemeClr>
                  </a:solidFill>
                  <a:latin typeface="思源黑体 CN Medium" panose="020B0600000000000000" pitchFamily="34" charset="-122"/>
                  <a:ea typeface="思源黑体 CN Medium" panose="020B0600000000000000" pitchFamily="34" charset="-122"/>
                </a:rPr>
                <a:t>2021 - 2023  [6],[10],[13]</a:t>
              </a:r>
              <a:endParaRPr lang="zh-CN" altLang="en-US" sz="1867" b="1">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60" name="文本框 59">
              <a:extLst>
                <a:ext uri="{FF2B5EF4-FFF2-40B4-BE49-F238E27FC236}">
                  <a16:creationId xmlns:a16="http://schemas.microsoft.com/office/drawing/2014/main" id="{708FA885-6251-433B-BE74-BCC2D9AA7C14}"/>
                </a:ext>
              </a:extLst>
            </p:cNvPr>
            <p:cNvSpPr txBox="1"/>
            <p:nvPr/>
          </p:nvSpPr>
          <p:spPr>
            <a:xfrm>
              <a:off x="726636" y="3916857"/>
              <a:ext cx="32216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zh-CN"/>
              </a:defPPr>
              <a:lvl1pPr defTabSz="1219170" latinLnBrk="1">
                <a:lnSpc>
                  <a:spcPct val="100000"/>
                </a:lnSpc>
                <a:defRPr sz="1200">
                  <a:solidFill>
                    <a:schemeClr val="tx1">
                      <a:lumMod val="75000"/>
                      <a:lumOff val="25000"/>
                    </a:schemeClr>
                  </a:solidFill>
                  <a:latin typeface="字魂35号-经典雅黑" panose="02000000000000000000" pitchFamily="2" charset="-122"/>
                  <a:ea typeface="字魂35号-经典雅黑" panose="02000000000000000000" pitchFamily="2" charset="-122"/>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r>
                <a:rPr lang="en-US" altLang="zh-CN">
                  <a:ea typeface="思源黑体 CN Medium"/>
                </a:rPr>
                <a:t>BERT, Logistic Regression, SVM, KNN, Naïve Bayes, Decision tree</a:t>
              </a:r>
            </a:p>
          </p:txBody>
        </p:sp>
      </p:grpSp>
      <p:sp>
        <p:nvSpPr>
          <p:cNvPr id="42" name="矩形 41"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0FAD00F-5BA3-424D-B8E2-0EFD64284F83}"/>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43" name="文本框 42"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C1457427-82E5-449F-A239-855E49367850}"/>
              </a:ext>
            </a:extLst>
          </p:cNvPr>
          <p:cNvSpPr txBox="1"/>
          <p:nvPr/>
        </p:nvSpPr>
        <p:spPr>
          <a:xfrm>
            <a:off x="476586" y="517216"/>
            <a:ext cx="4503089" cy="523220"/>
          </a:xfrm>
          <a:prstGeom prst="rect">
            <a:avLst/>
          </a:prstGeom>
          <a:noFill/>
        </p:spPr>
        <p:txBody>
          <a:bodyPr wrap="square" rtlCol="0">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Background cont.</a:t>
            </a:r>
            <a:endParaRPr lang="zh-CN" altLang="en-US" sz="2800" b="1">
              <a:solidFill>
                <a:schemeClr val="tx1">
                  <a:lumMod val="65000"/>
                  <a:lumOff val="35000"/>
                </a:schemeClr>
              </a:solidFill>
              <a:latin typeface="思源黑体 CN Medium" panose="020B0600000000000000" pitchFamily="34" charset="-122"/>
              <a:ea typeface="思源黑体 CN Medium"/>
              <a:cs typeface="Arial"/>
            </a:endParaRPr>
          </a:p>
        </p:txBody>
      </p:sp>
      <p:sp>
        <p:nvSpPr>
          <p:cNvPr id="44" name="文本框 43"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7EEB3061-76E0-45DD-AF95-CACC432BEE06}"/>
              </a:ext>
            </a:extLst>
          </p:cNvPr>
          <p:cNvSpPr txBox="1"/>
          <p:nvPr/>
        </p:nvSpPr>
        <p:spPr>
          <a:xfrm>
            <a:off x="476587" y="861772"/>
            <a:ext cx="6143669" cy="377411"/>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panose="020B0600000000000000" pitchFamily="34" charset="-122"/>
              </a:rPr>
              <a:t>Eras of traditional and trending ML approaches</a:t>
            </a:r>
            <a:endParaRPr lang="zh-CN" altLang="en-US" sz="14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grpSp>
        <p:nvGrpSpPr>
          <p:cNvPr id="2" name="组合 48">
            <a:extLst>
              <a:ext uri="{FF2B5EF4-FFF2-40B4-BE49-F238E27FC236}">
                <a16:creationId xmlns:a16="http://schemas.microsoft.com/office/drawing/2014/main" id="{C4FC4CAE-2801-37C8-5983-D1EA8C78F7A6}"/>
              </a:ext>
            </a:extLst>
          </p:cNvPr>
          <p:cNvGrpSpPr/>
          <p:nvPr/>
        </p:nvGrpSpPr>
        <p:grpSpPr>
          <a:xfrm>
            <a:off x="8220514" y="1443494"/>
            <a:ext cx="3857366" cy="1540821"/>
            <a:chOff x="716867" y="3701413"/>
            <a:chExt cx="3691291" cy="1298780"/>
          </a:xfrm>
        </p:grpSpPr>
        <p:sp>
          <p:nvSpPr>
            <p:cNvPr id="3" name="TextBox 48">
              <a:extLst>
                <a:ext uri="{FF2B5EF4-FFF2-40B4-BE49-F238E27FC236}">
                  <a16:creationId xmlns:a16="http://schemas.microsoft.com/office/drawing/2014/main" id="{77E8CAE3-7A5E-C743-43EF-9C4E8F6FDB48}"/>
                </a:ext>
              </a:extLst>
            </p:cNvPr>
            <p:cNvSpPr txBox="1"/>
            <p:nvPr/>
          </p:nvSpPr>
          <p:spPr>
            <a:xfrm>
              <a:off x="830684" y="3701413"/>
              <a:ext cx="2375381" cy="215444"/>
            </a:xfrm>
            <a:prstGeom prst="rect">
              <a:avLst/>
            </a:prstGeom>
            <a:noFill/>
          </p:spPr>
          <p:txBody>
            <a:bodyPr wrap="none" lIns="0" tIns="0" rIns="0" bIns="0" anchor="ctr" anchorCtr="0">
              <a:normAutofit/>
            </a:bodyPr>
            <a:lstStyle/>
            <a:p>
              <a:r>
                <a:rPr lang="en-US" altLang="zh-CN" sz="1600" b="1">
                  <a:solidFill>
                    <a:schemeClr val="tx1">
                      <a:lumMod val="75000"/>
                      <a:lumOff val="25000"/>
                    </a:schemeClr>
                  </a:solidFill>
                  <a:latin typeface="思源黑体 CN Medium" panose="020B0600000000000000" pitchFamily="34" charset="-122"/>
                  <a:ea typeface="思源黑体 CN Medium" panose="020B0600000000000000" pitchFamily="34" charset="-122"/>
                </a:rPr>
                <a:t>2016 – 2017  [1],[2]</a:t>
              </a:r>
              <a:endParaRPr lang="zh-CN" altLang="en-US" sz="1600" b="1">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cxnSp>
          <p:nvCxnSpPr>
            <p:cNvPr id="25" name="Straight Connector 49">
              <a:extLst>
                <a:ext uri="{FF2B5EF4-FFF2-40B4-BE49-F238E27FC236}">
                  <a16:creationId xmlns:a16="http://schemas.microsoft.com/office/drawing/2014/main" id="{86C2AA96-0783-B5C0-7608-2050A9C50F58}"/>
                </a:ext>
              </a:extLst>
            </p:cNvPr>
            <p:cNvCxnSpPr>
              <a:cxnSpLocks/>
            </p:cNvCxnSpPr>
            <p:nvPr/>
          </p:nvCxnSpPr>
          <p:spPr>
            <a:xfrm>
              <a:off x="830684" y="5000193"/>
              <a:ext cx="306191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文本框 51">
              <a:extLst>
                <a:ext uri="{FF2B5EF4-FFF2-40B4-BE49-F238E27FC236}">
                  <a16:creationId xmlns:a16="http://schemas.microsoft.com/office/drawing/2014/main" id="{2C0B3E7C-1759-5EBE-5D77-34DBDC25A696}"/>
                </a:ext>
              </a:extLst>
            </p:cNvPr>
            <p:cNvSpPr txBox="1"/>
            <p:nvPr/>
          </p:nvSpPr>
          <p:spPr>
            <a:xfrm>
              <a:off x="716867" y="3916857"/>
              <a:ext cx="3691291" cy="107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zh-CN"/>
              </a:defPPr>
              <a:lvl1pPr defTabSz="1219170">
                <a:lnSpc>
                  <a:spcPct val="100000"/>
                </a:lnSpc>
                <a:defRPr sz="1400">
                  <a:solidFill>
                    <a:schemeClr val="tx1">
                      <a:lumMod val="85000"/>
                      <a:lumOff val="15000"/>
                    </a:schemeClr>
                  </a:solidFill>
                  <a:ea typeface="微软雅黑" panose="020B0503020204020204" pitchFamily="34" charset="-122"/>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pPr latinLnBrk="1"/>
              <a:r>
                <a:rPr lang="en-US" altLang="zh-CN" sz="1200">
                  <a:solidFill>
                    <a:schemeClr val="tx1">
                      <a:lumMod val="75000"/>
                      <a:lumOff val="25000"/>
                    </a:schemeClr>
                  </a:solidFill>
                  <a:latin typeface="思源黑体 CN Medium" panose="020B0600000000000000" pitchFamily="34" charset="-122"/>
                  <a:ea typeface="思源黑体 CN Medium"/>
                  <a:sym typeface="+mn-ea"/>
                </a:rPr>
                <a:t>Different </a:t>
              </a:r>
              <a:r>
                <a:rPr lang="en-US" altLang="zh-CN" sz="1200" b="1">
                  <a:solidFill>
                    <a:schemeClr val="tx1">
                      <a:lumMod val="75000"/>
                      <a:lumOff val="25000"/>
                    </a:schemeClr>
                  </a:solidFill>
                  <a:latin typeface="思源黑体 CN Medium" panose="020B0600000000000000" pitchFamily="34" charset="-122"/>
                  <a:ea typeface="思源黑体 CN Medium"/>
                  <a:sym typeface="+mn-ea"/>
                </a:rPr>
                <a:t>supervised classification models </a:t>
              </a:r>
              <a:r>
                <a:rPr lang="en-US" altLang="zh-CN" sz="1200">
                  <a:solidFill>
                    <a:schemeClr val="tx1">
                      <a:lumMod val="75000"/>
                      <a:lumOff val="25000"/>
                    </a:schemeClr>
                  </a:solidFill>
                  <a:latin typeface="思源黑体 CN Medium" panose="020B0600000000000000" pitchFamily="34" charset="-122"/>
                  <a:ea typeface="思源黑体 CN Medium"/>
                  <a:sym typeface="+mn-ea"/>
                </a:rPr>
                <a:t>used:</a:t>
              </a:r>
              <a:endParaRPr lang="en-US">
                <a:solidFill>
                  <a:schemeClr val="tx1">
                    <a:lumMod val="75000"/>
                    <a:lumOff val="25000"/>
                  </a:schemeClr>
                </a:solidFill>
                <a:latin typeface="等线" panose="020F0502020204030204"/>
                <a:sym typeface="+mn-ea"/>
              </a:endParaRPr>
            </a:p>
            <a:p>
              <a:r>
                <a:rPr lang="en-US" altLang="zh-CN" sz="1200">
                  <a:solidFill>
                    <a:schemeClr val="tx1">
                      <a:lumMod val="75000"/>
                      <a:lumOff val="25000"/>
                    </a:schemeClr>
                  </a:solidFill>
                  <a:latin typeface="思源黑体 CN Medium" panose="020B0600000000000000" pitchFamily="34" charset="-122"/>
                  <a:ea typeface="思源黑体 CN Medium"/>
                  <a:sym typeface="+mn-ea"/>
                </a:rPr>
                <a:t>Bagging classifier, Random Forest, SGD, Linear SVC, Logistic regression, AdaBoost Classifier, Decision tree, Multinomial Naïve Bayes (MNB), KNN classifier</a:t>
              </a:r>
              <a:endParaRPr lang="en-US">
                <a:solidFill>
                  <a:schemeClr val="tx1">
                    <a:lumMod val="75000"/>
                    <a:lumOff val="25000"/>
                  </a:schemeClr>
                </a:solidFill>
              </a:endParaRPr>
            </a:p>
          </p:txBody>
        </p:sp>
      </p:grpSp>
      <p:sp>
        <p:nvSpPr>
          <p:cNvPr id="19" name="TextBox 18">
            <a:extLst>
              <a:ext uri="{FF2B5EF4-FFF2-40B4-BE49-F238E27FC236}">
                <a16:creationId xmlns:a16="http://schemas.microsoft.com/office/drawing/2014/main" id="{EA2F50AA-6AC1-63E0-1C4B-B2D5D448E0AE}"/>
              </a:ext>
            </a:extLst>
          </p:cNvPr>
          <p:cNvSpPr txBox="1"/>
          <p:nvPr/>
        </p:nvSpPr>
        <p:spPr>
          <a:xfrm>
            <a:off x="11621728" y="6311847"/>
            <a:ext cx="491613" cy="369332"/>
          </a:xfrm>
          <a:prstGeom prst="rect">
            <a:avLst/>
          </a:prstGeom>
          <a:noFill/>
        </p:spPr>
        <p:txBody>
          <a:bodyPr wrap="square" rtlCol="0">
            <a:spAutoFit/>
          </a:bodyPr>
          <a:lstStyle/>
          <a:p>
            <a:r>
              <a:rPr lang="ar-EG">
                <a:solidFill>
                  <a:schemeClr val="tx1">
                    <a:lumMod val="95000"/>
                    <a:lumOff val="5000"/>
                  </a:schemeClr>
                </a:solidFill>
              </a:rPr>
              <a:t>14</a:t>
            </a:r>
            <a:endParaRPr lang="en-US">
              <a:solidFill>
                <a:schemeClr val="tx1">
                  <a:lumMod val="95000"/>
                  <a:lumOff val="5000"/>
                </a:schemeClr>
              </a:solidFill>
            </a:endParaRPr>
          </a:p>
        </p:txBody>
      </p:sp>
    </p:spTree>
    <p:extLst>
      <p:ext uri="{BB962C8B-B14F-4D97-AF65-F5344CB8AC3E}">
        <p14:creationId xmlns:p14="http://schemas.microsoft.com/office/powerpoint/2010/main" val="403914604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400"/>
                                        <p:tgtEl>
                                          <p:spTgt spid="43"/>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400"/>
                                        <p:tgtEl>
                                          <p:spTgt spid="44"/>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200" fill="hold"/>
                                        <p:tgtEl>
                                          <p:spTgt spid="4"/>
                                        </p:tgtEl>
                                        <p:attrNameLst>
                                          <p:attrName>ppt_x</p:attrName>
                                        </p:attrNameLst>
                                      </p:cBhvr>
                                      <p:tavLst>
                                        <p:tav tm="0">
                                          <p:val>
                                            <p:strVal val="0-#ppt_w/2"/>
                                          </p:val>
                                        </p:tav>
                                        <p:tav tm="100000">
                                          <p:val>
                                            <p:strVal val="#ppt_x"/>
                                          </p:val>
                                        </p:tav>
                                      </p:tavLst>
                                    </p:anim>
                                    <p:anim calcmode="lin" valueType="num">
                                      <p:cBhvr additive="base">
                                        <p:cTn id="15" dur="200" fill="hold"/>
                                        <p:tgtEl>
                                          <p:spTgt spid="4"/>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200" fill="hold"/>
                                        <p:tgtEl>
                                          <p:spTgt spid="9"/>
                                        </p:tgtEl>
                                        <p:attrNameLst>
                                          <p:attrName>ppt_x</p:attrName>
                                        </p:attrNameLst>
                                      </p:cBhvr>
                                      <p:tavLst>
                                        <p:tav tm="0">
                                          <p:val>
                                            <p:strVal val="0-#ppt_w/2"/>
                                          </p:val>
                                        </p:tav>
                                        <p:tav tm="100000">
                                          <p:val>
                                            <p:strVal val="#ppt_x"/>
                                          </p:val>
                                        </p:tav>
                                      </p:tavLst>
                                    </p:anim>
                                    <p:anim calcmode="lin" valueType="num">
                                      <p:cBhvr additive="base">
                                        <p:cTn id="19" dur="200" fill="hold"/>
                                        <p:tgtEl>
                                          <p:spTgt spid="9"/>
                                        </p:tgtEl>
                                        <p:attrNameLst>
                                          <p:attrName>ppt_y</p:attrName>
                                        </p:attrNameLst>
                                      </p:cBhvr>
                                      <p:tavLst>
                                        <p:tav tm="0">
                                          <p:val>
                                            <p:strVal val="#ppt_y"/>
                                          </p:val>
                                        </p:tav>
                                        <p:tav tm="100000">
                                          <p:val>
                                            <p:strVal val="#ppt_y"/>
                                          </p:val>
                                        </p:tav>
                                      </p:tavLst>
                                    </p:anim>
                                  </p:childTnLst>
                                </p:cTn>
                              </p:par>
                              <p:par>
                                <p:cTn id="20" presetID="12" presetClass="entr" presetSubtype="8" fill="hold" grpId="0" nodeType="withEffect">
                                  <p:stCondLst>
                                    <p:cond delay="75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200"/>
                                        <p:tgtEl>
                                          <p:spTgt spid="5"/>
                                        </p:tgtEl>
                                        <p:attrNameLst>
                                          <p:attrName>ppt_x</p:attrName>
                                        </p:attrNameLst>
                                      </p:cBhvr>
                                      <p:tavLst>
                                        <p:tav tm="0">
                                          <p:val>
                                            <p:strVal val="#ppt_x-#ppt_w*1.125000"/>
                                          </p:val>
                                        </p:tav>
                                        <p:tav tm="100000">
                                          <p:val>
                                            <p:strVal val="#ppt_x"/>
                                          </p:val>
                                        </p:tav>
                                      </p:tavLst>
                                    </p:anim>
                                    <p:animEffect transition="in" filter="wipe(right)">
                                      <p:cBhvr>
                                        <p:cTn id="23" dur="200"/>
                                        <p:tgtEl>
                                          <p:spTgt spid="5"/>
                                        </p:tgtEl>
                                      </p:cBhvr>
                                    </p:animEffect>
                                  </p:childTnLst>
                                </p:cTn>
                              </p:par>
                              <p:par>
                                <p:cTn id="24" presetID="12" presetClass="entr" presetSubtype="4" fill="hold" nodeType="withEffect">
                                  <p:stCondLst>
                                    <p:cond delay="15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200"/>
                                        <p:tgtEl>
                                          <p:spTgt spid="16"/>
                                        </p:tgtEl>
                                        <p:attrNameLst>
                                          <p:attrName>ppt_y</p:attrName>
                                        </p:attrNameLst>
                                      </p:cBhvr>
                                      <p:tavLst>
                                        <p:tav tm="0">
                                          <p:val>
                                            <p:strVal val="#ppt_y+#ppt_h*1.125000"/>
                                          </p:val>
                                        </p:tav>
                                        <p:tav tm="100000">
                                          <p:val>
                                            <p:strVal val="#ppt_y"/>
                                          </p:val>
                                        </p:tav>
                                      </p:tavLst>
                                    </p:anim>
                                    <p:animEffect transition="in" filter="wipe(up)">
                                      <p:cBhvr>
                                        <p:cTn id="27" dur="200"/>
                                        <p:tgtEl>
                                          <p:spTgt spid="16"/>
                                        </p:tgtEl>
                                      </p:cBhvr>
                                    </p:animEffect>
                                  </p:childTnLst>
                                </p:cTn>
                              </p:par>
                              <p:par>
                                <p:cTn id="28" presetID="12" presetClass="entr" presetSubtype="8" fill="hold" grpId="0" nodeType="withEffect">
                                  <p:stCondLst>
                                    <p:cond delay="225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200"/>
                                        <p:tgtEl>
                                          <p:spTgt spid="6"/>
                                        </p:tgtEl>
                                        <p:attrNameLst>
                                          <p:attrName>ppt_x</p:attrName>
                                        </p:attrNameLst>
                                      </p:cBhvr>
                                      <p:tavLst>
                                        <p:tav tm="0">
                                          <p:val>
                                            <p:strVal val="#ppt_x-#ppt_w*1.125000"/>
                                          </p:val>
                                        </p:tav>
                                        <p:tav tm="100000">
                                          <p:val>
                                            <p:strVal val="#ppt_x"/>
                                          </p:val>
                                        </p:tav>
                                      </p:tavLst>
                                    </p:anim>
                                    <p:animEffect transition="in" filter="wipe(right)">
                                      <p:cBhvr>
                                        <p:cTn id="31" dur="200"/>
                                        <p:tgtEl>
                                          <p:spTgt spid="6"/>
                                        </p:tgtEl>
                                      </p:cBhvr>
                                    </p:animEffect>
                                  </p:childTnLst>
                                </p:cTn>
                              </p:par>
                              <p:par>
                                <p:cTn id="32" presetID="12" presetClass="entr" presetSubtype="1" fill="hold" nodeType="withEffect">
                                  <p:stCondLst>
                                    <p:cond delay="300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200"/>
                                        <p:tgtEl>
                                          <p:spTgt spid="22"/>
                                        </p:tgtEl>
                                        <p:attrNameLst>
                                          <p:attrName>ppt_y</p:attrName>
                                        </p:attrNameLst>
                                      </p:cBhvr>
                                      <p:tavLst>
                                        <p:tav tm="0">
                                          <p:val>
                                            <p:strVal val="#ppt_y-#ppt_h*1.125000"/>
                                          </p:val>
                                        </p:tav>
                                        <p:tav tm="100000">
                                          <p:val>
                                            <p:strVal val="#ppt_y"/>
                                          </p:val>
                                        </p:tav>
                                      </p:tavLst>
                                    </p:anim>
                                    <p:animEffect transition="in" filter="wipe(down)">
                                      <p:cBhvr>
                                        <p:cTn id="35" dur="200"/>
                                        <p:tgtEl>
                                          <p:spTgt spid="22"/>
                                        </p:tgtEl>
                                      </p:cBhvr>
                                    </p:animEffect>
                                  </p:childTnLst>
                                </p:cTn>
                              </p:par>
                              <p:par>
                                <p:cTn id="36" presetID="12" presetClass="entr" presetSubtype="8" fill="hold" grpId="0" nodeType="withEffect">
                                  <p:stCondLst>
                                    <p:cond delay="37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200"/>
                                        <p:tgtEl>
                                          <p:spTgt spid="7"/>
                                        </p:tgtEl>
                                        <p:attrNameLst>
                                          <p:attrName>ppt_x</p:attrName>
                                        </p:attrNameLst>
                                      </p:cBhvr>
                                      <p:tavLst>
                                        <p:tav tm="0">
                                          <p:val>
                                            <p:strVal val="#ppt_x-#ppt_w*1.125000"/>
                                          </p:val>
                                        </p:tav>
                                        <p:tav tm="100000">
                                          <p:val>
                                            <p:strVal val="#ppt_x"/>
                                          </p:val>
                                        </p:tav>
                                      </p:tavLst>
                                    </p:anim>
                                    <p:animEffect transition="in" filter="wipe(right)">
                                      <p:cBhvr>
                                        <p:cTn id="39" dur="200"/>
                                        <p:tgtEl>
                                          <p:spTgt spid="7"/>
                                        </p:tgtEl>
                                      </p:cBhvr>
                                    </p:animEffect>
                                  </p:childTnLst>
                                </p:cTn>
                              </p:par>
                              <p:par>
                                <p:cTn id="40" presetID="12" presetClass="entr" presetSubtype="4" fill="hold" nodeType="withEffect">
                                  <p:stCondLst>
                                    <p:cond delay="450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200"/>
                                        <p:tgtEl>
                                          <p:spTgt spid="13"/>
                                        </p:tgtEl>
                                        <p:attrNameLst>
                                          <p:attrName>ppt_y</p:attrName>
                                        </p:attrNameLst>
                                      </p:cBhvr>
                                      <p:tavLst>
                                        <p:tav tm="0">
                                          <p:val>
                                            <p:strVal val="#ppt_y+#ppt_h*1.125000"/>
                                          </p:val>
                                        </p:tav>
                                        <p:tav tm="100000">
                                          <p:val>
                                            <p:strVal val="#ppt_y"/>
                                          </p:val>
                                        </p:tav>
                                      </p:tavLst>
                                    </p:anim>
                                    <p:animEffect transition="in" filter="wipe(up)">
                                      <p:cBhvr>
                                        <p:cTn id="43" dur="200"/>
                                        <p:tgtEl>
                                          <p:spTgt spid="13"/>
                                        </p:tgtEl>
                                      </p:cBhvr>
                                    </p:animEffect>
                                  </p:childTnLst>
                                </p:cTn>
                              </p:par>
                              <p:par>
                                <p:cTn id="44" presetID="12" presetClass="entr" presetSubtype="8" fill="hold" grpId="0" nodeType="withEffect">
                                  <p:stCondLst>
                                    <p:cond delay="525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200"/>
                                        <p:tgtEl>
                                          <p:spTgt spid="8"/>
                                        </p:tgtEl>
                                        <p:attrNameLst>
                                          <p:attrName>ppt_x</p:attrName>
                                        </p:attrNameLst>
                                      </p:cBhvr>
                                      <p:tavLst>
                                        <p:tav tm="0">
                                          <p:val>
                                            <p:strVal val="#ppt_x-#ppt_w*1.125000"/>
                                          </p:val>
                                        </p:tav>
                                        <p:tav tm="100000">
                                          <p:val>
                                            <p:strVal val="#ppt_x"/>
                                          </p:val>
                                        </p:tav>
                                      </p:tavLst>
                                    </p:anim>
                                    <p:animEffect transition="in" filter="wipe(right)">
                                      <p:cBhvr>
                                        <p:cTn id="47" dur="200"/>
                                        <p:tgtEl>
                                          <p:spTgt spid="8"/>
                                        </p:tgtEl>
                                      </p:cBhvr>
                                    </p:animEffect>
                                  </p:childTnLst>
                                </p:cTn>
                              </p:par>
                              <p:par>
                                <p:cTn id="48" presetID="16" presetClass="entr" presetSubtype="42"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arn(outHorizontal)">
                                      <p:cBhvr>
                                        <p:cTn id="50" dur="300"/>
                                        <p:tgtEl>
                                          <p:spTgt spid="12"/>
                                        </p:tgtEl>
                                      </p:cBhvr>
                                    </p:animEffect>
                                  </p:childTnLst>
                                </p:cTn>
                              </p:par>
                              <p:par>
                                <p:cTn id="51" presetID="10"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300"/>
                                        <p:tgtEl>
                                          <p:spTgt spid="49"/>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300"/>
                                        <p:tgtEl>
                                          <p:spTgt spid="57"/>
                                        </p:tgtEl>
                                      </p:cBhvr>
                                    </p:animEffect>
                                  </p:childTnLst>
                                </p:cTn>
                              </p:par>
                              <p:par>
                                <p:cTn id="57" presetID="10" presetClass="entr" presetSubtype="0"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2967E2E-C3B4-4476-862D-A4EC0C38A207}"/>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19" name="文本框 18"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8D656531-737D-4802-915A-55AED685CA94}"/>
              </a:ext>
            </a:extLst>
          </p:cNvPr>
          <p:cNvSpPr txBox="1"/>
          <p:nvPr/>
        </p:nvSpPr>
        <p:spPr>
          <a:xfrm>
            <a:off x="476586" y="615187"/>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Related Work</a:t>
            </a:r>
            <a:endParaRPr lang="en-US" altLang="zh-CN" sz="28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 name="TextBox 1">
            <a:extLst>
              <a:ext uri="{FF2B5EF4-FFF2-40B4-BE49-F238E27FC236}">
                <a16:creationId xmlns:a16="http://schemas.microsoft.com/office/drawing/2014/main" id="{32B072A8-8D5A-0ED2-E457-417B5DDA8043}"/>
              </a:ext>
            </a:extLst>
          </p:cNvPr>
          <p:cNvSpPr txBox="1"/>
          <p:nvPr/>
        </p:nvSpPr>
        <p:spPr>
          <a:xfrm>
            <a:off x="476586" y="1995496"/>
            <a:ext cx="892212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solidFill>
                  <a:srgbClr val="444444"/>
                </a:solidFill>
                <a:latin typeface="Calibri"/>
                <a:ea typeface="Calibri"/>
                <a:cs typeface="Calibri"/>
              </a:rPr>
              <a:t>Social media platforms such as Facebook, Twitter, YouTube, Ask.fm, and Instagram are the </a:t>
            </a:r>
            <a:r>
              <a:rPr lang="en-US" b="1">
                <a:solidFill>
                  <a:srgbClr val="2F5597"/>
                </a:solidFill>
                <a:latin typeface="Calibri"/>
                <a:ea typeface="Calibri"/>
                <a:cs typeface="Calibri"/>
              </a:rPr>
              <a:t>top five networks </a:t>
            </a:r>
            <a:r>
              <a:rPr lang="en-US" b="1">
                <a:solidFill>
                  <a:srgbClr val="444444"/>
                </a:solidFill>
                <a:latin typeface="Calibri"/>
                <a:ea typeface="Calibri"/>
                <a:cs typeface="Calibri"/>
              </a:rPr>
              <a:t>where users have reported experiencing </a:t>
            </a:r>
            <a:r>
              <a:rPr lang="en-US" b="1">
                <a:solidFill>
                  <a:srgbClr val="2F5597"/>
                </a:solidFill>
                <a:latin typeface="Calibri"/>
                <a:ea typeface="Calibri"/>
                <a:cs typeface="Calibri"/>
              </a:rPr>
              <a:t>cyberbullying</a:t>
            </a:r>
            <a:r>
              <a:rPr lang="en-US" b="1">
                <a:solidFill>
                  <a:srgbClr val="444444"/>
                </a:solidFill>
                <a:latin typeface="Calibri"/>
                <a:ea typeface="Calibri"/>
                <a:cs typeface="Calibri"/>
              </a:rPr>
              <a:t>.</a:t>
            </a:r>
          </a:p>
          <a:p>
            <a:pPr marL="285750" indent="-285750">
              <a:buFont typeface="Arial"/>
              <a:buChar char="•"/>
            </a:pPr>
            <a:endParaRPr lang="en-US" b="1">
              <a:solidFill>
                <a:srgbClr val="444444"/>
              </a:solidFill>
              <a:latin typeface="Calibri" panose="020F0502020204030204" pitchFamily="34" charset="0"/>
            </a:endParaRPr>
          </a:p>
          <a:p>
            <a:pPr marL="285750" indent="-285750">
              <a:buFont typeface="Arial"/>
              <a:buChar char="•"/>
            </a:pPr>
            <a:r>
              <a:rPr lang="en-US" b="1">
                <a:solidFill>
                  <a:srgbClr val="444444"/>
                </a:solidFill>
                <a:latin typeface="Calibri"/>
                <a:ea typeface="Calibri"/>
                <a:cs typeface="Calibri"/>
              </a:rPr>
              <a:t>Cyberbullying is defined as the use of the Internet, cellphones, or other devices to send or post </a:t>
            </a:r>
            <a:r>
              <a:rPr lang="en-US" b="1">
                <a:solidFill>
                  <a:srgbClr val="2F5597"/>
                </a:solidFill>
                <a:latin typeface="Calibri"/>
                <a:ea typeface="Calibri"/>
                <a:cs typeface="Calibri"/>
              </a:rPr>
              <a:t>text</a:t>
            </a:r>
            <a:r>
              <a:rPr lang="en-US" b="1">
                <a:solidFill>
                  <a:srgbClr val="444444"/>
                </a:solidFill>
                <a:latin typeface="Calibri"/>
                <a:ea typeface="Calibri"/>
                <a:cs typeface="Calibri"/>
              </a:rPr>
              <a:t> or </a:t>
            </a:r>
            <a:r>
              <a:rPr lang="en-US" b="1">
                <a:solidFill>
                  <a:srgbClr val="2F5597"/>
                </a:solidFill>
                <a:latin typeface="Calibri"/>
                <a:ea typeface="Calibri"/>
                <a:cs typeface="Calibri"/>
              </a:rPr>
              <a:t>images</a:t>
            </a:r>
            <a:r>
              <a:rPr lang="en-US" b="1">
                <a:solidFill>
                  <a:srgbClr val="444444"/>
                </a:solidFill>
                <a:latin typeface="Calibri"/>
                <a:ea typeface="Calibri"/>
                <a:cs typeface="Calibri"/>
              </a:rPr>
              <a:t> with the intent to </a:t>
            </a:r>
            <a:r>
              <a:rPr lang="en-US" b="1">
                <a:solidFill>
                  <a:srgbClr val="2F5597"/>
                </a:solidFill>
                <a:latin typeface="Calibri"/>
                <a:ea typeface="Calibri"/>
                <a:cs typeface="Calibri"/>
              </a:rPr>
              <a:t>hurt</a:t>
            </a:r>
            <a:r>
              <a:rPr lang="en-US" b="1">
                <a:solidFill>
                  <a:srgbClr val="444444"/>
                </a:solidFill>
                <a:latin typeface="Calibri"/>
                <a:ea typeface="Calibri"/>
                <a:cs typeface="Calibri"/>
              </a:rPr>
              <a:t> or </a:t>
            </a:r>
            <a:r>
              <a:rPr lang="en-US" b="1">
                <a:solidFill>
                  <a:srgbClr val="2F5597"/>
                </a:solidFill>
                <a:latin typeface="Calibri"/>
                <a:ea typeface="Calibri"/>
                <a:cs typeface="Calibri"/>
              </a:rPr>
              <a:t>embarrass</a:t>
            </a:r>
            <a:r>
              <a:rPr lang="en-US" b="1">
                <a:solidFill>
                  <a:srgbClr val="444444"/>
                </a:solidFill>
                <a:latin typeface="Calibri"/>
                <a:ea typeface="Calibri"/>
                <a:cs typeface="Calibri"/>
              </a:rPr>
              <a:t> another person.</a:t>
            </a:r>
          </a:p>
          <a:p>
            <a:pPr marL="285750" indent="-285750">
              <a:buFont typeface="Arial"/>
              <a:buChar char="•"/>
            </a:pPr>
            <a:endParaRPr lang="en-US" b="1">
              <a:solidFill>
                <a:srgbClr val="444444"/>
              </a:solidFill>
              <a:latin typeface="Calibri" panose="020F0502020204030204" pitchFamily="34" charset="0"/>
            </a:endParaRPr>
          </a:p>
          <a:p>
            <a:pPr marL="285750" indent="-285750">
              <a:buFont typeface="Arial"/>
              <a:buChar char="•"/>
            </a:pPr>
            <a:r>
              <a:rPr lang="en-US" b="1">
                <a:solidFill>
                  <a:srgbClr val="444444"/>
                </a:solidFill>
                <a:latin typeface="Calibri"/>
                <a:ea typeface="Calibri"/>
                <a:cs typeface="Calibri"/>
              </a:rPr>
              <a:t>This issue is widespread; a recent report by the National Crime Prevention Council revealed that over </a:t>
            </a:r>
            <a:r>
              <a:rPr lang="en-US" b="1">
                <a:solidFill>
                  <a:srgbClr val="B52222"/>
                </a:solidFill>
                <a:latin typeface="Calibri"/>
                <a:ea typeface="Calibri"/>
                <a:cs typeface="Calibri"/>
              </a:rPr>
              <a:t>40%</a:t>
            </a:r>
            <a:r>
              <a:rPr lang="en-US" b="1">
                <a:solidFill>
                  <a:srgbClr val="444444"/>
                </a:solidFill>
                <a:latin typeface="Calibri"/>
                <a:ea typeface="Calibri"/>
                <a:cs typeface="Calibri"/>
              </a:rPr>
              <a:t> of teenagers in the United States have reported being victims of </a:t>
            </a:r>
            <a:r>
              <a:rPr lang="en-US" b="1">
                <a:solidFill>
                  <a:srgbClr val="B52222"/>
                </a:solidFill>
                <a:latin typeface="Calibri"/>
                <a:ea typeface="Calibri"/>
                <a:cs typeface="Calibri"/>
              </a:rPr>
              <a:t>cyberbullying</a:t>
            </a:r>
            <a:r>
              <a:rPr lang="en-US" b="1">
                <a:solidFill>
                  <a:srgbClr val="444444"/>
                </a:solidFill>
                <a:latin typeface="Calibri"/>
                <a:ea typeface="Calibri"/>
                <a:cs typeface="Calibri"/>
              </a:rPr>
              <a:t>. [17]</a:t>
            </a:r>
          </a:p>
          <a:p>
            <a:pPr marL="285750" indent="-285750">
              <a:buFont typeface="Arial"/>
              <a:buChar char="•"/>
            </a:pPr>
            <a:endParaRPr lang="en-US" b="1">
              <a:solidFill>
                <a:srgbClr val="444444"/>
              </a:solidFill>
              <a:latin typeface="Calibri" panose="020F0502020204030204" pitchFamily="34" charset="0"/>
            </a:endParaRPr>
          </a:p>
          <a:p>
            <a:pPr marL="285750" indent="-285750">
              <a:buFont typeface="Arial"/>
              <a:buChar char="•"/>
            </a:pPr>
            <a:r>
              <a:rPr lang="en-US" b="1">
                <a:solidFill>
                  <a:srgbClr val="444444"/>
                </a:solidFill>
                <a:latin typeface="Calibri"/>
                <a:ea typeface="Calibri"/>
                <a:cs typeface="Calibri"/>
              </a:rPr>
              <a:t>The situation is equally alarming in </a:t>
            </a:r>
            <a:r>
              <a:rPr lang="en-US" b="1">
                <a:solidFill>
                  <a:srgbClr val="B52222"/>
                </a:solidFill>
                <a:latin typeface="Calibri"/>
                <a:ea typeface="Calibri"/>
                <a:cs typeface="Calibri"/>
              </a:rPr>
              <a:t>Britain</a:t>
            </a:r>
            <a:r>
              <a:rPr lang="en-US" b="1">
                <a:solidFill>
                  <a:srgbClr val="444444"/>
                </a:solidFill>
                <a:latin typeface="Calibri"/>
                <a:ea typeface="Calibri"/>
                <a:cs typeface="Calibri"/>
              </a:rPr>
              <a:t>, where a study found that nearly </a:t>
            </a:r>
            <a:r>
              <a:rPr lang="en-US" b="1">
                <a:solidFill>
                  <a:srgbClr val="B52222"/>
                </a:solidFill>
                <a:latin typeface="Calibri"/>
                <a:ea typeface="Calibri"/>
                <a:cs typeface="Calibri"/>
              </a:rPr>
              <a:t>half of suicides</a:t>
            </a:r>
            <a:r>
              <a:rPr lang="en-US" b="1">
                <a:solidFill>
                  <a:srgbClr val="444444"/>
                </a:solidFill>
                <a:latin typeface="Calibri"/>
                <a:ea typeface="Calibri"/>
                <a:cs typeface="Calibri"/>
              </a:rPr>
              <a:t> among young people are related to bullying. [17]</a:t>
            </a:r>
            <a:br>
              <a:rPr lang="en-US" b="1">
                <a:latin typeface="Calibri" panose="020F0502020204030204" pitchFamily="34" charset="0"/>
              </a:rPr>
            </a:br>
            <a:br>
              <a:rPr lang="en-US" b="1">
                <a:latin typeface="Calibri" panose="020F0502020204030204" pitchFamily="34" charset="0"/>
              </a:rPr>
            </a:br>
            <a:endParaRPr lang="en-US" b="1">
              <a:solidFill>
                <a:srgbClr val="444444"/>
              </a:solidFill>
              <a:latin typeface="Calibri" panose="020F0502020204030204" pitchFamily="34" charset="0"/>
            </a:endParaRPr>
          </a:p>
          <a:p>
            <a:pPr marL="285750" indent="-285750">
              <a:buFont typeface="Arial"/>
              <a:buChar char="•"/>
            </a:pPr>
            <a:endParaRPr lang="en-US">
              <a:solidFill>
                <a:srgbClr val="000000"/>
              </a:solidFill>
              <a:ea typeface="+mn-lt"/>
              <a:cs typeface="+mn-lt"/>
            </a:endParaRPr>
          </a:p>
        </p:txBody>
      </p:sp>
      <p:pic>
        <p:nvPicPr>
          <p:cNvPr id="3" name="Picture 2" descr="A hand holding a cell phone&#10;&#10;Description automatically generated">
            <a:extLst>
              <a:ext uri="{FF2B5EF4-FFF2-40B4-BE49-F238E27FC236}">
                <a16:creationId xmlns:a16="http://schemas.microsoft.com/office/drawing/2014/main" id="{A41542DC-756F-6488-B9BB-2777B2A863BA}"/>
              </a:ext>
            </a:extLst>
          </p:cNvPr>
          <p:cNvPicPr>
            <a:picLocks noChangeAspect="1"/>
          </p:cNvPicPr>
          <p:nvPr/>
        </p:nvPicPr>
        <p:blipFill>
          <a:blip r:embed="rId3"/>
          <a:stretch>
            <a:fillRect/>
          </a:stretch>
        </p:blipFill>
        <p:spPr>
          <a:xfrm>
            <a:off x="9296400" y="2547256"/>
            <a:ext cx="2579914" cy="2536372"/>
          </a:xfrm>
          <a:prstGeom prst="rect">
            <a:avLst/>
          </a:prstGeom>
        </p:spPr>
      </p:pic>
      <p:sp>
        <p:nvSpPr>
          <p:cNvPr id="4" name="TextBox 3">
            <a:extLst>
              <a:ext uri="{FF2B5EF4-FFF2-40B4-BE49-F238E27FC236}">
                <a16:creationId xmlns:a16="http://schemas.microsoft.com/office/drawing/2014/main" id="{D75CC57C-4E92-6363-E65E-AC4E105BFD2F}"/>
              </a:ext>
            </a:extLst>
          </p:cNvPr>
          <p:cNvSpPr txBox="1"/>
          <p:nvPr/>
        </p:nvSpPr>
        <p:spPr>
          <a:xfrm>
            <a:off x="11645175" y="6311847"/>
            <a:ext cx="294968" cy="369332"/>
          </a:xfrm>
          <a:prstGeom prst="rect">
            <a:avLst/>
          </a:prstGeom>
          <a:noFill/>
        </p:spPr>
        <p:txBody>
          <a:bodyPr wrap="square" rtlCol="0">
            <a:spAutoFit/>
          </a:bodyPr>
          <a:lstStyle/>
          <a:p>
            <a:r>
              <a:rPr lang="ar-EG">
                <a:solidFill>
                  <a:schemeClr val="tx1">
                    <a:lumMod val="95000"/>
                    <a:lumOff val="5000"/>
                  </a:schemeClr>
                </a:solidFill>
              </a:rPr>
              <a:t>9</a:t>
            </a:r>
            <a:endParaRPr lang="en-US">
              <a:solidFill>
                <a:schemeClr val="tx1">
                  <a:lumMod val="95000"/>
                  <a:lumOff val="5000"/>
                </a:schemeClr>
              </a:solidFill>
            </a:endParaRPr>
          </a:p>
        </p:txBody>
      </p:sp>
    </p:spTree>
    <p:extLst>
      <p:ext uri="{BB962C8B-B14F-4D97-AF65-F5344CB8AC3E}">
        <p14:creationId xmlns:p14="http://schemas.microsoft.com/office/powerpoint/2010/main" val="292350190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1"/>
                                          </p:val>
                                        </p:tav>
                                        <p:tav tm="100000">
                                          <p:val>
                                            <p:strVal val="#ppt_y"/>
                                          </p:val>
                                        </p:tav>
                                      </p:tavLst>
                                    </p:anim>
                                  </p:childTnLst>
                                </p:cTn>
                              </p:par>
                              <p:par>
                                <p:cTn id="13" presetID="53"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10;&#10;Description automatically generated">
            <a:extLst>
              <a:ext uri="{FF2B5EF4-FFF2-40B4-BE49-F238E27FC236}">
                <a16:creationId xmlns:a16="http://schemas.microsoft.com/office/drawing/2014/main" id="{565C82DF-7E71-A6BA-216A-0537349AA1FC}"/>
              </a:ext>
            </a:extLst>
          </p:cNvPr>
          <p:cNvPicPr>
            <a:picLocks noChangeAspect="1"/>
          </p:cNvPicPr>
          <p:nvPr/>
        </p:nvPicPr>
        <p:blipFill>
          <a:blip r:embed="rId2"/>
          <a:stretch>
            <a:fillRect/>
          </a:stretch>
        </p:blipFill>
        <p:spPr>
          <a:xfrm>
            <a:off x="2222802" y="1459127"/>
            <a:ext cx="2878468" cy="4713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73CBEB37-9EC3-113F-F657-E8475F7FCF4E}"/>
              </a:ext>
            </a:extLst>
          </p:cNvPr>
          <p:cNvSpPr txBox="1"/>
          <p:nvPr/>
        </p:nvSpPr>
        <p:spPr>
          <a:xfrm>
            <a:off x="3047999" y="6352631"/>
            <a:ext cx="1590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444444"/>
                </a:solidFill>
                <a:latin typeface="Calibri" panose="020F0502020204030204" pitchFamily="34" charset="0"/>
              </a:rPr>
              <a:t>Instagram</a:t>
            </a:r>
          </a:p>
        </p:txBody>
      </p:sp>
      <p:sp>
        <p:nvSpPr>
          <p:cNvPr id="6" name="矩形 36"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67431076-B6FF-5782-62B4-F61744625196}"/>
              </a:ext>
            </a:extLst>
          </p:cNvPr>
          <p:cNvSpPr/>
          <p:nvPr/>
        </p:nvSpPr>
        <p:spPr>
          <a:xfrm>
            <a:off x="267037" y="301487"/>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7" name="TextBox 6">
            <a:extLst>
              <a:ext uri="{FF2B5EF4-FFF2-40B4-BE49-F238E27FC236}">
                <a16:creationId xmlns:a16="http://schemas.microsoft.com/office/drawing/2014/main" id="{916C5DB0-C9E2-5FA6-9491-80E134B88C7E}"/>
              </a:ext>
            </a:extLst>
          </p:cNvPr>
          <p:cNvSpPr txBox="1"/>
          <p:nvPr/>
        </p:nvSpPr>
        <p:spPr>
          <a:xfrm>
            <a:off x="472660" y="269903"/>
            <a:ext cx="51506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65000"/>
                    <a:lumOff val="35000"/>
                  </a:schemeClr>
                </a:solidFill>
                <a:latin typeface="思源黑体 CN Medium" panose="020B0600000000000000" pitchFamily="34" charset="-122"/>
                <a:ea typeface="思源黑体 CN Medium"/>
                <a:cs typeface="Arial"/>
              </a:rPr>
              <a:t>Related Work cont.</a:t>
            </a:r>
          </a:p>
        </p:txBody>
      </p:sp>
      <p:pic>
        <p:nvPicPr>
          <p:cNvPr id="8" name="Picture 7" descr="A screenshot of a chat&#10;&#10;Description automatically generated">
            <a:extLst>
              <a:ext uri="{FF2B5EF4-FFF2-40B4-BE49-F238E27FC236}">
                <a16:creationId xmlns:a16="http://schemas.microsoft.com/office/drawing/2014/main" id="{8E733B47-0D9B-C19E-5841-129562198542}"/>
              </a:ext>
            </a:extLst>
          </p:cNvPr>
          <p:cNvPicPr>
            <a:picLocks noChangeAspect="1"/>
          </p:cNvPicPr>
          <p:nvPr/>
        </p:nvPicPr>
        <p:blipFill>
          <a:blip r:embed="rId3"/>
          <a:stretch>
            <a:fillRect/>
          </a:stretch>
        </p:blipFill>
        <p:spPr>
          <a:xfrm>
            <a:off x="7650722" y="557954"/>
            <a:ext cx="4064691" cy="2936016"/>
          </a:xfrm>
          <a:prstGeom prst="rect">
            <a:avLst/>
          </a:prstGeom>
          <a:ln>
            <a:noFill/>
          </a:ln>
          <a:effectLst>
            <a:softEdge rad="112500"/>
          </a:effectLst>
        </p:spPr>
      </p:pic>
      <p:pic>
        <p:nvPicPr>
          <p:cNvPr id="9" name="Picture 8" descr="A screenshot of a phone&#10;&#10;Description automatically generated">
            <a:extLst>
              <a:ext uri="{FF2B5EF4-FFF2-40B4-BE49-F238E27FC236}">
                <a16:creationId xmlns:a16="http://schemas.microsoft.com/office/drawing/2014/main" id="{08D80C13-35D6-C9C4-EEEB-482367FD3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0722" y="4349096"/>
            <a:ext cx="4064691" cy="19509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文本框 36"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14E4E67-4B8D-1827-2216-773EB2EFD249}"/>
              </a:ext>
            </a:extLst>
          </p:cNvPr>
          <p:cNvSpPr txBox="1"/>
          <p:nvPr/>
        </p:nvSpPr>
        <p:spPr>
          <a:xfrm>
            <a:off x="496907" y="649296"/>
            <a:ext cx="6143669" cy="377411"/>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panose="020B0600000000000000" pitchFamily="34" charset="-122"/>
              </a:rPr>
              <a:t>Examples from real life social media.</a:t>
            </a:r>
          </a:p>
        </p:txBody>
      </p:sp>
      <p:sp>
        <p:nvSpPr>
          <p:cNvPr id="11" name="TextBox 10">
            <a:extLst>
              <a:ext uri="{FF2B5EF4-FFF2-40B4-BE49-F238E27FC236}">
                <a16:creationId xmlns:a16="http://schemas.microsoft.com/office/drawing/2014/main" id="{5787719D-05B6-3630-097D-52F6DB5D4D2F}"/>
              </a:ext>
            </a:extLst>
          </p:cNvPr>
          <p:cNvSpPr txBox="1"/>
          <p:nvPr/>
        </p:nvSpPr>
        <p:spPr>
          <a:xfrm>
            <a:off x="8887911" y="3552201"/>
            <a:ext cx="1590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444444"/>
                </a:solidFill>
                <a:latin typeface="Calibri" panose="020F0502020204030204" pitchFamily="34" charset="0"/>
              </a:rPr>
              <a:t>Facebook</a:t>
            </a:r>
          </a:p>
        </p:txBody>
      </p:sp>
      <p:sp>
        <p:nvSpPr>
          <p:cNvPr id="12" name="TextBox 11">
            <a:extLst>
              <a:ext uri="{FF2B5EF4-FFF2-40B4-BE49-F238E27FC236}">
                <a16:creationId xmlns:a16="http://schemas.microsoft.com/office/drawing/2014/main" id="{EA66BE94-2742-27F5-FCE9-E3F8189759B1}"/>
              </a:ext>
            </a:extLst>
          </p:cNvPr>
          <p:cNvSpPr txBox="1"/>
          <p:nvPr/>
        </p:nvSpPr>
        <p:spPr>
          <a:xfrm>
            <a:off x="8887911" y="6352631"/>
            <a:ext cx="1590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444444"/>
                </a:solidFill>
                <a:latin typeface="Calibri" panose="020F0502020204030204" pitchFamily="34" charset="0"/>
              </a:rPr>
              <a:t>X (Twitter)</a:t>
            </a:r>
          </a:p>
        </p:txBody>
      </p:sp>
      <p:sp>
        <p:nvSpPr>
          <p:cNvPr id="13" name="Rectangle 12">
            <a:extLst>
              <a:ext uri="{FF2B5EF4-FFF2-40B4-BE49-F238E27FC236}">
                <a16:creationId xmlns:a16="http://schemas.microsoft.com/office/drawing/2014/main" id="{E9A91112-E56D-2C49-AAB9-CB9EC8159604}"/>
              </a:ext>
            </a:extLst>
          </p:cNvPr>
          <p:cNvSpPr/>
          <p:nvPr/>
        </p:nvSpPr>
        <p:spPr>
          <a:xfrm>
            <a:off x="-10160" y="6659783"/>
            <a:ext cx="12192000" cy="6858000"/>
          </a:xfrm>
          <a:prstGeom prst="rect">
            <a:avLst/>
          </a:prstGeom>
          <a:solidFill>
            <a:srgbClr val="EEEDEB"/>
          </a:solidFill>
          <a:ln>
            <a:solidFill>
              <a:srgbClr val="EEED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CF17B43-1232-A305-14D1-70C145CF21D3}"/>
              </a:ext>
            </a:extLst>
          </p:cNvPr>
          <p:cNvGrpSpPr/>
          <p:nvPr/>
        </p:nvGrpSpPr>
        <p:grpSpPr>
          <a:xfrm>
            <a:off x="256877" y="6929023"/>
            <a:ext cx="5390709" cy="609600"/>
            <a:chOff x="256877" y="6929023"/>
            <a:chExt cx="5390709" cy="609600"/>
          </a:xfrm>
        </p:grpSpPr>
        <p:sp>
          <p:nvSpPr>
            <p:cNvPr id="14" name="矩形 1"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4D23249E-65BA-472E-6F9F-0B14D41D1E62}"/>
                </a:ext>
              </a:extLst>
            </p:cNvPr>
            <p:cNvSpPr/>
            <p:nvPr/>
          </p:nvSpPr>
          <p:spPr>
            <a:xfrm>
              <a:off x="256877" y="6929023"/>
              <a:ext cx="209550" cy="609600"/>
            </a:xfrm>
            <a:prstGeom prst="rect">
              <a:avLst/>
            </a:prstGeom>
            <a:solidFill>
              <a:srgbClr val="004B82"/>
            </a:solidFill>
            <a:ln>
              <a:solidFill>
                <a:srgbClr val="EEED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15" name="TextBox 14">
              <a:extLst>
                <a:ext uri="{FF2B5EF4-FFF2-40B4-BE49-F238E27FC236}">
                  <a16:creationId xmlns:a16="http://schemas.microsoft.com/office/drawing/2014/main" id="{75D5F240-76D2-ACEE-F6FB-5C73EACF234D}"/>
                </a:ext>
              </a:extLst>
            </p:cNvPr>
            <p:cNvSpPr txBox="1"/>
            <p:nvPr/>
          </p:nvSpPr>
          <p:spPr>
            <a:xfrm>
              <a:off x="496907" y="6972213"/>
              <a:ext cx="5150679" cy="523220"/>
            </a:xfrm>
            <a:prstGeom prst="rect">
              <a:avLst/>
            </a:prstGeom>
            <a:noFill/>
            <a:ln>
              <a:solidFill>
                <a:srgbClr val="EEEDEB"/>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1">
                      <a:lumMod val="65000"/>
                      <a:lumOff val="35000"/>
                    </a:schemeClr>
                  </a:solidFill>
                  <a:latin typeface="思源黑体 CN Medium" panose="020B0600000000000000" pitchFamily="34" charset="-122"/>
                  <a:ea typeface="思源黑体 CN Medium"/>
                  <a:cs typeface="Arial"/>
                </a:rPr>
                <a:t>Related Work cont.</a:t>
              </a:r>
            </a:p>
          </p:txBody>
        </p:sp>
      </p:grpSp>
      <p:graphicFrame>
        <p:nvGraphicFramePr>
          <p:cNvPr id="16" name="Table 15">
            <a:extLst>
              <a:ext uri="{FF2B5EF4-FFF2-40B4-BE49-F238E27FC236}">
                <a16:creationId xmlns:a16="http://schemas.microsoft.com/office/drawing/2014/main" id="{B1743718-0CAA-0F09-8B06-F3728719E7B0}"/>
              </a:ext>
            </a:extLst>
          </p:cNvPr>
          <p:cNvGraphicFramePr>
            <a:graphicFrameLocks noGrp="1"/>
          </p:cNvGraphicFramePr>
          <p:nvPr>
            <p:extLst>
              <p:ext uri="{D42A27DB-BD31-4B8C-83A1-F6EECF244321}">
                <p14:modId xmlns:p14="http://schemas.microsoft.com/office/powerpoint/2010/main" val="99728687"/>
              </p:ext>
            </p:extLst>
          </p:nvPr>
        </p:nvGraphicFramePr>
        <p:xfrm>
          <a:off x="548902" y="7538623"/>
          <a:ext cx="11423388" cy="5842360"/>
        </p:xfrm>
        <a:graphic>
          <a:graphicData uri="http://schemas.openxmlformats.org/drawingml/2006/table">
            <a:tbl>
              <a:tblPr firstRow="1" bandRow="1">
                <a:tableStyleId>{5940675A-B579-460E-94D1-54222C63F5DA}</a:tableStyleId>
              </a:tblPr>
              <a:tblGrid>
                <a:gridCol w="1522347">
                  <a:extLst>
                    <a:ext uri="{9D8B030D-6E8A-4147-A177-3AD203B41FA5}">
                      <a16:colId xmlns:a16="http://schemas.microsoft.com/office/drawing/2014/main" val="922952036"/>
                    </a:ext>
                  </a:extLst>
                </a:gridCol>
                <a:gridCol w="3611083">
                  <a:extLst>
                    <a:ext uri="{9D8B030D-6E8A-4147-A177-3AD203B41FA5}">
                      <a16:colId xmlns:a16="http://schemas.microsoft.com/office/drawing/2014/main" val="1380964258"/>
                    </a:ext>
                  </a:extLst>
                </a:gridCol>
                <a:gridCol w="6289958">
                  <a:extLst>
                    <a:ext uri="{9D8B030D-6E8A-4147-A177-3AD203B41FA5}">
                      <a16:colId xmlns:a16="http://schemas.microsoft.com/office/drawing/2014/main" val="175867065"/>
                    </a:ext>
                  </a:extLst>
                </a:gridCol>
              </a:tblGrid>
              <a:tr h="702479">
                <a:tc>
                  <a:txBody>
                    <a:bodyPr/>
                    <a:lstStyle/>
                    <a:p>
                      <a:pPr algn="ctr"/>
                      <a:r>
                        <a:rPr lang="en-US"/>
                        <a:t>Platform Name</a:t>
                      </a:r>
                    </a:p>
                  </a:txBody>
                  <a:tcPr>
                    <a:solidFill>
                      <a:schemeClr val="accent1">
                        <a:lumMod val="40000"/>
                        <a:lumOff val="60000"/>
                      </a:schemeClr>
                    </a:solidFill>
                  </a:tcPr>
                </a:tc>
                <a:tc>
                  <a:txBody>
                    <a:bodyPr/>
                    <a:lstStyle/>
                    <a:p>
                      <a:pPr algn="ctr"/>
                      <a:r>
                        <a:rPr lang="en-US"/>
                        <a:t>Guidelines </a:t>
                      </a:r>
                    </a:p>
                  </a:txBody>
                  <a:tcPr>
                    <a:solidFill>
                      <a:schemeClr val="accent1">
                        <a:lumMod val="40000"/>
                        <a:lumOff val="60000"/>
                      </a:schemeClr>
                    </a:solidFill>
                  </a:tcPr>
                </a:tc>
                <a:tc>
                  <a:txBody>
                    <a:bodyPr/>
                    <a:lstStyle/>
                    <a:p>
                      <a:pPr algn="ctr"/>
                      <a:r>
                        <a:rPr lang="en-US"/>
                        <a:t>Observations</a:t>
                      </a:r>
                    </a:p>
                    <a:p>
                      <a:pPr algn="ctr"/>
                      <a:r>
                        <a:rPr lang="en-US"/>
                        <a:t>From previous experience </a:t>
                      </a:r>
                    </a:p>
                  </a:txBody>
                  <a:tcPr>
                    <a:solidFill>
                      <a:schemeClr val="accent1">
                        <a:lumMod val="40000"/>
                        <a:lumOff val="60000"/>
                      </a:schemeClr>
                    </a:solidFill>
                  </a:tcPr>
                </a:tc>
                <a:extLst>
                  <a:ext uri="{0D108BD9-81ED-4DB2-BD59-A6C34878D82A}">
                    <a16:rowId xmlns:a16="http://schemas.microsoft.com/office/drawing/2014/main" val="3945612142"/>
                  </a:ext>
                </a:extLst>
              </a:tr>
              <a:tr h="2147157">
                <a:tc>
                  <a:txBody>
                    <a:bodyPr/>
                    <a:lstStyle/>
                    <a:p>
                      <a:pPr algn="ctr"/>
                      <a:r>
                        <a:rPr lang="en-US"/>
                        <a:t>Instagram [18]</a:t>
                      </a:r>
                    </a:p>
                  </a:txBody>
                  <a:tcPr/>
                </a:tc>
                <a:tc>
                  <a:txBody>
                    <a:bodyPr/>
                    <a:lstStyle/>
                    <a:p>
                      <a:pPr marL="285750" indent="-285750">
                        <a:buFont typeface="Arial" panose="020B0604020202020204" pitchFamily="34" charset="0"/>
                        <a:buChar char="•"/>
                      </a:pPr>
                      <a:r>
                        <a:rPr lang="en-US" sz="1800" b="0" i="0" kern="1200">
                          <a:solidFill>
                            <a:schemeClr val="tx1"/>
                          </a:solidFill>
                          <a:effectLst/>
                          <a:latin typeface="+mn-lt"/>
                          <a:ea typeface="+mn-ea"/>
                          <a:cs typeface="+mn-cs"/>
                        </a:rPr>
                        <a:t>Intellectual Property</a:t>
                      </a:r>
                    </a:p>
                    <a:p>
                      <a:pPr marL="285750" indent="-285750">
                        <a:buFont typeface="Arial" panose="020B0604020202020204" pitchFamily="34" charset="0"/>
                        <a:buChar char="•"/>
                      </a:pPr>
                      <a:r>
                        <a:rPr lang="en-US" sz="1800" b="0" i="0" kern="1200">
                          <a:solidFill>
                            <a:schemeClr val="tx1"/>
                          </a:solidFill>
                          <a:effectLst/>
                          <a:latin typeface="+mn-lt"/>
                          <a:ea typeface="+mn-ea"/>
                          <a:cs typeface="+mn-cs"/>
                        </a:rPr>
                        <a:t>Appropriate Imagery</a:t>
                      </a:r>
                    </a:p>
                    <a:p>
                      <a:pPr marL="285750" indent="-285750">
                        <a:buFont typeface="Arial" panose="020B0604020202020204" pitchFamily="34" charset="0"/>
                        <a:buChar char="•"/>
                      </a:pPr>
                      <a:r>
                        <a:rPr lang="en-US" sz="1800" b="0" i="0" kern="1200">
                          <a:solidFill>
                            <a:schemeClr val="tx1"/>
                          </a:solidFill>
                          <a:effectLst/>
                          <a:latin typeface="+mn-lt"/>
                          <a:ea typeface="+mn-ea"/>
                          <a:cs typeface="+mn-cs"/>
                        </a:rPr>
                        <a:t>Spam</a:t>
                      </a:r>
                    </a:p>
                    <a:p>
                      <a:pPr marL="285750" indent="-285750">
                        <a:buFont typeface="Arial" panose="020B0604020202020204" pitchFamily="34" charset="0"/>
                        <a:buChar char="•"/>
                      </a:pPr>
                      <a:r>
                        <a:rPr lang="en-US" sz="1800" b="0" i="0" kern="1200">
                          <a:solidFill>
                            <a:schemeClr val="tx1"/>
                          </a:solidFill>
                          <a:effectLst/>
                          <a:latin typeface="+mn-lt"/>
                          <a:ea typeface="+mn-ea"/>
                          <a:cs typeface="+mn-cs"/>
                        </a:rPr>
                        <a:t>Illegal Content</a:t>
                      </a:r>
                    </a:p>
                    <a:p>
                      <a:pPr marL="285750" indent="-285750">
                        <a:buFont typeface="Arial" panose="020B0604020202020204" pitchFamily="34" charset="0"/>
                        <a:buChar char="•"/>
                      </a:pPr>
                      <a:r>
                        <a:rPr lang="en-US" sz="1800" b="0" i="0" kern="1200">
                          <a:solidFill>
                            <a:schemeClr val="tx1"/>
                          </a:solidFill>
                          <a:effectLst/>
                          <a:latin typeface="+mn-lt"/>
                          <a:ea typeface="+mn-ea"/>
                          <a:cs typeface="+mn-cs"/>
                        </a:rPr>
                        <a:t>Hate Speech, Bullying and Abuse</a:t>
                      </a:r>
                    </a:p>
                    <a:p>
                      <a:pPr marL="285750" indent="-285750">
                        <a:buFont typeface="Arial" panose="020B0604020202020204" pitchFamily="34" charset="0"/>
                        <a:buChar char="•"/>
                      </a:pPr>
                      <a:r>
                        <a:rPr lang="en-US" sz="1800" b="0" i="0" kern="1200">
                          <a:solidFill>
                            <a:schemeClr val="tx1"/>
                          </a:solidFill>
                          <a:effectLst/>
                          <a:latin typeface="+mn-lt"/>
                          <a:ea typeface="+mn-ea"/>
                          <a:cs typeface="+mn-cs"/>
                        </a:rPr>
                        <a:t>Self-Injury</a:t>
                      </a:r>
                    </a:p>
                    <a:p>
                      <a:pPr marL="285750" indent="-285750">
                        <a:buFont typeface="Arial" panose="020B0604020202020204" pitchFamily="34" charset="0"/>
                        <a:buChar char="•"/>
                      </a:pPr>
                      <a:r>
                        <a:rPr lang="en-US" sz="1800" b="0" i="0" kern="1200">
                          <a:solidFill>
                            <a:schemeClr val="tx1"/>
                          </a:solidFill>
                          <a:effectLst/>
                          <a:latin typeface="+mn-lt"/>
                          <a:ea typeface="+mn-ea"/>
                          <a:cs typeface="+mn-cs"/>
                        </a:rPr>
                        <a:t>Graphic Violence</a:t>
                      </a:r>
                    </a:p>
                  </a:txBody>
                  <a:tcPr/>
                </a:tc>
                <a:tc rowSpan="3">
                  <a:txBody>
                    <a:bodyPr/>
                    <a:lstStyle/>
                    <a:p>
                      <a:pPr marL="285750" indent="-285750">
                        <a:buFont typeface="Arial" panose="020B0604020202020204" pitchFamily="34" charset="0"/>
                        <a:buChar char="•"/>
                      </a:pPr>
                      <a:r>
                        <a:rPr lang="en-US"/>
                        <a:t>Even though Graphic content is filtered out there are posts that contain graphic and violence imagery that just get a warning and can be viewed.</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There are curse words written in a lot of posts and separated by a variety of symbols that don’t get removed</a:t>
                      </a:r>
                    </a:p>
                  </a:txBody>
                  <a:tcPr/>
                </a:tc>
                <a:extLst>
                  <a:ext uri="{0D108BD9-81ED-4DB2-BD59-A6C34878D82A}">
                    <a16:rowId xmlns:a16="http://schemas.microsoft.com/office/drawing/2014/main" val="2447166577"/>
                  </a:ext>
                </a:extLst>
              </a:tr>
              <a:tr h="1116521">
                <a:tc>
                  <a:txBody>
                    <a:bodyPr/>
                    <a:lstStyle/>
                    <a:p>
                      <a:pPr algn="ctr"/>
                      <a:r>
                        <a:rPr lang="en-US"/>
                        <a:t>Facebook [19]</a:t>
                      </a:r>
                    </a:p>
                  </a:txBody>
                  <a:tcPr/>
                </a:tc>
                <a:tc>
                  <a:txBody>
                    <a:bodyPr/>
                    <a:lstStyle/>
                    <a:p>
                      <a:pPr marL="285750" indent="-285750" algn="l" defTabSz="914400" rtl="0" eaLnBrk="1" latinLnBrk="0" hangingPunct="1">
                        <a:buFont typeface="Arial" panose="020B0604020202020204" pitchFamily="34" charset="0"/>
                        <a:buChar char="•"/>
                      </a:pPr>
                      <a:r>
                        <a:rPr lang="en-US" sz="1800" b="0" i="0" kern="1200">
                          <a:solidFill>
                            <a:schemeClr val="tx1"/>
                          </a:solidFill>
                          <a:effectLst/>
                          <a:latin typeface="+mn-lt"/>
                          <a:ea typeface="+mn-ea"/>
                          <a:cs typeface="+mn-cs"/>
                        </a:rPr>
                        <a:t>Violence and Criminal Behavior</a:t>
                      </a:r>
                    </a:p>
                    <a:p>
                      <a:pPr marL="285750" indent="-285750" algn="l" defTabSz="914400" rtl="0" eaLnBrk="1" latinLnBrk="0" hangingPunct="1">
                        <a:buFont typeface="Arial" panose="020B0604020202020204" pitchFamily="34" charset="0"/>
                        <a:buChar char="•"/>
                      </a:pPr>
                      <a:r>
                        <a:rPr lang="en-US" sz="1800" b="0" i="0" kern="1200">
                          <a:solidFill>
                            <a:schemeClr val="tx1"/>
                          </a:solidFill>
                          <a:effectLst/>
                          <a:latin typeface="+mn-lt"/>
                          <a:ea typeface="+mn-ea"/>
                          <a:cs typeface="+mn-cs"/>
                        </a:rPr>
                        <a:t>Objectionable content</a:t>
                      </a:r>
                    </a:p>
                    <a:p>
                      <a:pPr marL="285750" indent="-285750" algn="l" defTabSz="914400" rtl="0" eaLnBrk="1" latinLnBrk="0" hangingPunct="1">
                        <a:buFont typeface="Arial" panose="020B0604020202020204" pitchFamily="34" charset="0"/>
                        <a:buChar char="•"/>
                      </a:pPr>
                      <a:r>
                        <a:rPr lang="en-US" sz="1800" b="0" i="0" kern="1200">
                          <a:solidFill>
                            <a:schemeClr val="tx1"/>
                          </a:solidFill>
                          <a:effectLst/>
                          <a:latin typeface="+mn-lt"/>
                          <a:ea typeface="+mn-ea"/>
                          <a:cs typeface="+mn-cs"/>
                        </a:rPr>
                        <a:t>Integrity and authenticity</a:t>
                      </a:r>
                    </a:p>
                  </a:txBody>
                  <a:tcPr/>
                </a:tc>
                <a:tc vMerge="1">
                  <a:txBody>
                    <a:bodyPr/>
                    <a:lstStyle/>
                    <a:p>
                      <a:pPr marL="285750" indent="-285750">
                        <a:buFont typeface="Arial" panose="020B0604020202020204" pitchFamily="34" charset="0"/>
                        <a:buChar char="•"/>
                      </a:pPr>
                      <a:r>
                        <a:rPr lang="en-US"/>
                        <a:t>There are curse words written in a lot of posts and separated by a variety of symbols that don’t get removed</a:t>
                      </a:r>
                    </a:p>
                  </a:txBody>
                  <a:tcPr/>
                </a:tc>
                <a:extLst>
                  <a:ext uri="{0D108BD9-81ED-4DB2-BD59-A6C34878D82A}">
                    <a16:rowId xmlns:a16="http://schemas.microsoft.com/office/drawing/2014/main" val="2480730295"/>
                  </a:ext>
                </a:extLst>
              </a:tr>
              <a:tr h="1631839">
                <a:tc>
                  <a:txBody>
                    <a:bodyPr/>
                    <a:lstStyle/>
                    <a:p>
                      <a:pPr algn="ctr"/>
                      <a:r>
                        <a:rPr lang="en-US"/>
                        <a:t>X (Twitter) [20]</a:t>
                      </a:r>
                    </a:p>
                  </a:txBody>
                  <a:tcPr/>
                </a:tc>
                <a:tc>
                  <a:txBody>
                    <a:bodyPr/>
                    <a:lstStyle/>
                    <a:p>
                      <a:pPr marL="285750" indent="-285750" algn="l" defTabSz="914400" rtl="0" eaLnBrk="1" latinLnBrk="0" hangingPunct="1">
                        <a:buFont typeface="Arial" panose="020B0604020202020204" pitchFamily="34" charset="0"/>
                        <a:buChar char="•"/>
                      </a:pPr>
                      <a:r>
                        <a:rPr lang="en-US" sz="1800" b="0" i="0" kern="1200">
                          <a:solidFill>
                            <a:schemeClr val="tx1"/>
                          </a:solidFill>
                          <a:effectLst/>
                          <a:latin typeface="+mn-lt"/>
                          <a:ea typeface="+mn-ea"/>
                          <a:cs typeface="+mn-cs"/>
                        </a:rPr>
                        <a:t>Hateful references</a:t>
                      </a:r>
                    </a:p>
                    <a:p>
                      <a:pPr marL="285750" indent="-285750" algn="l" defTabSz="914400" rtl="0" eaLnBrk="1" latinLnBrk="0" hangingPunct="1">
                        <a:buFont typeface="Arial" panose="020B0604020202020204" pitchFamily="34" charset="0"/>
                        <a:buChar char="•"/>
                      </a:pPr>
                      <a:r>
                        <a:rPr lang="en-US" sz="1800" b="0" i="0" kern="1200">
                          <a:solidFill>
                            <a:schemeClr val="tx1"/>
                          </a:solidFill>
                          <a:effectLst/>
                          <a:latin typeface="+mn-lt"/>
                          <a:ea typeface="+mn-ea"/>
                          <a:cs typeface="+mn-cs"/>
                        </a:rPr>
                        <a:t>Incitement</a:t>
                      </a:r>
                    </a:p>
                    <a:p>
                      <a:pPr marL="285750" indent="-285750" algn="l" defTabSz="914400" rtl="0" eaLnBrk="1" latinLnBrk="0" hangingPunct="1">
                        <a:buFont typeface="Arial" panose="020B0604020202020204" pitchFamily="34" charset="0"/>
                        <a:buChar char="•"/>
                      </a:pPr>
                      <a:r>
                        <a:rPr lang="en-US" sz="1800" b="0" i="0" kern="1200">
                          <a:solidFill>
                            <a:schemeClr val="tx1"/>
                          </a:solidFill>
                          <a:effectLst/>
                          <a:latin typeface="+mn-lt"/>
                          <a:ea typeface="+mn-ea"/>
                          <a:cs typeface="+mn-cs"/>
                        </a:rPr>
                        <a:t>Slurs and Tropes</a:t>
                      </a:r>
                    </a:p>
                    <a:p>
                      <a:pPr marL="285750" indent="-285750" algn="l" defTabSz="914400" rtl="0" eaLnBrk="1" latinLnBrk="0" hangingPunct="1">
                        <a:buFont typeface="Arial" panose="020B0604020202020204" pitchFamily="34" charset="0"/>
                        <a:buChar char="•"/>
                      </a:pPr>
                      <a:r>
                        <a:rPr lang="en-US" sz="1800" b="0" i="0" kern="1200">
                          <a:solidFill>
                            <a:schemeClr val="tx1"/>
                          </a:solidFill>
                          <a:effectLst/>
                          <a:latin typeface="+mn-lt"/>
                          <a:ea typeface="+mn-ea"/>
                          <a:cs typeface="+mn-cs"/>
                        </a:rPr>
                        <a:t>Dehumanization</a:t>
                      </a:r>
                    </a:p>
                    <a:p>
                      <a:pPr marL="285750" indent="-285750" algn="l" defTabSz="914400" rtl="0" eaLnBrk="1" latinLnBrk="0" hangingPunct="1">
                        <a:buFont typeface="Arial" panose="020B0604020202020204" pitchFamily="34" charset="0"/>
                        <a:buChar char="•"/>
                      </a:pPr>
                      <a:r>
                        <a:rPr lang="en-US" sz="1800" b="0" i="0" kern="1200">
                          <a:solidFill>
                            <a:schemeClr val="tx1"/>
                          </a:solidFill>
                          <a:effectLst/>
                          <a:latin typeface="+mn-lt"/>
                          <a:ea typeface="+mn-ea"/>
                          <a:cs typeface="+mn-cs"/>
                        </a:rPr>
                        <a:t>Hateful Imagery </a:t>
                      </a:r>
                    </a:p>
                    <a:p>
                      <a:pPr marL="285750" indent="-285750" algn="l" defTabSz="914400" rtl="0" eaLnBrk="1" latinLnBrk="0" hangingPunct="1">
                        <a:buFont typeface="Arial" panose="020B0604020202020204" pitchFamily="34" charset="0"/>
                        <a:buChar char="•"/>
                      </a:pPr>
                      <a:r>
                        <a:rPr lang="en-US" sz="1800" b="0" i="0" kern="1200">
                          <a:solidFill>
                            <a:schemeClr val="tx1"/>
                          </a:solidFill>
                          <a:effectLst/>
                          <a:latin typeface="+mn-lt"/>
                          <a:ea typeface="+mn-ea"/>
                          <a:cs typeface="+mn-cs"/>
                        </a:rPr>
                        <a:t>Hateful Profile</a:t>
                      </a:r>
                    </a:p>
                  </a:txBody>
                  <a:tcPr/>
                </a:tc>
                <a:tc vMerge="1">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There are curse words written in a lot of posts and separated by a variety of symbols that don’t get removed</a:t>
                      </a:r>
                    </a:p>
                  </a:txBody>
                  <a:tcPr/>
                </a:tc>
                <a:extLst>
                  <a:ext uri="{0D108BD9-81ED-4DB2-BD59-A6C34878D82A}">
                    <a16:rowId xmlns:a16="http://schemas.microsoft.com/office/drawing/2014/main" val="766838847"/>
                  </a:ext>
                </a:extLst>
              </a:tr>
            </a:tbl>
          </a:graphicData>
        </a:graphic>
      </p:graphicFrame>
      <p:sp>
        <p:nvSpPr>
          <p:cNvPr id="2" name="TextBox 1">
            <a:extLst>
              <a:ext uri="{FF2B5EF4-FFF2-40B4-BE49-F238E27FC236}">
                <a16:creationId xmlns:a16="http://schemas.microsoft.com/office/drawing/2014/main" id="{9C5B2901-08C0-736E-F182-23C8570EEC4F}"/>
              </a:ext>
            </a:extLst>
          </p:cNvPr>
          <p:cNvSpPr txBox="1"/>
          <p:nvPr/>
        </p:nvSpPr>
        <p:spPr>
          <a:xfrm>
            <a:off x="11385756" y="6600463"/>
            <a:ext cx="549368" cy="369332"/>
          </a:xfrm>
          <a:prstGeom prst="rect">
            <a:avLst/>
          </a:prstGeom>
          <a:noFill/>
        </p:spPr>
        <p:txBody>
          <a:bodyPr wrap="square" rtlCol="0">
            <a:spAutoFit/>
          </a:bodyPr>
          <a:lstStyle/>
          <a:p>
            <a:r>
              <a:rPr lang="ar-EG">
                <a:solidFill>
                  <a:schemeClr val="tx1">
                    <a:lumMod val="95000"/>
                    <a:lumOff val="5000"/>
                  </a:schemeClr>
                </a:solidFill>
              </a:rPr>
              <a:t>10</a:t>
            </a:r>
            <a:endParaRPr lang="en-US">
              <a:solidFill>
                <a:schemeClr val="tx1">
                  <a:lumMod val="95000"/>
                  <a:lumOff val="5000"/>
                </a:schemeClr>
              </a:solidFill>
            </a:endParaRPr>
          </a:p>
        </p:txBody>
      </p:sp>
    </p:spTree>
    <p:extLst>
      <p:ext uri="{BB962C8B-B14F-4D97-AF65-F5344CB8AC3E}">
        <p14:creationId xmlns:p14="http://schemas.microsoft.com/office/powerpoint/2010/main" val="135872425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450"/>
                                        <p:tgtEl>
                                          <p:spTgt spid="7">
                                            <p:txEl>
                                              <p:pRg st="0" end="0"/>
                                            </p:txEl>
                                          </p:spTgt>
                                        </p:tgtEl>
                                      </p:cBhvr>
                                    </p:animEffect>
                                  </p:childTnLst>
                                </p:cTn>
                              </p:par>
                            </p:childTnLst>
                          </p:cTn>
                        </p:par>
                        <p:par>
                          <p:cTn id="8" fill="hold">
                            <p:stCondLst>
                              <p:cond delay="4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450"/>
                                        <p:tgtEl>
                                          <p:spTgt spid="10"/>
                                        </p:tgtEl>
                                      </p:cBhvr>
                                    </p:animEffect>
                                  </p:childTnLst>
                                </p:cTn>
                              </p:par>
                            </p:childTnLst>
                          </p:cTn>
                        </p:par>
                        <p:par>
                          <p:cTn id="12" fill="hold">
                            <p:stCondLst>
                              <p:cond delay="900"/>
                            </p:stCondLst>
                            <p:childTnLst>
                              <p:par>
                                <p:cTn id="13" presetID="42"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450"/>
                                        <p:tgtEl>
                                          <p:spTgt spid="3"/>
                                        </p:tgtEl>
                                      </p:cBhvr>
                                    </p:animEffect>
                                    <p:anim calcmode="lin" valueType="num">
                                      <p:cBhvr>
                                        <p:cTn id="16" dur="450" fill="hold"/>
                                        <p:tgtEl>
                                          <p:spTgt spid="3"/>
                                        </p:tgtEl>
                                        <p:attrNameLst>
                                          <p:attrName>ppt_x</p:attrName>
                                        </p:attrNameLst>
                                      </p:cBhvr>
                                      <p:tavLst>
                                        <p:tav tm="0">
                                          <p:val>
                                            <p:strVal val="#ppt_x"/>
                                          </p:val>
                                        </p:tav>
                                        <p:tav tm="100000">
                                          <p:val>
                                            <p:strVal val="#ppt_x"/>
                                          </p:val>
                                        </p:tav>
                                      </p:tavLst>
                                    </p:anim>
                                    <p:anim calcmode="lin" valueType="num">
                                      <p:cBhvr>
                                        <p:cTn id="17" dur="45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135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450"/>
                                        <p:tgtEl>
                                          <p:spTgt spid="4"/>
                                        </p:tgtEl>
                                      </p:cBhvr>
                                    </p:animEffect>
                                  </p:childTnLst>
                                </p:cTn>
                              </p:par>
                            </p:childTnLst>
                          </p:cTn>
                        </p:par>
                        <p:par>
                          <p:cTn id="22" fill="hold">
                            <p:stCondLst>
                              <p:cond delay="18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450"/>
                                        <p:tgtEl>
                                          <p:spTgt spid="8"/>
                                        </p:tgtEl>
                                      </p:cBhvr>
                                    </p:animEffect>
                                    <p:anim calcmode="lin" valueType="num">
                                      <p:cBhvr>
                                        <p:cTn id="26" dur="450" fill="hold"/>
                                        <p:tgtEl>
                                          <p:spTgt spid="8"/>
                                        </p:tgtEl>
                                        <p:attrNameLst>
                                          <p:attrName>ppt_x</p:attrName>
                                        </p:attrNameLst>
                                      </p:cBhvr>
                                      <p:tavLst>
                                        <p:tav tm="0">
                                          <p:val>
                                            <p:strVal val="#ppt_x"/>
                                          </p:val>
                                        </p:tav>
                                        <p:tav tm="100000">
                                          <p:val>
                                            <p:strVal val="#ppt_x"/>
                                          </p:val>
                                        </p:tav>
                                      </p:tavLst>
                                    </p:anim>
                                    <p:anim calcmode="lin" valueType="num">
                                      <p:cBhvr>
                                        <p:cTn id="27" dur="45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22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450"/>
                                        <p:tgtEl>
                                          <p:spTgt spid="11"/>
                                        </p:tgtEl>
                                      </p:cBhvr>
                                    </p:animEffect>
                                  </p:childTnLst>
                                </p:cTn>
                              </p:par>
                            </p:childTnLst>
                          </p:cTn>
                        </p:par>
                        <p:par>
                          <p:cTn id="32" fill="hold">
                            <p:stCondLst>
                              <p:cond delay="2700"/>
                            </p:stCondLst>
                            <p:childTnLst>
                              <p:par>
                                <p:cTn id="33" presetID="42"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450"/>
                                        <p:tgtEl>
                                          <p:spTgt spid="9"/>
                                        </p:tgtEl>
                                      </p:cBhvr>
                                    </p:animEffect>
                                    <p:anim calcmode="lin" valueType="num">
                                      <p:cBhvr>
                                        <p:cTn id="36" dur="450" fill="hold"/>
                                        <p:tgtEl>
                                          <p:spTgt spid="9"/>
                                        </p:tgtEl>
                                        <p:attrNameLst>
                                          <p:attrName>ppt_x</p:attrName>
                                        </p:attrNameLst>
                                      </p:cBhvr>
                                      <p:tavLst>
                                        <p:tav tm="0">
                                          <p:val>
                                            <p:strVal val="#ppt_x"/>
                                          </p:val>
                                        </p:tav>
                                        <p:tav tm="100000">
                                          <p:val>
                                            <p:strVal val="#ppt_x"/>
                                          </p:val>
                                        </p:tav>
                                      </p:tavLst>
                                    </p:anim>
                                    <p:anim calcmode="lin" valueType="num">
                                      <p:cBhvr>
                                        <p:cTn id="37" dur="450" fill="hold"/>
                                        <p:tgtEl>
                                          <p:spTgt spid="9"/>
                                        </p:tgtEl>
                                        <p:attrNameLst>
                                          <p:attrName>ppt_y</p:attrName>
                                        </p:attrNameLst>
                                      </p:cBhvr>
                                      <p:tavLst>
                                        <p:tav tm="0">
                                          <p:val>
                                            <p:strVal val="#ppt_y+.1"/>
                                          </p:val>
                                        </p:tav>
                                        <p:tav tm="100000">
                                          <p:val>
                                            <p:strVal val="#ppt_y"/>
                                          </p:val>
                                        </p:tav>
                                      </p:tavLst>
                                    </p:anim>
                                  </p:childTnLst>
                                </p:cTn>
                              </p:par>
                            </p:childTnLst>
                          </p:cTn>
                        </p:par>
                        <p:par>
                          <p:cTn id="38" fill="hold">
                            <p:stCondLst>
                              <p:cond delay="3150"/>
                            </p:stCondLst>
                            <p:childTnLst>
                              <p:par>
                                <p:cTn id="39" presetID="1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45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64" presetClass="path" presetSubtype="0" accel="50000" decel="50000" fill="hold" grpId="0" nodeType="clickEffect">
                                  <p:stCondLst>
                                    <p:cond delay="0"/>
                                  </p:stCondLst>
                                  <p:childTnLst>
                                    <p:animMotion origin="layout" path="M 1.25E-6 -4.81481E-6 L 0.00078 -0.96157 " pathEditMode="relative" rAng="0" ptsTypes="AA">
                                      <p:cBhvr>
                                        <p:cTn id="45" dur="500" fill="hold"/>
                                        <p:tgtEl>
                                          <p:spTgt spid="13"/>
                                        </p:tgtEl>
                                        <p:attrNameLst>
                                          <p:attrName>ppt_x</p:attrName>
                                          <p:attrName>ppt_y</p:attrName>
                                        </p:attrNameLst>
                                      </p:cBhvr>
                                      <p:rCtr x="39" y="-48079"/>
                                    </p:animMotion>
                                  </p:childTnLst>
                                </p:cTn>
                              </p:par>
                            </p:childTnLst>
                          </p:cTn>
                        </p:par>
                        <p:par>
                          <p:cTn id="46" fill="hold">
                            <p:stCondLst>
                              <p:cond delay="500"/>
                            </p:stCondLst>
                            <p:childTnLst>
                              <p:par>
                                <p:cTn id="47" presetID="64" presetClass="path" presetSubtype="0" accel="50000" decel="50000" fill="hold" nodeType="afterEffect">
                                  <p:stCondLst>
                                    <p:cond delay="0"/>
                                  </p:stCondLst>
                                  <p:childTnLst>
                                    <p:animMotion origin="layout" path="M 2.5E-6 -1.11111E-6 L -0.00078 -0.97361 " pathEditMode="relative" rAng="0" ptsTypes="AA">
                                      <p:cBhvr>
                                        <p:cTn id="48" dur="450" fill="hold"/>
                                        <p:tgtEl>
                                          <p:spTgt spid="17"/>
                                        </p:tgtEl>
                                        <p:attrNameLst>
                                          <p:attrName>ppt_x</p:attrName>
                                          <p:attrName>ppt_y</p:attrName>
                                        </p:attrNameLst>
                                      </p:cBhvr>
                                      <p:rCtr x="-39" y="-48681"/>
                                    </p:animMotion>
                                  </p:childTnLst>
                                </p:cTn>
                              </p:par>
                            </p:childTnLst>
                          </p:cTn>
                        </p:par>
                        <p:par>
                          <p:cTn id="49" fill="hold">
                            <p:stCondLst>
                              <p:cond delay="950"/>
                            </p:stCondLst>
                            <p:childTnLst>
                              <p:par>
                                <p:cTn id="50" presetID="64" presetClass="path" presetSubtype="0" accel="50000" decel="50000" fill="hold" nodeType="afterEffect">
                                  <p:stCondLst>
                                    <p:cond delay="0"/>
                                  </p:stCondLst>
                                  <p:childTnLst>
                                    <p:animMotion origin="layout" path="M -1.66667E-6 -1.48148E-6 L -0.00351 -0.97917 " pathEditMode="relative" rAng="0" ptsTypes="AA">
                                      <p:cBhvr>
                                        <p:cTn id="51" dur="450" fill="hold"/>
                                        <p:tgtEl>
                                          <p:spTgt spid="16"/>
                                        </p:tgtEl>
                                        <p:attrNameLst>
                                          <p:attrName>ppt_x</p:attrName>
                                          <p:attrName>ppt_y</p:attrName>
                                        </p:attrNameLst>
                                      </p:cBhvr>
                                      <p:rCtr x="-182" y="-4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7"/>
          <p:cNvGrpSpPr/>
          <p:nvPr/>
        </p:nvGrpSpPr>
        <p:grpSpPr>
          <a:xfrm>
            <a:off x="1050861" y="4386885"/>
            <a:ext cx="436880" cy="431165"/>
            <a:chOff x="6719888" y="887413"/>
            <a:chExt cx="492125" cy="468312"/>
          </a:xfrm>
          <a:solidFill>
            <a:srgbClr val="C00000"/>
          </a:solidFill>
        </p:grpSpPr>
        <p:sp>
          <p:nvSpPr>
            <p:cNvPr id="247" name="Freeform 13"/>
            <p:cNvSpPr>
              <a:spLocks noEditPoints="1"/>
            </p:cNvSpPr>
            <p:nvPr/>
          </p:nvSpPr>
          <p:spPr bwMode="auto">
            <a:xfrm>
              <a:off x="6719888" y="887413"/>
              <a:ext cx="492125" cy="468312"/>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8 w 128"/>
                <a:gd name="T13" fmla="*/ 110 h 122"/>
                <a:gd name="T14" fmla="*/ 35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2" y="106"/>
                    <a:pt x="39" y="109"/>
                    <a:pt x="38" y="110"/>
                  </a:cubicBezTo>
                  <a:cubicBezTo>
                    <a:pt x="36" y="111"/>
                    <a:pt x="35" y="112"/>
                    <a:pt x="35"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5"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2"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51613" tIns="25806" rIns="51613" bIns="25806" numCol="1" anchor="t" anchorCtr="0" compatLnSpc="1"/>
            <a:lstStyle/>
            <a:p>
              <a:pPr defTabSz="725170">
                <a:defRPr/>
              </a:pPr>
              <a:endParaRPr lang="id-ID" sz="1420" kern="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248" name="Freeform 14"/>
            <p:cNvSpPr>
              <a:spLocks noEditPoints="1"/>
            </p:cNvSpPr>
            <p:nvPr/>
          </p:nvSpPr>
          <p:spPr bwMode="auto">
            <a:xfrm>
              <a:off x="6781801" y="947738"/>
              <a:ext cx="368300" cy="2476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51613" tIns="25806" rIns="51613" bIns="25806" numCol="1" anchor="t" anchorCtr="0" compatLnSpc="1"/>
            <a:lstStyle/>
            <a:p>
              <a:pPr defTabSz="725170">
                <a:defRPr/>
              </a:pPr>
              <a:endParaRPr lang="id-ID" sz="1420" kern="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249" name="Freeform 15"/>
            <p:cNvSpPr>
              <a:spLocks noEditPoints="1"/>
            </p:cNvSpPr>
            <p:nvPr/>
          </p:nvSpPr>
          <p:spPr bwMode="auto">
            <a:xfrm>
              <a:off x="6943726" y="1201738"/>
              <a:ext cx="46038" cy="47625"/>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51613" tIns="25806" rIns="51613" bIns="25806" numCol="1" anchor="t" anchorCtr="0" compatLnSpc="1"/>
            <a:lstStyle/>
            <a:p>
              <a:pPr defTabSz="725170">
                <a:defRPr/>
              </a:pPr>
              <a:endParaRPr lang="id-ID" sz="1420" kern="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250" name="Freeform 16"/>
            <p:cNvSpPr/>
            <p:nvPr/>
          </p:nvSpPr>
          <p:spPr bwMode="auto">
            <a:xfrm>
              <a:off x="6881813" y="1044575"/>
              <a:ext cx="61913" cy="65087"/>
            </a:xfrm>
            <a:custGeom>
              <a:avLst/>
              <a:gdLst>
                <a:gd name="T0" fmla="*/ 0 w 39"/>
                <a:gd name="T1" fmla="*/ 24 h 41"/>
                <a:gd name="T2" fmla="*/ 39 w 39"/>
                <a:gd name="T3" fmla="*/ 41 h 41"/>
                <a:gd name="T4" fmla="*/ 39 w 39"/>
                <a:gd name="T5" fmla="*/ 32 h 41"/>
                <a:gd name="T6" fmla="*/ 12 w 39"/>
                <a:gd name="T7" fmla="*/ 19 h 41"/>
                <a:gd name="T8" fmla="*/ 39 w 39"/>
                <a:gd name="T9" fmla="*/ 10 h 41"/>
                <a:gd name="T10" fmla="*/ 39 w 39"/>
                <a:gd name="T11" fmla="*/ 0 h 41"/>
                <a:gd name="T12" fmla="*/ 0 w 39"/>
                <a:gd name="T13" fmla="*/ 17 h 41"/>
                <a:gd name="T14" fmla="*/ 0 w 39"/>
                <a:gd name="T15" fmla="*/ 2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1">
                  <a:moveTo>
                    <a:pt x="0" y="24"/>
                  </a:moveTo>
                  <a:lnTo>
                    <a:pt x="39" y="41"/>
                  </a:lnTo>
                  <a:lnTo>
                    <a:pt x="39" y="32"/>
                  </a:lnTo>
                  <a:lnTo>
                    <a:pt x="12" y="19"/>
                  </a:lnTo>
                  <a:lnTo>
                    <a:pt x="39" y="10"/>
                  </a:lnTo>
                  <a:lnTo>
                    <a:pt x="39" y="0"/>
                  </a:lnTo>
                  <a:lnTo>
                    <a:pt x="0" y="17"/>
                  </a:lnTo>
                  <a:lnTo>
                    <a:pt x="0"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51613" tIns="25806" rIns="51613" bIns="25806" numCol="1" anchor="t" anchorCtr="0" compatLnSpc="1"/>
            <a:lstStyle/>
            <a:p>
              <a:pPr defTabSz="725170">
                <a:defRPr/>
              </a:pPr>
              <a:endParaRPr lang="id-ID" sz="1420" kern="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251" name="Freeform 17"/>
            <p:cNvSpPr/>
            <p:nvPr/>
          </p:nvSpPr>
          <p:spPr bwMode="auto">
            <a:xfrm>
              <a:off x="6950076" y="1033463"/>
              <a:ext cx="31750" cy="87312"/>
            </a:xfrm>
            <a:custGeom>
              <a:avLst/>
              <a:gdLst>
                <a:gd name="T0" fmla="*/ 7 w 8"/>
                <a:gd name="T1" fmla="*/ 0 h 23"/>
                <a:gd name="T2" fmla="*/ 5 w 8"/>
                <a:gd name="T3" fmla="*/ 0 h 23"/>
                <a:gd name="T4" fmla="*/ 5 w 8"/>
                <a:gd name="T5" fmla="*/ 2 h 23"/>
                <a:gd name="T6" fmla="*/ 0 w 8"/>
                <a:gd name="T7" fmla="*/ 20 h 23"/>
                <a:gd name="T8" fmla="*/ 0 w 8"/>
                <a:gd name="T9" fmla="*/ 22 h 23"/>
                <a:gd name="T10" fmla="*/ 2 w 8"/>
                <a:gd name="T11" fmla="*/ 23 h 23"/>
                <a:gd name="T12" fmla="*/ 3 w 8"/>
                <a:gd name="T13" fmla="*/ 23 h 23"/>
                <a:gd name="T14" fmla="*/ 3 w 8"/>
                <a:gd name="T15" fmla="*/ 22 h 23"/>
                <a:gd name="T16" fmla="*/ 4 w 8"/>
                <a:gd name="T17" fmla="*/ 21 h 23"/>
                <a:gd name="T18" fmla="*/ 8 w 8"/>
                <a:gd name="T19" fmla="*/ 3 h 23"/>
                <a:gd name="T20" fmla="*/ 8 w 8"/>
                <a:gd name="T21" fmla="*/ 1 h 23"/>
                <a:gd name="T22" fmla="*/ 8 w 8"/>
                <a:gd name="T23" fmla="*/ 0 h 23"/>
                <a:gd name="T24" fmla="*/ 7 w 8"/>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3">
                  <a:moveTo>
                    <a:pt x="7" y="0"/>
                  </a:moveTo>
                  <a:cubicBezTo>
                    <a:pt x="6" y="0"/>
                    <a:pt x="6" y="0"/>
                    <a:pt x="5" y="0"/>
                  </a:cubicBezTo>
                  <a:cubicBezTo>
                    <a:pt x="5" y="0"/>
                    <a:pt x="5" y="1"/>
                    <a:pt x="5" y="2"/>
                  </a:cubicBezTo>
                  <a:cubicBezTo>
                    <a:pt x="0" y="20"/>
                    <a:pt x="0" y="20"/>
                    <a:pt x="0" y="20"/>
                  </a:cubicBezTo>
                  <a:cubicBezTo>
                    <a:pt x="0" y="21"/>
                    <a:pt x="0" y="22"/>
                    <a:pt x="0" y="22"/>
                  </a:cubicBezTo>
                  <a:cubicBezTo>
                    <a:pt x="0" y="23"/>
                    <a:pt x="1" y="23"/>
                    <a:pt x="2" y="23"/>
                  </a:cubicBezTo>
                  <a:cubicBezTo>
                    <a:pt x="2" y="23"/>
                    <a:pt x="2" y="23"/>
                    <a:pt x="3" y="23"/>
                  </a:cubicBezTo>
                  <a:cubicBezTo>
                    <a:pt x="3" y="23"/>
                    <a:pt x="3" y="22"/>
                    <a:pt x="3" y="22"/>
                  </a:cubicBezTo>
                  <a:cubicBezTo>
                    <a:pt x="3" y="22"/>
                    <a:pt x="3" y="21"/>
                    <a:pt x="4" y="21"/>
                  </a:cubicBezTo>
                  <a:cubicBezTo>
                    <a:pt x="8" y="3"/>
                    <a:pt x="8" y="3"/>
                    <a:pt x="8" y="3"/>
                  </a:cubicBezTo>
                  <a:cubicBezTo>
                    <a:pt x="8" y="2"/>
                    <a:pt x="8" y="1"/>
                    <a:pt x="8" y="1"/>
                  </a:cubicBezTo>
                  <a:cubicBezTo>
                    <a:pt x="8" y="0"/>
                    <a:pt x="8" y="0"/>
                    <a:pt x="8" y="0"/>
                  </a:cubicBezTo>
                  <a:cubicBezTo>
                    <a:pt x="8" y="0"/>
                    <a:pt x="7"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51613" tIns="25806" rIns="51613" bIns="25806" numCol="1" anchor="t" anchorCtr="0" compatLnSpc="1"/>
            <a:lstStyle/>
            <a:p>
              <a:pPr defTabSz="725170">
                <a:defRPr/>
              </a:pPr>
              <a:endParaRPr lang="id-ID" sz="1420" kern="0">
                <a:solidFill>
                  <a:sysClr val="windowText" lastClr="000000"/>
                </a:solidFill>
                <a:latin typeface="思源黑体 CN Medium" panose="020B0600000000000000" pitchFamily="34" charset="-122"/>
                <a:ea typeface="思源黑体 CN Medium" panose="020B0600000000000000" pitchFamily="34" charset="-122"/>
              </a:endParaRPr>
            </a:p>
          </p:txBody>
        </p:sp>
        <p:sp>
          <p:nvSpPr>
            <p:cNvPr id="252" name="Freeform 18"/>
            <p:cNvSpPr/>
            <p:nvPr/>
          </p:nvSpPr>
          <p:spPr bwMode="auto">
            <a:xfrm>
              <a:off x="6989763" y="1044575"/>
              <a:ext cx="60325" cy="65087"/>
            </a:xfrm>
            <a:custGeom>
              <a:avLst/>
              <a:gdLst>
                <a:gd name="T0" fmla="*/ 0 w 38"/>
                <a:gd name="T1" fmla="*/ 10 h 41"/>
                <a:gd name="T2" fmla="*/ 26 w 38"/>
                <a:gd name="T3" fmla="*/ 19 h 41"/>
                <a:gd name="T4" fmla="*/ 0 w 38"/>
                <a:gd name="T5" fmla="*/ 32 h 41"/>
                <a:gd name="T6" fmla="*/ 0 w 38"/>
                <a:gd name="T7" fmla="*/ 41 h 41"/>
                <a:gd name="T8" fmla="*/ 38 w 38"/>
                <a:gd name="T9" fmla="*/ 24 h 41"/>
                <a:gd name="T10" fmla="*/ 38 w 38"/>
                <a:gd name="T11" fmla="*/ 17 h 41"/>
                <a:gd name="T12" fmla="*/ 0 w 38"/>
                <a:gd name="T13" fmla="*/ 0 h 41"/>
                <a:gd name="T14" fmla="*/ 0 w 38"/>
                <a:gd name="T15" fmla="*/ 1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10"/>
                  </a:moveTo>
                  <a:lnTo>
                    <a:pt x="26" y="19"/>
                  </a:lnTo>
                  <a:lnTo>
                    <a:pt x="0" y="32"/>
                  </a:lnTo>
                  <a:lnTo>
                    <a:pt x="0" y="41"/>
                  </a:lnTo>
                  <a:lnTo>
                    <a:pt x="38" y="24"/>
                  </a:lnTo>
                  <a:lnTo>
                    <a:pt x="38" y="17"/>
                  </a:lnTo>
                  <a:lnTo>
                    <a:pt x="0"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51613" tIns="25806" rIns="51613" bIns="25806" numCol="1" anchor="t" anchorCtr="0" compatLnSpc="1"/>
            <a:lstStyle/>
            <a:p>
              <a:pPr defTabSz="725170">
                <a:defRPr/>
              </a:pPr>
              <a:endParaRPr lang="id-ID" sz="1420" kern="0">
                <a:solidFill>
                  <a:sysClr val="windowText" lastClr="000000"/>
                </a:solidFill>
                <a:latin typeface="思源黑体 CN Medium" panose="020B0600000000000000" pitchFamily="34" charset="-122"/>
                <a:ea typeface="思源黑体 CN Medium" panose="020B0600000000000000" pitchFamily="34" charset="-122"/>
              </a:endParaRPr>
            </a:p>
          </p:txBody>
        </p:sp>
      </p:grpSp>
      <p:cxnSp>
        <p:nvCxnSpPr>
          <p:cNvPr id="262" name="Straight Connector 114"/>
          <p:cNvCxnSpPr/>
          <p:nvPr/>
        </p:nvCxnSpPr>
        <p:spPr>
          <a:xfrm>
            <a:off x="1870646" y="1751000"/>
            <a:ext cx="635" cy="895350"/>
          </a:xfrm>
          <a:prstGeom prst="line">
            <a:avLst/>
          </a:prstGeom>
          <a:noFill/>
          <a:ln w="19050" cap="flat" cmpd="sng" algn="ctr">
            <a:solidFill>
              <a:srgbClr val="2F5597"/>
            </a:solidFill>
            <a:prstDash val="solid"/>
            <a:miter lim="800000"/>
          </a:ln>
          <a:effectLst/>
        </p:spPr>
      </p:cxnSp>
      <p:cxnSp>
        <p:nvCxnSpPr>
          <p:cNvPr id="263" name="Straight Connector 115"/>
          <p:cNvCxnSpPr/>
          <p:nvPr/>
        </p:nvCxnSpPr>
        <p:spPr>
          <a:xfrm>
            <a:off x="1870011" y="2903525"/>
            <a:ext cx="635" cy="895350"/>
          </a:xfrm>
          <a:prstGeom prst="line">
            <a:avLst/>
          </a:prstGeom>
          <a:noFill/>
          <a:ln w="19050" cap="flat" cmpd="sng" algn="ctr">
            <a:solidFill>
              <a:srgbClr val="2F5597"/>
            </a:solidFill>
            <a:prstDash val="solid"/>
            <a:miter lim="800000"/>
          </a:ln>
          <a:effectLst/>
        </p:spPr>
      </p:cxnSp>
      <p:cxnSp>
        <p:nvCxnSpPr>
          <p:cNvPr id="264" name="Straight Connector 116"/>
          <p:cNvCxnSpPr/>
          <p:nvPr/>
        </p:nvCxnSpPr>
        <p:spPr>
          <a:xfrm>
            <a:off x="1870646" y="4114470"/>
            <a:ext cx="635" cy="895350"/>
          </a:xfrm>
          <a:prstGeom prst="line">
            <a:avLst/>
          </a:prstGeom>
          <a:noFill/>
          <a:ln w="19050" cap="flat" cmpd="sng" algn="ctr">
            <a:solidFill>
              <a:srgbClr val="C00000"/>
            </a:solidFill>
            <a:prstDash val="solid"/>
            <a:miter lim="800000"/>
          </a:ln>
          <a:effectLst/>
        </p:spPr>
      </p:cxnSp>
      <p:cxnSp>
        <p:nvCxnSpPr>
          <p:cNvPr id="265" name="Straight Connector 117"/>
          <p:cNvCxnSpPr/>
          <p:nvPr/>
        </p:nvCxnSpPr>
        <p:spPr>
          <a:xfrm>
            <a:off x="1871281" y="5312715"/>
            <a:ext cx="635" cy="895350"/>
          </a:xfrm>
          <a:prstGeom prst="line">
            <a:avLst/>
          </a:prstGeom>
          <a:noFill/>
          <a:ln w="19050" cap="flat" cmpd="sng" algn="ctr">
            <a:solidFill>
              <a:srgbClr val="C00000"/>
            </a:solidFill>
            <a:prstDash val="solid"/>
            <a:miter lim="800000"/>
          </a:ln>
          <a:effectLst/>
        </p:spPr>
      </p:cxnSp>
      <p:sp>
        <p:nvSpPr>
          <p:cNvPr id="8" name="文本框 7"/>
          <p:cNvSpPr txBox="1"/>
          <p:nvPr/>
        </p:nvSpPr>
        <p:spPr>
          <a:xfrm>
            <a:off x="2078178" y="4367910"/>
            <a:ext cx="9870952" cy="369332"/>
          </a:xfrm>
          <a:prstGeom prst="rect">
            <a:avLst/>
          </a:prstGeom>
          <a:noFill/>
        </p:spPr>
        <p:txBody>
          <a:bodyPr wrap="square" lIns="91440" tIns="45720" rIns="91440" bIns="45720" rtlCol="0" anchor="t">
            <a:spAutoFit/>
          </a:bodyPr>
          <a:lstStyle/>
          <a:p>
            <a:pPr fontAlgn="base"/>
            <a:r>
              <a:rPr lang="en-US" b="1">
                <a:solidFill>
                  <a:srgbClr val="444444"/>
                </a:solidFill>
                <a:latin typeface="Calibri" panose="020F0502020204030204" pitchFamily="34" charset="0"/>
              </a:rPr>
              <a:t>Achieve </a:t>
            </a:r>
            <a:r>
              <a:rPr lang="en-US" b="1">
                <a:solidFill>
                  <a:srgbClr val="B52222"/>
                </a:solidFill>
                <a:latin typeface="Calibri" panose="020F0502020204030204" pitchFamily="34" charset="0"/>
              </a:rPr>
              <a:t>better performance </a:t>
            </a:r>
            <a:r>
              <a:rPr lang="en-US" b="1">
                <a:solidFill>
                  <a:srgbClr val="444444"/>
                </a:solidFill>
                <a:latin typeface="Calibri" panose="020F0502020204030204" pitchFamily="34" charset="0"/>
              </a:rPr>
              <a:t>by developing </a:t>
            </a:r>
            <a:r>
              <a:rPr lang="en-US" b="1">
                <a:solidFill>
                  <a:srgbClr val="B52222"/>
                </a:solidFill>
                <a:latin typeface="Calibri" panose="020F0502020204030204" pitchFamily="34" charset="0"/>
              </a:rPr>
              <a:t>faster</a:t>
            </a:r>
            <a:r>
              <a:rPr lang="en-US" b="1">
                <a:solidFill>
                  <a:srgbClr val="444444"/>
                </a:solidFill>
                <a:latin typeface="Calibri" panose="020F0502020204030204" pitchFamily="34" charset="0"/>
              </a:rPr>
              <a:t> algorithms to get </a:t>
            </a:r>
            <a:r>
              <a:rPr lang="en-US" b="1">
                <a:solidFill>
                  <a:srgbClr val="B52222"/>
                </a:solidFill>
                <a:latin typeface="Calibri" panose="020F0502020204030204" pitchFamily="34" charset="0"/>
              </a:rPr>
              <a:t>higher accuracy</a:t>
            </a:r>
            <a:r>
              <a:rPr lang="en-US" b="1">
                <a:solidFill>
                  <a:srgbClr val="444444"/>
                </a:solidFill>
                <a:latin typeface="Calibri" panose="020F0502020204030204" pitchFamily="34" charset="0"/>
              </a:rPr>
              <a:t>.</a:t>
            </a:r>
          </a:p>
        </p:txBody>
      </p:sp>
      <p:sp>
        <p:nvSpPr>
          <p:cNvPr id="10" name="文本框 9"/>
          <p:cNvSpPr txBox="1"/>
          <p:nvPr/>
        </p:nvSpPr>
        <p:spPr>
          <a:xfrm>
            <a:off x="2078178" y="3028034"/>
            <a:ext cx="10178315" cy="646331"/>
          </a:xfrm>
          <a:prstGeom prst="rect">
            <a:avLst/>
          </a:prstGeom>
          <a:noFill/>
        </p:spPr>
        <p:txBody>
          <a:bodyPr wrap="square" lIns="91440" tIns="45720" rIns="91440" bIns="45720" rtlCol="0" anchor="t">
            <a:spAutoFit/>
          </a:bodyPr>
          <a:lstStyle/>
          <a:p>
            <a:pPr fontAlgn="base"/>
            <a:r>
              <a:rPr lang="en-US" b="1">
                <a:solidFill>
                  <a:srgbClr val="444444"/>
                </a:solidFill>
                <a:latin typeface="Calibri" panose="020F0502020204030204" pitchFamily="34" charset="0"/>
              </a:rPr>
              <a:t>Apply </a:t>
            </a:r>
            <a:r>
              <a:rPr lang="en-US" b="1">
                <a:solidFill>
                  <a:srgbClr val="2F5597"/>
                </a:solidFill>
                <a:latin typeface="Calibri" panose="020F0502020204030204" pitchFamily="34" charset="0"/>
              </a:rPr>
              <a:t>Trending ML approaches</a:t>
            </a:r>
            <a:r>
              <a:rPr lang="en-US" b="1">
                <a:solidFill>
                  <a:srgbClr val="444444"/>
                </a:solidFill>
                <a:latin typeface="Calibri" panose="020F0502020204030204" pitchFamily="34" charset="0"/>
              </a:rPr>
              <a:t>, as the they will have a better impact on the datasets than traditional approaches as we will use it as real time application.</a:t>
            </a:r>
          </a:p>
        </p:txBody>
      </p:sp>
      <p:sp>
        <p:nvSpPr>
          <p:cNvPr id="12" name="文本框 11"/>
          <p:cNvSpPr txBox="1"/>
          <p:nvPr/>
        </p:nvSpPr>
        <p:spPr>
          <a:xfrm>
            <a:off x="2131957" y="2008526"/>
            <a:ext cx="9587548" cy="369332"/>
          </a:xfrm>
          <a:prstGeom prst="rect">
            <a:avLst/>
          </a:prstGeom>
          <a:noFill/>
        </p:spPr>
        <p:txBody>
          <a:bodyPr wrap="square" lIns="91440" tIns="45720" rIns="91440" bIns="45720" rtlCol="0" anchor="t">
            <a:spAutoFit/>
          </a:bodyPr>
          <a:lstStyle/>
          <a:p>
            <a:pPr fontAlgn="base"/>
            <a:r>
              <a:rPr lang="en-US" b="1">
                <a:solidFill>
                  <a:srgbClr val="444444"/>
                </a:solidFill>
                <a:latin typeface="Calibri"/>
                <a:ea typeface="Calibri"/>
                <a:cs typeface="Calibri"/>
              </a:rPr>
              <a:t>Create a tool that can filter </a:t>
            </a:r>
            <a:r>
              <a:rPr lang="en-US" b="1">
                <a:solidFill>
                  <a:srgbClr val="2F5597"/>
                </a:solidFill>
                <a:latin typeface="Calibri"/>
                <a:ea typeface="Calibri"/>
                <a:cs typeface="Calibri"/>
              </a:rPr>
              <a:t>text</a:t>
            </a:r>
            <a:r>
              <a:rPr lang="en-US" b="1">
                <a:solidFill>
                  <a:srgbClr val="444444"/>
                </a:solidFill>
                <a:latin typeface="Calibri"/>
                <a:ea typeface="Calibri"/>
                <a:cs typeface="Calibri"/>
              </a:rPr>
              <a:t> and </a:t>
            </a:r>
            <a:r>
              <a:rPr lang="en-US" b="1">
                <a:solidFill>
                  <a:srgbClr val="2F5597"/>
                </a:solidFill>
                <a:latin typeface="Calibri"/>
                <a:ea typeface="Calibri"/>
                <a:cs typeface="Calibri"/>
              </a:rPr>
              <a:t>images</a:t>
            </a:r>
            <a:r>
              <a:rPr lang="en-US" b="1">
                <a:solidFill>
                  <a:srgbClr val="444444"/>
                </a:solidFill>
                <a:latin typeface="Calibri"/>
                <a:ea typeface="Calibri"/>
                <a:cs typeface="Calibri"/>
              </a:rPr>
              <a:t> that run in the background.​</a:t>
            </a:r>
          </a:p>
        </p:txBody>
      </p:sp>
      <p:sp>
        <p:nvSpPr>
          <p:cNvPr id="17" name="文本框 16"/>
          <p:cNvSpPr txBox="1"/>
          <p:nvPr/>
        </p:nvSpPr>
        <p:spPr>
          <a:xfrm>
            <a:off x="2082443" y="5437224"/>
            <a:ext cx="9587548" cy="646331"/>
          </a:xfrm>
          <a:prstGeom prst="rect">
            <a:avLst/>
          </a:prstGeom>
          <a:noFill/>
        </p:spPr>
        <p:txBody>
          <a:bodyPr wrap="square" lIns="91440" tIns="45720" rIns="91440" bIns="45720" rtlCol="0" anchor="t">
            <a:spAutoFit/>
          </a:bodyPr>
          <a:lstStyle/>
          <a:p>
            <a:pPr fontAlgn="base"/>
            <a:r>
              <a:rPr lang="en-US" b="1">
                <a:solidFill>
                  <a:srgbClr val="444444"/>
                </a:solidFill>
                <a:latin typeface="Calibri" panose="020F0502020204030204" pitchFamily="34" charset="0"/>
              </a:rPr>
              <a:t>Investigate and address potential biases in the filtering system to </a:t>
            </a:r>
            <a:r>
              <a:rPr lang="en-US" b="1">
                <a:solidFill>
                  <a:srgbClr val="B52222"/>
                </a:solidFill>
                <a:latin typeface="Calibri" panose="020F0502020204030204" pitchFamily="34" charset="0"/>
              </a:rPr>
              <a:t>ensure fair treatment </a:t>
            </a:r>
            <a:r>
              <a:rPr lang="en-US" b="1">
                <a:solidFill>
                  <a:srgbClr val="444444"/>
                </a:solidFill>
                <a:latin typeface="Calibri" panose="020F0502020204030204" pitchFamily="34" charset="0"/>
              </a:rPr>
              <a:t>of diverse perspectives and demographics.</a:t>
            </a:r>
          </a:p>
        </p:txBody>
      </p:sp>
      <p:sp>
        <p:nvSpPr>
          <p:cNvPr id="36" name="矩形 35"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06D68E31-D841-49A1-9E0B-E0C3B98DD4A4}"/>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37" name="文本框 36"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4540B267-0DDC-45D7-9B83-A150C98CF25F}"/>
              </a:ext>
            </a:extLst>
          </p:cNvPr>
          <p:cNvSpPr txBox="1"/>
          <p:nvPr/>
        </p:nvSpPr>
        <p:spPr>
          <a:xfrm>
            <a:off x="476587" y="638145"/>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Objectives</a:t>
            </a:r>
            <a:endParaRPr lang="zh-CN" altLang="en-US" sz="2800" b="1">
              <a:solidFill>
                <a:schemeClr val="tx1">
                  <a:lumMod val="65000"/>
                  <a:lumOff val="35000"/>
                </a:schemeClr>
              </a:solidFill>
              <a:latin typeface="思源黑体 CN Medium" panose="020B0600000000000000" pitchFamily="34" charset="-122"/>
              <a:ea typeface="思源黑体 CN Medium"/>
              <a:cs typeface="Arial"/>
            </a:endParaRPr>
          </a:p>
        </p:txBody>
      </p:sp>
      <p:pic>
        <p:nvPicPr>
          <p:cNvPr id="2" name="Graphic 1" descr="Blind with solid fill">
            <a:extLst>
              <a:ext uri="{FF2B5EF4-FFF2-40B4-BE49-F238E27FC236}">
                <a16:creationId xmlns:a16="http://schemas.microsoft.com/office/drawing/2014/main" id="{C81A1FC1-1FC5-E5D6-0A54-713439295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185" y="1926492"/>
            <a:ext cx="513862" cy="513862"/>
          </a:xfrm>
          <a:prstGeom prst="rect">
            <a:avLst/>
          </a:prstGeom>
        </p:spPr>
      </p:pic>
      <p:pic>
        <p:nvPicPr>
          <p:cNvPr id="3" name="Graphic 2">
            <a:extLst>
              <a:ext uri="{FF2B5EF4-FFF2-40B4-BE49-F238E27FC236}">
                <a16:creationId xmlns:a16="http://schemas.microsoft.com/office/drawing/2014/main" id="{457F13DF-9152-BBEA-CA02-3F2E709C38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789" y="5530559"/>
            <a:ext cx="522654" cy="412262"/>
          </a:xfrm>
          <a:prstGeom prst="rect">
            <a:avLst/>
          </a:prstGeom>
        </p:spPr>
      </p:pic>
      <p:pic>
        <p:nvPicPr>
          <p:cNvPr id="5" name="Graphic 4">
            <a:extLst>
              <a:ext uri="{FF2B5EF4-FFF2-40B4-BE49-F238E27FC236}">
                <a16:creationId xmlns:a16="http://schemas.microsoft.com/office/drawing/2014/main" id="{730C96A9-6D4F-8DD9-2D32-482366CC4AE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8244" y="3129999"/>
            <a:ext cx="522654" cy="412262"/>
          </a:xfrm>
          <a:prstGeom prst="rect">
            <a:avLst/>
          </a:prstGeom>
        </p:spPr>
      </p:pic>
      <p:sp>
        <p:nvSpPr>
          <p:cNvPr id="6" name="TextBox 5">
            <a:extLst>
              <a:ext uri="{FF2B5EF4-FFF2-40B4-BE49-F238E27FC236}">
                <a16:creationId xmlns:a16="http://schemas.microsoft.com/office/drawing/2014/main" id="{29EF4431-448D-8CE4-9E13-CF7662640D74}"/>
              </a:ext>
            </a:extLst>
          </p:cNvPr>
          <p:cNvSpPr txBox="1"/>
          <p:nvPr/>
        </p:nvSpPr>
        <p:spPr>
          <a:xfrm>
            <a:off x="11572568" y="6331511"/>
            <a:ext cx="495395" cy="369332"/>
          </a:xfrm>
          <a:prstGeom prst="rect">
            <a:avLst/>
          </a:prstGeom>
          <a:noFill/>
        </p:spPr>
        <p:txBody>
          <a:bodyPr wrap="square" rtlCol="0">
            <a:spAutoFit/>
          </a:bodyPr>
          <a:lstStyle/>
          <a:p>
            <a:r>
              <a:rPr lang="ar-EG">
                <a:solidFill>
                  <a:schemeClr val="tx1">
                    <a:lumMod val="95000"/>
                    <a:lumOff val="5000"/>
                  </a:schemeClr>
                </a:solidFill>
              </a:rPr>
              <a:t>11</a:t>
            </a:r>
            <a:endParaRPr lang="en-US">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400"/>
                                        <p:tgtEl>
                                          <p:spTgt spid="37"/>
                                        </p:tgtEl>
                                      </p:cBhvr>
                                    </p:animEffect>
                                  </p:childTnLst>
                                </p:cTn>
                              </p:par>
                            </p:childTnLst>
                          </p:cTn>
                        </p:par>
                        <p:par>
                          <p:cTn id="8" fill="hold">
                            <p:stCondLst>
                              <p:cond delay="400"/>
                            </p:stCondLst>
                            <p:childTnLst>
                              <p:par>
                                <p:cTn id="9" presetID="22" presetClass="entr" presetSubtype="1" fill="hold" nodeType="afterEffect">
                                  <p:stCondLst>
                                    <p:cond delay="0"/>
                                  </p:stCondLst>
                                  <p:childTnLst>
                                    <p:set>
                                      <p:cBhvr>
                                        <p:cTn id="10" dur="1" fill="hold">
                                          <p:stCondLst>
                                            <p:cond delay="0"/>
                                          </p:stCondLst>
                                        </p:cTn>
                                        <p:tgtEl>
                                          <p:spTgt spid="262"/>
                                        </p:tgtEl>
                                        <p:attrNameLst>
                                          <p:attrName>style.visibility</p:attrName>
                                        </p:attrNameLst>
                                      </p:cBhvr>
                                      <p:to>
                                        <p:strVal val="visible"/>
                                      </p:to>
                                    </p:set>
                                    <p:animEffect transition="in" filter="wipe(up)">
                                      <p:cBhvr>
                                        <p:cTn id="11" dur="400"/>
                                        <p:tgtEl>
                                          <p:spTgt spid="262"/>
                                        </p:tgtEl>
                                      </p:cBhvr>
                                    </p:animEffect>
                                  </p:childTnLst>
                                </p:cTn>
                              </p:par>
                            </p:childTnLst>
                          </p:cTn>
                        </p:par>
                        <p:par>
                          <p:cTn id="12" fill="hold">
                            <p:stCondLst>
                              <p:cond delay="8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400" fill="hold"/>
                                        <p:tgtEl>
                                          <p:spTgt spid="2"/>
                                        </p:tgtEl>
                                        <p:attrNameLst>
                                          <p:attrName>ppt_w</p:attrName>
                                        </p:attrNameLst>
                                      </p:cBhvr>
                                      <p:tavLst>
                                        <p:tav tm="0">
                                          <p:val>
                                            <p:fltVal val="0"/>
                                          </p:val>
                                        </p:tav>
                                        <p:tav tm="100000">
                                          <p:val>
                                            <p:strVal val="#ppt_w"/>
                                          </p:val>
                                        </p:tav>
                                      </p:tavLst>
                                    </p:anim>
                                    <p:anim calcmode="lin" valueType="num">
                                      <p:cBhvr>
                                        <p:cTn id="16" dur="400" fill="hold"/>
                                        <p:tgtEl>
                                          <p:spTgt spid="2"/>
                                        </p:tgtEl>
                                        <p:attrNameLst>
                                          <p:attrName>ppt_h</p:attrName>
                                        </p:attrNameLst>
                                      </p:cBhvr>
                                      <p:tavLst>
                                        <p:tav tm="0">
                                          <p:val>
                                            <p:fltVal val="0"/>
                                          </p:val>
                                        </p:tav>
                                        <p:tav tm="100000">
                                          <p:val>
                                            <p:strVal val="#ppt_h"/>
                                          </p:val>
                                        </p:tav>
                                      </p:tavLst>
                                    </p:anim>
                                    <p:animEffect transition="in" filter="fade">
                                      <p:cBhvr>
                                        <p:cTn id="17" dur="400"/>
                                        <p:tgtEl>
                                          <p:spTgt spid="2"/>
                                        </p:tgtEl>
                                      </p:cBhvr>
                                    </p:animEffect>
                                  </p:childTnLst>
                                </p:cTn>
                              </p:par>
                            </p:childTnLst>
                          </p:cTn>
                        </p:par>
                        <p:par>
                          <p:cTn id="18" fill="hold">
                            <p:stCondLst>
                              <p:cond delay="12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400"/>
                                        <p:tgtEl>
                                          <p:spTgt spid="12"/>
                                        </p:tgtEl>
                                      </p:cBhvr>
                                    </p:animEffect>
                                  </p:childTnLst>
                                </p:cTn>
                              </p:par>
                            </p:childTnLst>
                          </p:cTn>
                        </p:par>
                        <p:par>
                          <p:cTn id="22" fill="hold">
                            <p:stCondLst>
                              <p:cond delay="1600"/>
                            </p:stCondLst>
                            <p:childTnLst>
                              <p:par>
                                <p:cTn id="23" presetID="22" presetClass="entr" presetSubtype="1" fill="hold" nodeType="afterEffect">
                                  <p:stCondLst>
                                    <p:cond delay="0"/>
                                  </p:stCondLst>
                                  <p:childTnLst>
                                    <p:set>
                                      <p:cBhvr>
                                        <p:cTn id="24" dur="1" fill="hold">
                                          <p:stCondLst>
                                            <p:cond delay="0"/>
                                          </p:stCondLst>
                                        </p:cTn>
                                        <p:tgtEl>
                                          <p:spTgt spid="263"/>
                                        </p:tgtEl>
                                        <p:attrNameLst>
                                          <p:attrName>style.visibility</p:attrName>
                                        </p:attrNameLst>
                                      </p:cBhvr>
                                      <p:to>
                                        <p:strVal val="visible"/>
                                      </p:to>
                                    </p:set>
                                    <p:animEffect transition="in" filter="wipe(up)">
                                      <p:cBhvr>
                                        <p:cTn id="25" dur="400"/>
                                        <p:tgtEl>
                                          <p:spTgt spid="263"/>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400" fill="hold"/>
                                        <p:tgtEl>
                                          <p:spTgt spid="5"/>
                                        </p:tgtEl>
                                        <p:attrNameLst>
                                          <p:attrName>ppt_w</p:attrName>
                                        </p:attrNameLst>
                                      </p:cBhvr>
                                      <p:tavLst>
                                        <p:tav tm="0">
                                          <p:val>
                                            <p:fltVal val="0"/>
                                          </p:val>
                                        </p:tav>
                                        <p:tav tm="100000">
                                          <p:val>
                                            <p:strVal val="#ppt_w"/>
                                          </p:val>
                                        </p:tav>
                                      </p:tavLst>
                                    </p:anim>
                                    <p:anim calcmode="lin" valueType="num">
                                      <p:cBhvr>
                                        <p:cTn id="30" dur="400" fill="hold"/>
                                        <p:tgtEl>
                                          <p:spTgt spid="5"/>
                                        </p:tgtEl>
                                        <p:attrNameLst>
                                          <p:attrName>ppt_h</p:attrName>
                                        </p:attrNameLst>
                                      </p:cBhvr>
                                      <p:tavLst>
                                        <p:tav tm="0">
                                          <p:val>
                                            <p:fltVal val="0"/>
                                          </p:val>
                                        </p:tav>
                                        <p:tav tm="100000">
                                          <p:val>
                                            <p:strVal val="#ppt_h"/>
                                          </p:val>
                                        </p:tav>
                                      </p:tavLst>
                                    </p:anim>
                                    <p:animEffect transition="in" filter="fade">
                                      <p:cBhvr>
                                        <p:cTn id="31" dur="400"/>
                                        <p:tgtEl>
                                          <p:spTgt spid="5"/>
                                        </p:tgtEl>
                                      </p:cBhvr>
                                    </p:animEffect>
                                  </p:childTnLst>
                                </p:cTn>
                              </p:par>
                            </p:childTnLst>
                          </p:cTn>
                        </p:par>
                        <p:par>
                          <p:cTn id="32" fill="hold">
                            <p:stCondLst>
                              <p:cond delay="24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400"/>
                                        <p:tgtEl>
                                          <p:spTgt spid="10"/>
                                        </p:tgtEl>
                                      </p:cBhvr>
                                    </p:animEffect>
                                  </p:childTnLst>
                                </p:cTn>
                              </p:par>
                            </p:childTnLst>
                          </p:cTn>
                        </p:par>
                        <p:par>
                          <p:cTn id="36" fill="hold">
                            <p:stCondLst>
                              <p:cond delay="2800"/>
                            </p:stCondLst>
                            <p:childTnLst>
                              <p:par>
                                <p:cTn id="37" presetID="22" presetClass="entr" presetSubtype="1" fill="hold" nodeType="afterEffect">
                                  <p:stCondLst>
                                    <p:cond delay="0"/>
                                  </p:stCondLst>
                                  <p:childTnLst>
                                    <p:set>
                                      <p:cBhvr>
                                        <p:cTn id="38" dur="1" fill="hold">
                                          <p:stCondLst>
                                            <p:cond delay="0"/>
                                          </p:stCondLst>
                                        </p:cTn>
                                        <p:tgtEl>
                                          <p:spTgt spid="264"/>
                                        </p:tgtEl>
                                        <p:attrNameLst>
                                          <p:attrName>style.visibility</p:attrName>
                                        </p:attrNameLst>
                                      </p:cBhvr>
                                      <p:to>
                                        <p:strVal val="visible"/>
                                      </p:to>
                                    </p:set>
                                    <p:animEffect transition="in" filter="wipe(up)">
                                      <p:cBhvr>
                                        <p:cTn id="39" dur="400"/>
                                        <p:tgtEl>
                                          <p:spTgt spid="264"/>
                                        </p:tgtEl>
                                      </p:cBhvr>
                                    </p:animEffect>
                                  </p:childTnLst>
                                </p:cTn>
                              </p:par>
                            </p:childTnLst>
                          </p:cTn>
                        </p:par>
                        <p:par>
                          <p:cTn id="40" fill="hold">
                            <p:stCondLst>
                              <p:cond delay="3200"/>
                            </p:stCondLst>
                            <p:childTnLst>
                              <p:par>
                                <p:cTn id="41" presetID="53" presetClass="entr" presetSubtype="16"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400" fill="hold"/>
                                        <p:tgtEl>
                                          <p:spTgt spid="4"/>
                                        </p:tgtEl>
                                        <p:attrNameLst>
                                          <p:attrName>ppt_w</p:attrName>
                                        </p:attrNameLst>
                                      </p:cBhvr>
                                      <p:tavLst>
                                        <p:tav tm="0">
                                          <p:val>
                                            <p:fltVal val="0"/>
                                          </p:val>
                                        </p:tav>
                                        <p:tav tm="100000">
                                          <p:val>
                                            <p:strVal val="#ppt_w"/>
                                          </p:val>
                                        </p:tav>
                                      </p:tavLst>
                                    </p:anim>
                                    <p:anim calcmode="lin" valueType="num">
                                      <p:cBhvr>
                                        <p:cTn id="44" dur="400" fill="hold"/>
                                        <p:tgtEl>
                                          <p:spTgt spid="4"/>
                                        </p:tgtEl>
                                        <p:attrNameLst>
                                          <p:attrName>ppt_h</p:attrName>
                                        </p:attrNameLst>
                                      </p:cBhvr>
                                      <p:tavLst>
                                        <p:tav tm="0">
                                          <p:val>
                                            <p:fltVal val="0"/>
                                          </p:val>
                                        </p:tav>
                                        <p:tav tm="100000">
                                          <p:val>
                                            <p:strVal val="#ppt_h"/>
                                          </p:val>
                                        </p:tav>
                                      </p:tavLst>
                                    </p:anim>
                                    <p:animEffect transition="in" filter="fade">
                                      <p:cBhvr>
                                        <p:cTn id="45" dur="400"/>
                                        <p:tgtEl>
                                          <p:spTgt spid="4"/>
                                        </p:tgtEl>
                                      </p:cBhvr>
                                    </p:animEffect>
                                  </p:childTnLst>
                                </p:cTn>
                              </p:par>
                            </p:childTnLst>
                          </p:cTn>
                        </p:par>
                        <p:par>
                          <p:cTn id="46" fill="hold">
                            <p:stCondLst>
                              <p:cond delay="3600"/>
                            </p:stCondLst>
                            <p:childTnLst>
                              <p:par>
                                <p:cTn id="47" presetID="22" presetClass="entr" presetSubtype="8"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400"/>
                                        <p:tgtEl>
                                          <p:spTgt spid="8"/>
                                        </p:tgtEl>
                                      </p:cBhvr>
                                    </p:animEffect>
                                  </p:childTnLst>
                                </p:cTn>
                              </p:par>
                            </p:childTnLst>
                          </p:cTn>
                        </p:par>
                        <p:par>
                          <p:cTn id="50" fill="hold">
                            <p:stCondLst>
                              <p:cond delay="4000"/>
                            </p:stCondLst>
                            <p:childTnLst>
                              <p:par>
                                <p:cTn id="51" presetID="22" presetClass="entr" presetSubtype="1" fill="hold" nodeType="afterEffect">
                                  <p:stCondLst>
                                    <p:cond delay="0"/>
                                  </p:stCondLst>
                                  <p:childTnLst>
                                    <p:set>
                                      <p:cBhvr>
                                        <p:cTn id="52" dur="1" fill="hold">
                                          <p:stCondLst>
                                            <p:cond delay="0"/>
                                          </p:stCondLst>
                                        </p:cTn>
                                        <p:tgtEl>
                                          <p:spTgt spid="265"/>
                                        </p:tgtEl>
                                        <p:attrNameLst>
                                          <p:attrName>style.visibility</p:attrName>
                                        </p:attrNameLst>
                                      </p:cBhvr>
                                      <p:to>
                                        <p:strVal val="visible"/>
                                      </p:to>
                                    </p:set>
                                    <p:animEffect transition="in" filter="wipe(up)">
                                      <p:cBhvr>
                                        <p:cTn id="53" dur="400"/>
                                        <p:tgtEl>
                                          <p:spTgt spid="265"/>
                                        </p:tgtEl>
                                      </p:cBhvr>
                                    </p:animEffect>
                                  </p:childTnLst>
                                </p:cTn>
                              </p:par>
                            </p:childTnLst>
                          </p:cTn>
                        </p:par>
                        <p:par>
                          <p:cTn id="54" fill="hold">
                            <p:stCondLst>
                              <p:cond delay="4400"/>
                            </p:stCondLst>
                            <p:childTnLst>
                              <p:par>
                                <p:cTn id="55" presetID="53" presetClass="entr" presetSubtype="16"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p:cTn id="57" dur="400" fill="hold"/>
                                        <p:tgtEl>
                                          <p:spTgt spid="3"/>
                                        </p:tgtEl>
                                        <p:attrNameLst>
                                          <p:attrName>ppt_w</p:attrName>
                                        </p:attrNameLst>
                                      </p:cBhvr>
                                      <p:tavLst>
                                        <p:tav tm="0">
                                          <p:val>
                                            <p:fltVal val="0"/>
                                          </p:val>
                                        </p:tav>
                                        <p:tav tm="100000">
                                          <p:val>
                                            <p:strVal val="#ppt_w"/>
                                          </p:val>
                                        </p:tav>
                                      </p:tavLst>
                                    </p:anim>
                                    <p:anim calcmode="lin" valueType="num">
                                      <p:cBhvr>
                                        <p:cTn id="58" dur="400" fill="hold"/>
                                        <p:tgtEl>
                                          <p:spTgt spid="3"/>
                                        </p:tgtEl>
                                        <p:attrNameLst>
                                          <p:attrName>ppt_h</p:attrName>
                                        </p:attrNameLst>
                                      </p:cBhvr>
                                      <p:tavLst>
                                        <p:tav tm="0">
                                          <p:val>
                                            <p:fltVal val="0"/>
                                          </p:val>
                                        </p:tav>
                                        <p:tav tm="100000">
                                          <p:val>
                                            <p:strVal val="#ppt_h"/>
                                          </p:val>
                                        </p:tav>
                                      </p:tavLst>
                                    </p:anim>
                                    <p:animEffect transition="in" filter="fade">
                                      <p:cBhvr>
                                        <p:cTn id="59" dur="400"/>
                                        <p:tgtEl>
                                          <p:spTgt spid="3"/>
                                        </p:tgtEl>
                                      </p:cBhvr>
                                    </p:animEffect>
                                  </p:childTnLst>
                                </p:cTn>
                              </p:par>
                            </p:childTnLst>
                          </p:cTn>
                        </p:par>
                        <p:par>
                          <p:cTn id="60" fill="hold">
                            <p:stCondLst>
                              <p:cond delay="4800"/>
                            </p:stCondLst>
                            <p:childTnLst>
                              <p:par>
                                <p:cTn id="61" presetID="22" presetClass="entr" presetSubtype="8"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7"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7664329" y="1787308"/>
            <a:ext cx="3752047" cy="1477328"/>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nSpc>
                <a:spcPct val="100000"/>
              </a:lnSpc>
            </a:pPr>
            <a:r>
              <a:rPr lang="en-US" sz="1800" b="1">
                <a:solidFill>
                  <a:srgbClr val="444444"/>
                </a:solidFill>
                <a:latin typeface="Calibri" panose="020F0502020204030204" pitchFamily="34" charset="0"/>
                <a:ea typeface="+mn-ea"/>
              </a:rPr>
              <a:t>Respect users' freedom of expression while addressing the challenges associated with content filtering, harmonizing freedom of expression and mutual respect​.</a:t>
            </a:r>
            <a:endParaRPr lang="zh-CN" altLang="en-US" sz="1800" b="1">
              <a:solidFill>
                <a:srgbClr val="444444"/>
              </a:solidFill>
              <a:latin typeface="Calibri" panose="020F0502020204030204" pitchFamily="34" charset="0"/>
              <a:ea typeface="+mn-ea"/>
            </a:endParaRPr>
          </a:p>
        </p:txBody>
      </p:sp>
      <p:sp>
        <p:nvSpPr>
          <p:cNvPr id="26" name="文本框 2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354261" y="1859340"/>
            <a:ext cx="3585480" cy="1754326"/>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lnSpc>
                <a:spcPct val="100000"/>
              </a:lnSpc>
            </a:pPr>
            <a:r>
              <a:rPr lang="en-US" sz="1800" b="1">
                <a:solidFill>
                  <a:srgbClr val="444444"/>
                </a:solidFill>
                <a:latin typeface="Calibri" panose="020F0502020204030204" pitchFamily="34" charset="0"/>
                <a:ea typeface="+mn-ea"/>
              </a:rPr>
              <a:t>Contribute to the well-being of online communities by </a:t>
            </a:r>
            <a:r>
              <a:rPr lang="en-US" sz="1800" b="1">
                <a:solidFill>
                  <a:srgbClr val="2F5597"/>
                </a:solidFill>
                <a:latin typeface="Calibri" panose="020F0502020204030204" pitchFamily="34" charset="0"/>
                <a:ea typeface="+mn-ea"/>
              </a:rPr>
              <a:t>minimizing</a:t>
            </a:r>
            <a:r>
              <a:rPr lang="en-US" sz="1800" b="1">
                <a:solidFill>
                  <a:srgbClr val="444444"/>
                </a:solidFill>
                <a:latin typeface="Calibri" panose="020F0502020204030204" pitchFamily="34" charset="0"/>
                <a:ea typeface="+mn-ea"/>
              </a:rPr>
              <a:t> the spread of harmful content and fostering a healthier digital environment.​</a:t>
            </a:r>
            <a:endParaRPr lang="zh-CN" altLang="en-US" sz="1800" b="1">
              <a:solidFill>
                <a:srgbClr val="444444"/>
              </a:solidFill>
              <a:latin typeface="Calibri" panose="020F0502020204030204" pitchFamily="34" charset="0"/>
              <a:ea typeface="+mn-ea"/>
            </a:endParaRPr>
          </a:p>
          <a:p>
            <a:pPr algn="r">
              <a:lnSpc>
                <a:spcPct val="100000"/>
              </a:lnSpc>
            </a:pPr>
            <a:r>
              <a:rPr lang="en-US" sz="1800" b="1">
                <a:solidFill>
                  <a:srgbClr val="444444"/>
                </a:solidFill>
                <a:latin typeface="Calibri" panose="020F0502020204030204" pitchFamily="34" charset="0"/>
                <a:ea typeface="+mn-ea"/>
              </a:rPr>
              <a:t>​</a:t>
            </a:r>
            <a:endParaRPr lang="zh-CN" altLang="en-US" sz="1800" b="1">
              <a:solidFill>
                <a:srgbClr val="444444"/>
              </a:solidFill>
              <a:latin typeface="Calibri" panose="020F0502020204030204" pitchFamily="34" charset="0"/>
              <a:ea typeface="+mn-ea"/>
            </a:endParaRPr>
          </a:p>
        </p:txBody>
      </p:sp>
      <p:sp>
        <p:nvSpPr>
          <p:cNvPr id="28" name="文本框 2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4057680" y="5172976"/>
            <a:ext cx="3504402" cy="1200329"/>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ctr">
              <a:lnSpc>
                <a:spcPct val="100000"/>
              </a:lnSpc>
            </a:pPr>
            <a:r>
              <a:rPr lang="en-US" sz="1800" b="1">
                <a:solidFill>
                  <a:srgbClr val="444444"/>
                </a:solidFill>
                <a:latin typeface="Calibri" panose="020F0502020204030204" pitchFamily="34" charset="0"/>
                <a:ea typeface="+mn-ea"/>
              </a:rPr>
              <a:t>Enhance online safety for children by preventing their exposure to harmful and inappropriate content on various platforms.</a:t>
            </a:r>
          </a:p>
        </p:txBody>
      </p:sp>
      <p:sp>
        <p:nvSpPr>
          <p:cNvPr id="37" name="矩形 36"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8DB0A133-D25E-4479-A0CB-B10DDA0E481D}"/>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43" name="文本框 42"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06924FC7-784C-4CCB-B0D3-5474B438503B}"/>
              </a:ext>
            </a:extLst>
          </p:cNvPr>
          <p:cNvSpPr txBox="1"/>
          <p:nvPr/>
        </p:nvSpPr>
        <p:spPr>
          <a:xfrm>
            <a:off x="476586" y="626106"/>
            <a:ext cx="5147466"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Benefits &amp; Applications</a:t>
            </a:r>
            <a:endParaRPr lang="zh-CN" altLang="en-US" sz="2800" b="1">
              <a:solidFill>
                <a:schemeClr val="tx1">
                  <a:lumMod val="65000"/>
                  <a:lumOff val="35000"/>
                </a:schemeClr>
              </a:solidFill>
              <a:latin typeface="思源黑体 CN Medium" panose="020B0600000000000000" pitchFamily="34" charset="-122"/>
              <a:ea typeface="思源黑体 CN Medium"/>
              <a:cs typeface="Arial"/>
            </a:endParaRPr>
          </a:p>
        </p:txBody>
      </p:sp>
      <p:grpSp>
        <p:nvGrpSpPr>
          <p:cNvPr id="7" name="Group 6">
            <a:extLst>
              <a:ext uri="{FF2B5EF4-FFF2-40B4-BE49-F238E27FC236}">
                <a16:creationId xmlns:a16="http://schemas.microsoft.com/office/drawing/2014/main" id="{42C81C1E-BFA9-E1E0-C0CF-718EB5BED755}"/>
              </a:ext>
            </a:extLst>
          </p:cNvPr>
          <p:cNvGrpSpPr/>
          <p:nvPr/>
        </p:nvGrpSpPr>
        <p:grpSpPr>
          <a:xfrm>
            <a:off x="4029650" y="1532407"/>
            <a:ext cx="3553164" cy="3593440"/>
            <a:chOff x="4029650" y="1532407"/>
            <a:chExt cx="3553164" cy="3593440"/>
          </a:xfrm>
        </p:grpSpPr>
        <p:sp>
          <p:nvSpPr>
            <p:cNvPr id="2" name="AutoShape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a:spLocks/>
            </p:cNvSpPr>
            <p:nvPr/>
          </p:nvSpPr>
          <p:spPr bwMode="auto">
            <a:xfrm>
              <a:off x="4029650" y="1532407"/>
              <a:ext cx="1735824" cy="20023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C3262F"/>
            </a:solidFill>
            <a:ln w="9525" cap="flat" cmpd="sng">
              <a:no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uLnTx/>
                <a:uFillTx/>
                <a:latin typeface="思源黑体 CN Medium" panose="020B0600000000000000" pitchFamily="34" charset="-122"/>
                <a:ea typeface="思源黑体 CN Medium" panose="020B0600000000000000" pitchFamily="34" charset="-122"/>
                <a:sym typeface="Gill Sans" charset="0"/>
              </a:endParaRPr>
            </a:p>
          </p:txBody>
        </p:sp>
        <p:sp>
          <p:nvSpPr>
            <p:cNvPr id="3" name="AutoShape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a:spLocks/>
            </p:cNvSpPr>
            <p:nvPr/>
          </p:nvSpPr>
          <p:spPr bwMode="auto">
            <a:xfrm>
              <a:off x="4941970" y="3123466"/>
              <a:ext cx="1735824" cy="20023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chemeClr val="tx1"/>
            </a:solidFill>
            <a:ln w="9525" cap="flat" cmpd="sng">
              <a:no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rgbClr val="FFFFFF"/>
                </a:solidFill>
                <a:uLnTx/>
                <a:uFillTx/>
                <a:latin typeface="思源黑体 CN Medium" panose="020B0600000000000000" pitchFamily="34" charset="-122"/>
                <a:ea typeface="思源黑体 CN Medium" panose="020B0600000000000000" pitchFamily="34" charset="-122"/>
                <a:sym typeface="Gill Sans" charset="0"/>
              </a:endParaRPr>
            </a:p>
          </p:txBody>
        </p:sp>
        <p:sp>
          <p:nvSpPr>
            <p:cNvPr id="15" name="AutoShape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a:spLocks/>
            </p:cNvSpPr>
            <p:nvPr/>
          </p:nvSpPr>
          <p:spPr bwMode="auto">
            <a:xfrm>
              <a:off x="5846990" y="1533504"/>
              <a:ext cx="1735824" cy="20023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004B82"/>
            </a:solidFill>
            <a:ln w="25400" cap="flat" cmpd="sng">
              <a:solidFill>
                <a:srgbClr val="000000">
                  <a:alpha val="0"/>
                </a:srgbClr>
              </a:solidFill>
              <a:prstDash val="solid"/>
              <a:miter lim="0"/>
              <a:headEnd/>
              <a:tailEnd/>
            </a:ln>
            <a:effectLst/>
          </p:spPr>
          <p:txBody>
            <a:bodyPr lIns="0" tIns="0" rIns="0" bIns="0" anchor="ctr"/>
            <a:lstStyle>
              <a:lvl1pPr defTabSz="584200">
                <a:defRPr sz="5600">
                  <a:solidFill>
                    <a:srgbClr val="000000"/>
                  </a:solidFill>
                  <a:latin typeface="Gill Sans" charset="0"/>
                  <a:ea typeface="Gill Sans" charset="0"/>
                  <a:cs typeface="Gill Sans" charset="0"/>
                  <a:sym typeface="Gill Sans" charset="0"/>
                </a:defRPr>
              </a:lvl1pPr>
              <a:lvl2pPr defTabSz="584200">
                <a:defRPr sz="5600">
                  <a:solidFill>
                    <a:srgbClr val="000000"/>
                  </a:solidFill>
                  <a:latin typeface="Gill Sans" charset="0"/>
                  <a:ea typeface="Gill Sans" charset="0"/>
                  <a:cs typeface="Gill Sans" charset="0"/>
                  <a:sym typeface="Gill Sans" charset="0"/>
                </a:defRPr>
              </a:lvl2pPr>
              <a:lvl3pPr defTabSz="584200">
                <a:defRPr sz="5600">
                  <a:solidFill>
                    <a:srgbClr val="000000"/>
                  </a:solidFill>
                  <a:latin typeface="Gill Sans" charset="0"/>
                  <a:ea typeface="Gill Sans" charset="0"/>
                  <a:cs typeface="Gill Sans" charset="0"/>
                  <a:sym typeface="Gill Sans" charset="0"/>
                </a:defRPr>
              </a:lvl3pPr>
              <a:lvl4pPr defTabSz="584200">
                <a:defRPr sz="5600">
                  <a:solidFill>
                    <a:srgbClr val="000000"/>
                  </a:solidFill>
                  <a:latin typeface="Gill Sans" charset="0"/>
                  <a:ea typeface="Gill Sans" charset="0"/>
                  <a:cs typeface="Gill Sans" charset="0"/>
                  <a:sym typeface="Gill Sans" charset="0"/>
                </a:defRPr>
              </a:lvl4pPr>
              <a:lvl5pPr defTabSz="584200">
                <a:defRPr sz="5600">
                  <a:solidFill>
                    <a:srgbClr val="000000"/>
                  </a:solidFill>
                  <a:latin typeface="Gill Sans" charset="0"/>
                  <a:ea typeface="Gill Sans" charset="0"/>
                  <a:cs typeface="Gill Sans" charset="0"/>
                  <a:sym typeface="Gill Sans" charset="0"/>
                </a:defRPr>
              </a:lvl5pPr>
              <a:lvl6pPr marL="18288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6pPr>
              <a:lvl7pPr marL="22860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7pPr>
              <a:lvl8pPr marL="27432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8pPr>
              <a:lvl9pPr marL="3200400" algn="ctr" defTabSz="584200" fontAlgn="base" hangingPunct="0">
                <a:spcBef>
                  <a:spcPct val="0"/>
                </a:spcBef>
                <a:spcAft>
                  <a:spcPct val="0"/>
                </a:spcAft>
                <a:defRPr sz="5600">
                  <a:solidFill>
                    <a:srgbClr val="000000"/>
                  </a:solidFill>
                  <a:latin typeface="Gill Sans" charset="0"/>
                  <a:ea typeface="Gill Sans" charset="0"/>
                  <a:cs typeface="Gill Sans" charset="0"/>
                  <a:sym typeface="Gill Sans" charset="0"/>
                </a:defRPr>
              </a:lvl9pPr>
            </a:lstStyle>
            <a:p>
              <a:pPr marL="0" marR="0" lvl="0" indent="0" algn="ctr" defTabSz="584200" eaLnBrk="1" fontAlgn="auto" latinLnBrk="0" hangingPunct="1">
                <a:lnSpc>
                  <a:spcPct val="100000"/>
                </a:lnSpc>
                <a:spcBef>
                  <a:spcPts val="0"/>
                </a:spcBef>
                <a:spcAft>
                  <a:spcPts val="0"/>
                </a:spcAft>
                <a:buClrTx/>
                <a:buSzTx/>
                <a:buFontTx/>
                <a:buNone/>
                <a:tabLst/>
                <a:defRPr/>
              </a:pPr>
              <a:endParaRPr kumimoji="0" lang="en-US" sz="1300" b="0" i="0" u="none" strike="noStrike" kern="0" cap="none" spc="0" normalizeH="0" baseline="0" noProof="0">
                <a:ln>
                  <a:noFill/>
                </a:ln>
                <a:solidFill>
                  <a:schemeClr val="bg1"/>
                </a:solidFill>
                <a:effectLst>
                  <a:outerShdw blurRad="38100" dist="38100" dir="2700000" algn="tl">
                    <a:srgbClr val="000000"/>
                  </a:outerShdw>
                </a:effectLst>
                <a:uLnTx/>
                <a:uFillTx/>
                <a:latin typeface="思源黑体 CN Medium" panose="020B0600000000000000" pitchFamily="34" charset="-122"/>
                <a:ea typeface="思源黑体 CN Medium" panose="020B0600000000000000" pitchFamily="34" charset="-122"/>
                <a:sym typeface="Gill Sans" charset="0"/>
              </a:endParaRPr>
            </a:p>
          </p:txBody>
        </p:sp>
        <p:sp>
          <p:nvSpPr>
            <p:cNvPr id="38" name="文本框 3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4263938" y="2507288"/>
              <a:ext cx="1267240" cy="892552"/>
            </a:xfrm>
            <a:prstGeom prst="rect">
              <a:avLst/>
            </a:prstGeom>
            <a:noFill/>
          </p:spPr>
          <p:txBody>
            <a:bodyPr wrap="square" rtlCol="0">
              <a:spAutoFit/>
            </a:bodyPr>
            <a:lstStyle/>
            <a:p>
              <a:pPr algn="ctr"/>
              <a:r>
                <a:rPr lang="en-US" sz="1600" b="1" i="0" u="none" strike="noStrike">
                  <a:solidFill>
                    <a:schemeClr val="bg1"/>
                  </a:solidFill>
                  <a:effectLst/>
                  <a:latin typeface="Calibri" panose="020F0502020204030204" pitchFamily="34" charset="0"/>
                </a:rPr>
                <a:t>Community Well-being</a:t>
              </a:r>
            </a:p>
            <a:p>
              <a:pPr algn="ctr"/>
              <a:endParaRPr lang="zh-CN" altLang="en-US" sz="2000"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39" name="文本框 3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5900473" y="2548146"/>
              <a:ext cx="1661609" cy="584775"/>
            </a:xfrm>
            <a:prstGeom prst="rect">
              <a:avLst/>
            </a:prstGeom>
            <a:noFill/>
          </p:spPr>
          <p:txBody>
            <a:bodyPr wrap="square" rtlCol="0">
              <a:spAutoFit/>
            </a:bodyPr>
            <a:lstStyle/>
            <a:p>
              <a:pPr algn="ctr"/>
              <a:r>
                <a:rPr lang="en-US" altLang="zh-CN" sz="1600"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Safety and freedom</a:t>
              </a:r>
              <a:endParaRPr lang="zh-CN" altLang="en-US" sz="1600"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41" name="文本框 40"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4979675" y="4269162"/>
              <a:ext cx="1661609" cy="738664"/>
            </a:xfrm>
            <a:prstGeom prst="rect">
              <a:avLst/>
            </a:prstGeom>
            <a:noFill/>
          </p:spPr>
          <p:txBody>
            <a:bodyPr wrap="square" rtlCol="0">
              <a:spAutoFit/>
            </a:bodyPr>
            <a:lstStyle/>
            <a:p>
              <a:pPr algn="ctr"/>
              <a:r>
                <a:rPr lang="en-US" b="1" i="0" u="none" strike="noStrike">
                  <a:solidFill>
                    <a:schemeClr val="bg1"/>
                  </a:solidFill>
                  <a:effectLst/>
                  <a:latin typeface="Calibri" panose="020F0502020204030204" pitchFamily="34" charset="0"/>
                </a:rPr>
                <a:t>Child Safety</a:t>
              </a:r>
              <a:endParaRPr lang="zh-CN" altLang="en-US"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a:p>
              <a:pPr algn="ctr"/>
              <a:endParaRPr lang="zh-CN" altLang="en-US" sz="2400"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pic>
          <p:nvPicPr>
            <p:cNvPr id="4" name="Graphic 3" descr="Shield with solid fill">
              <a:extLst>
                <a:ext uri="{FF2B5EF4-FFF2-40B4-BE49-F238E27FC236}">
                  <a16:creationId xmlns:a16="http://schemas.microsoft.com/office/drawing/2014/main" id="{4A050C3C-0AE9-9D89-8BE3-E3FF81C02A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0569" y="1877646"/>
              <a:ext cx="640861" cy="640861"/>
            </a:xfrm>
            <a:prstGeom prst="rect">
              <a:avLst/>
            </a:prstGeom>
          </p:spPr>
        </p:pic>
        <p:pic>
          <p:nvPicPr>
            <p:cNvPr id="5" name="Graphic 4">
              <a:extLst>
                <a:ext uri="{FF2B5EF4-FFF2-40B4-BE49-F238E27FC236}">
                  <a16:creationId xmlns:a16="http://schemas.microsoft.com/office/drawing/2014/main" id="{F80F45C4-E615-B0F2-15EB-F55A17A561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3985" y="3501292"/>
              <a:ext cx="636954" cy="627185"/>
            </a:xfrm>
            <a:prstGeom prst="rect">
              <a:avLst/>
            </a:prstGeom>
          </p:spPr>
        </p:pic>
        <p:pic>
          <p:nvPicPr>
            <p:cNvPr id="6" name="Graphic 5">
              <a:extLst>
                <a:ext uri="{FF2B5EF4-FFF2-40B4-BE49-F238E27FC236}">
                  <a16:creationId xmlns:a16="http://schemas.microsoft.com/office/drawing/2014/main" id="{63A6C3C9-1FF8-D488-44C8-EE089BE517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59788" y="1947984"/>
              <a:ext cx="649655" cy="509954"/>
            </a:xfrm>
            <a:prstGeom prst="rect">
              <a:avLst/>
            </a:prstGeom>
          </p:spPr>
        </p:pic>
      </p:grpSp>
      <p:sp>
        <p:nvSpPr>
          <p:cNvPr id="8" name="TextBox 7">
            <a:extLst>
              <a:ext uri="{FF2B5EF4-FFF2-40B4-BE49-F238E27FC236}">
                <a16:creationId xmlns:a16="http://schemas.microsoft.com/office/drawing/2014/main" id="{76234A2D-60F7-5D8F-EB92-3CA34F1C6B78}"/>
              </a:ext>
            </a:extLst>
          </p:cNvPr>
          <p:cNvSpPr txBox="1"/>
          <p:nvPr/>
        </p:nvSpPr>
        <p:spPr>
          <a:xfrm>
            <a:off x="11621728" y="6311847"/>
            <a:ext cx="491613" cy="369332"/>
          </a:xfrm>
          <a:prstGeom prst="rect">
            <a:avLst/>
          </a:prstGeom>
          <a:noFill/>
        </p:spPr>
        <p:txBody>
          <a:bodyPr wrap="square" rtlCol="0">
            <a:spAutoFit/>
          </a:bodyPr>
          <a:lstStyle/>
          <a:p>
            <a:r>
              <a:rPr lang="ar-EG">
                <a:solidFill>
                  <a:schemeClr val="tx1">
                    <a:lumMod val="95000"/>
                    <a:lumOff val="5000"/>
                  </a:schemeClr>
                </a:solidFill>
              </a:rPr>
              <a:t>12</a:t>
            </a:r>
            <a:endParaRPr lang="en-US">
              <a:solidFill>
                <a:schemeClr val="tx1">
                  <a:lumMod val="95000"/>
                  <a:lumOff val="5000"/>
                </a:schemeClr>
              </a:solidFill>
            </a:endParaRPr>
          </a:p>
        </p:txBody>
      </p:sp>
    </p:spTree>
    <p:extLst>
      <p:ext uri="{BB962C8B-B14F-4D97-AF65-F5344CB8AC3E}">
        <p14:creationId xmlns:p14="http://schemas.microsoft.com/office/powerpoint/2010/main" val="410571346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4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4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4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P spid="28"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F226D555-96D7-43FF-AF16-E7375C1C3C57}"/>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23" name="文本框 22"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EA1934B0-94E1-4EE7-8E9E-81566243960F}"/>
              </a:ext>
            </a:extLst>
          </p:cNvPr>
          <p:cNvSpPr txBox="1"/>
          <p:nvPr/>
        </p:nvSpPr>
        <p:spPr>
          <a:xfrm>
            <a:off x="526718" y="579325"/>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Literature Review</a:t>
            </a:r>
          </a:p>
        </p:txBody>
      </p:sp>
      <p:graphicFrame>
        <p:nvGraphicFramePr>
          <p:cNvPr id="2" name="Table 1">
            <a:extLst>
              <a:ext uri="{FF2B5EF4-FFF2-40B4-BE49-F238E27FC236}">
                <a16:creationId xmlns:a16="http://schemas.microsoft.com/office/drawing/2014/main" id="{D1DABD97-2A72-7C58-6C6F-02BF81E3B778}"/>
              </a:ext>
            </a:extLst>
          </p:cNvPr>
          <p:cNvGraphicFramePr>
            <a:graphicFrameLocks noGrp="1"/>
          </p:cNvGraphicFramePr>
          <p:nvPr>
            <p:extLst>
              <p:ext uri="{D42A27DB-BD31-4B8C-83A1-F6EECF244321}">
                <p14:modId xmlns:p14="http://schemas.microsoft.com/office/powerpoint/2010/main" val="4080534976"/>
              </p:ext>
            </p:extLst>
          </p:nvPr>
        </p:nvGraphicFramePr>
        <p:xfrm>
          <a:off x="478580" y="1421984"/>
          <a:ext cx="11234840" cy="5105253"/>
        </p:xfrm>
        <a:graphic>
          <a:graphicData uri="http://schemas.openxmlformats.org/drawingml/2006/table">
            <a:tbl>
              <a:tblPr firstRow="1" bandRow="1">
                <a:tableStyleId>{5940675A-B579-460E-94D1-54222C63F5DA}</a:tableStyleId>
              </a:tblPr>
              <a:tblGrid>
                <a:gridCol w="2243388">
                  <a:extLst>
                    <a:ext uri="{9D8B030D-6E8A-4147-A177-3AD203B41FA5}">
                      <a16:colId xmlns:a16="http://schemas.microsoft.com/office/drawing/2014/main" val="2387972587"/>
                    </a:ext>
                  </a:extLst>
                </a:gridCol>
                <a:gridCol w="2247863">
                  <a:extLst>
                    <a:ext uri="{9D8B030D-6E8A-4147-A177-3AD203B41FA5}">
                      <a16:colId xmlns:a16="http://schemas.microsoft.com/office/drawing/2014/main" val="302740042"/>
                    </a:ext>
                  </a:extLst>
                </a:gridCol>
                <a:gridCol w="2247863">
                  <a:extLst>
                    <a:ext uri="{9D8B030D-6E8A-4147-A177-3AD203B41FA5}">
                      <a16:colId xmlns:a16="http://schemas.microsoft.com/office/drawing/2014/main" val="877480805"/>
                    </a:ext>
                  </a:extLst>
                </a:gridCol>
                <a:gridCol w="2247863">
                  <a:extLst>
                    <a:ext uri="{9D8B030D-6E8A-4147-A177-3AD203B41FA5}">
                      <a16:colId xmlns:a16="http://schemas.microsoft.com/office/drawing/2014/main" val="2757386810"/>
                    </a:ext>
                  </a:extLst>
                </a:gridCol>
                <a:gridCol w="2247863">
                  <a:extLst>
                    <a:ext uri="{9D8B030D-6E8A-4147-A177-3AD203B41FA5}">
                      <a16:colId xmlns:a16="http://schemas.microsoft.com/office/drawing/2014/main" val="1238270866"/>
                    </a:ext>
                  </a:extLst>
                </a:gridCol>
              </a:tblGrid>
              <a:tr h="344345">
                <a:tc>
                  <a:txBody>
                    <a:bodyPr/>
                    <a:lstStyle/>
                    <a:p>
                      <a:pPr algn="ctr"/>
                      <a:r>
                        <a:rPr lang="en-US"/>
                        <a:t>Authors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algn="ctr"/>
                      <a:r>
                        <a:rPr lang="en-US"/>
                        <a:t>Dataset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algn="ctr"/>
                      <a:r>
                        <a:rPr lang="en-US"/>
                        <a:t>Focus of paper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algn="ctr"/>
                      <a:r>
                        <a:rPr lang="en-US"/>
                        <a:t>Models used</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algn="ctr"/>
                      <a:r>
                        <a:rPr lang="en-US"/>
                        <a:t>Results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extLst>
                  <a:ext uri="{0D108BD9-81ED-4DB2-BD59-A6C34878D82A}">
                    <a16:rowId xmlns:a16="http://schemas.microsoft.com/office/drawing/2014/main" val="3543109308"/>
                  </a:ext>
                </a:extLst>
              </a:tr>
              <a:tr h="1119120">
                <a:tc>
                  <a:txBody>
                    <a:bodyPr/>
                    <a:lstStyle/>
                    <a:p>
                      <a:r>
                        <a:rPr lang="pt-BR" sz="1800" b="0" i="0" kern="1200">
                          <a:solidFill>
                            <a:schemeClr val="tx1"/>
                          </a:solidFill>
                          <a:effectLst/>
                          <a:latin typeface="+mn-lt"/>
                          <a:ea typeface="+mn-ea"/>
                          <a:cs typeface="+mn-cs"/>
                        </a:rPr>
                        <a:t>Rubio, J. L. S., Almeida, A. V., &amp; Segura-Bedmar, I. (2023)[6].</a:t>
                      </a:r>
                      <a:endParaRPr lang="en-US"/>
                    </a:p>
                  </a:txBody>
                  <a:tcPr>
                    <a:lnT w="12700">
                      <a:solidFill>
                        <a:schemeClr val="tx1"/>
                      </a:solidFill>
                    </a:lnT>
                  </a:tcPr>
                </a:tc>
                <a:tc>
                  <a:txBody>
                    <a:bodyPr/>
                    <a:lstStyle/>
                    <a:p>
                      <a:r>
                        <a:rPr lang="en-US"/>
                        <a:t>dataset comprising 2,996 Spanish tweets related to violent acts</a:t>
                      </a:r>
                    </a:p>
                  </a:txBody>
                  <a:tcPr>
                    <a:lnT w="12700">
                      <a:solidFill>
                        <a:schemeClr val="tx1"/>
                      </a:solidFill>
                    </a:lnT>
                  </a:tcPr>
                </a:tc>
                <a:tc>
                  <a:txBody>
                    <a:bodyPr/>
                    <a:lstStyle/>
                    <a:p>
                      <a:r>
                        <a:rPr lang="en-US"/>
                        <a:t>Detection of Violent Incidents on Social Networks </a:t>
                      </a:r>
                      <a:r>
                        <a:rPr lang="en-US" b="1" i="0"/>
                        <a:t>(Text)</a:t>
                      </a:r>
                    </a:p>
                  </a:txBody>
                  <a:tcPr>
                    <a:lnT w="12700">
                      <a:solidFill>
                        <a:schemeClr val="tx1"/>
                      </a:solidFill>
                    </a:lnT>
                  </a:tcPr>
                </a:tc>
                <a:tc>
                  <a:txBody>
                    <a:bodyPr/>
                    <a:lstStyle/>
                    <a:p>
                      <a:r>
                        <a:rPr lang="en-US" sz="1800" b="1" i="0" u="none" strike="noStrike" kern="1200">
                          <a:solidFill>
                            <a:schemeClr val="tx1"/>
                          </a:solidFill>
                          <a:effectLst/>
                          <a:latin typeface="+mn-lt"/>
                          <a:ea typeface="+mn-ea"/>
                          <a:cs typeface="+mn-cs"/>
                        </a:rPr>
                        <a:t> BERT</a:t>
                      </a:r>
                      <a:endParaRPr lang="en-US" b="1"/>
                    </a:p>
                  </a:txBody>
                  <a:tcPr>
                    <a:lnT w="12700">
                      <a:solidFill>
                        <a:schemeClr val="tx1"/>
                      </a:solidFill>
                    </a:lnT>
                  </a:tcPr>
                </a:tc>
                <a:tc>
                  <a:txBody>
                    <a:bodyPr/>
                    <a:lstStyle/>
                    <a:p>
                      <a:r>
                        <a:rPr lang="en-US" sz="1800" b="0" i="0" u="none" strike="noStrike" kern="1200">
                          <a:solidFill>
                            <a:schemeClr val="tx1"/>
                          </a:solidFill>
                          <a:effectLst/>
                          <a:latin typeface="+mn-lt"/>
                          <a:ea typeface="+mn-ea"/>
                          <a:cs typeface="+mn-cs"/>
                        </a:rPr>
                        <a:t>0.918 F1-score</a:t>
                      </a:r>
                      <a:endParaRPr lang="en-US"/>
                    </a:p>
                  </a:txBody>
                  <a:tcPr>
                    <a:lnT w="12700">
                      <a:solidFill>
                        <a:schemeClr val="tx1"/>
                      </a:solidFill>
                    </a:lnT>
                  </a:tcPr>
                </a:tc>
                <a:extLst>
                  <a:ext uri="{0D108BD9-81ED-4DB2-BD59-A6C34878D82A}">
                    <a16:rowId xmlns:a16="http://schemas.microsoft.com/office/drawing/2014/main" val="2780753730"/>
                  </a:ext>
                </a:extLst>
              </a:tr>
              <a:tr h="2152154">
                <a:tc>
                  <a:txBody>
                    <a:bodyPr/>
                    <a:lstStyle/>
                    <a:p>
                      <a:r>
                        <a:rPr lang="es-ES" sz="1800" b="0" i="0" kern="1200">
                          <a:solidFill>
                            <a:schemeClr val="tx1"/>
                          </a:solidFill>
                          <a:effectLst/>
                          <a:latin typeface="+mn-lt"/>
                          <a:ea typeface="+mn-ea"/>
                          <a:cs typeface="+mn-cs"/>
                        </a:rPr>
                        <a:t>Escalante-Hernandez, A., Joaquín-Arellano, L., Lavalle-Martínez, J. D. J., Villaseñor-Pineda, L., &amp; Jair Escalante, H. (2023)</a:t>
                      </a:r>
                      <a:br>
                        <a:rPr lang="es-ES" sz="1800" b="0" i="0" kern="1200">
                          <a:solidFill>
                            <a:schemeClr val="tx1"/>
                          </a:solidFill>
                          <a:effectLst/>
                          <a:latin typeface="+mn-lt"/>
                          <a:ea typeface="+mn-ea"/>
                          <a:cs typeface="+mn-cs"/>
                        </a:rPr>
                      </a:br>
                      <a:r>
                        <a:rPr lang="es-ES" sz="1800" b="0" i="0" kern="1200">
                          <a:solidFill>
                            <a:schemeClr val="tx1"/>
                          </a:solidFill>
                          <a:effectLst/>
                          <a:latin typeface="+mn-lt"/>
                          <a:ea typeface="+mn-ea"/>
                          <a:cs typeface="+mn-cs"/>
                        </a:rPr>
                        <a:t>[11]</a:t>
                      </a:r>
                      <a:endParaRPr lang="en-US"/>
                    </a:p>
                  </a:txBody>
                  <a:tcPr/>
                </a:tc>
                <a:tc>
                  <a:txBody>
                    <a:bodyPr/>
                    <a:lstStyle/>
                    <a:p>
                      <a:r>
                        <a:rPr lang="en-US" sz="1800" b="0" i="0" u="none" strike="noStrike" kern="1200">
                          <a:solidFill>
                            <a:schemeClr val="tx1"/>
                          </a:solidFill>
                          <a:effectLst/>
                          <a:latin typeface="+mn-lt"/>
                          <a:ea typeface="+mn-ea"/>
                          <a:cs typeface="+mn-cs"/>
                        </a:rPr>
                        <a:t>DA-VINCIS dataset of 5000 tweets in Mexican and Spanish</a:t>
                      </a:r>
                      <a:endParaRPr lang="en-US"/>
                    </a:p>
                  </a:txBody>
                  <a:tcPr/>
                </a:tc>
                <a:tc>
                  <a:txBody>
                    <a:bodyPr/>
                    <a:lstStyle/>
                    <a:p>
                      <a:r>
                        <a:rPr lang="en-US" sz="1800" b="0" i="0" u="none" strike="noStrike" kern="1200">
                          <a:solidFill>
                            <a:schemeClr val="tx1"/>
                          </a:solidFill>
                          <a:effectLst/>
                          <a:latin typeface="+mn-lt"/>
                          <a:ea typeface="+mn-ea"/>
                          <a:cs typeface="+mn-cs"/>
                        </a:rPr>
                        <a:t>Identification of violent incidents using social networks  </a:t>
                      </a:r>
                      <a:r>
                        <a:rPr lang="en-US" sz="1800" b="1" i="0" u="none" strike="noStrike" kern="1200">
                          <a:solidFill>
                            <a:schemeClr val="tx1"/>
                          </a:solidFill>
                          <a:effectLst/>
                          <a:latin typeface="+mn-lt"/>
                          <a:ea typeface="+mn-ea"/>
                          <a:cs typeface="+mn-cs"/>
                        </a:rPr>
                        <a:t>(Text)</a:t>
                      </a:r>
                      <a:endParaRPr lang="en-US" b="1"/>
                    </a:p>
                  </a:txBody>
                  <a:tcPr/>
                </a:tc>
                <a:tc>
                  <a:txBody>
                    <a:bodyPr/>
                    <a:lstStyle/>
                    <a:p>
                      <a:r>
                        <a:rPr lang="en-US" b="1"/>
                        <a:t>MLP</a:t>
                      </a:r>
                    </a:p>
                  </a:txBody>
                  <a:tcPr/>
                </a:tc>
                <a:tc>
                  <a:txBody>
                    <a:bodyPr/>
                    <a:lstStyle/>
                    <a:p>
                      <a:r>
                        <a:rPr lang="en-US"/>
                        <a:t>0.65 F1- Score</a:t>
                      </a:r>
                    </a:p>
                  </a:txBody>
                  <a:tcPr/>
                </a:tc>
                <a:extLst>
                  <a:ext uri="{0D108BD9-81ED-4DB2-BD59-A6C34878D82A}">
                    <a16:rowId xmlns:a16="http://schemas.microsoft.com/office/drawing/2014/main" val="1968856450"/>
                  </a:ext>
                </a:extLst>
              </a:tr>
              <a:tr h="1264773">
                <a:tc>
                  <a:txBody>
                    <a:bodyPr/>
                    <a:lstStyle/>
                    <a:p>
                      <a:r>
                        <a:rPr lang="it-IT" sz="1800" b="0" i="0" kern="1200">
                          <a:solidFill>
                            <a:schemeClr val="tx1"/>
                          </a:solidFill>
                          <a:effectLst/>
                          <a:latin typeface="+mn-lt"/>
                          <a:ea typeface="+mn-ea"/>
                          <a:cs typeface="+mn-cs"/>
                        </a:rPr>
                        <a:t>Pericherla, S., &amp; Ilavarasan, E. (2023)[4].</a:t>
                      </a:r>
                      <a:endParaRPr lang="en-US"/>
                    </a:p>
                  </a:txBody>
                  <a:tcPr/>
                </a:tc>
                <a:tc>
                  <a:txBody>
                    <a:bodyPr/>
                    <a:lstStyle/>
                    <a:p>
                      <a:r>
                        <a:rPr lang="en-US" sz="1800" b="0" i="0" u="none" strike="noStrike" kern="1200">
                          <a:solidFill>
                            <a:schemeClr val="tx1"/>
                          </a:solidFill>
                          <a:effectLst/>
                          <a:latin typeface="+mn-lt"/>
                          <a:ea typeface="+mn-ea"/>
                          <a:cs typeface="+mn-cs"/>
                        </a:rPr>
                        <a:t>MS-COCO , Flickr30K</a:t>
                      </a:r>
                      <a:endParaRPr lang="en-US"/>
                    </a:p>
                  </a:txBody>
                  <a:tcPr/>
                </a:tc>
                <a:tc>
                  <a:txBody>
                    <a:bodyPr/>
                    <a:lstStyle/>
                    <a:p>
                      <a:r>
                        <a:rPr lang="en-US"/>
                        <a:t>Cyberbullying detection in image  </a:t>
                      </a:r>
                      <a:r>
                        <a:rPr lang="en-US" b="1"/>
                        <a:t>(images)</a:t>
                      </a:r>
                    </a:p>
                  </a:txBody>
                  <a:tcPr/>
                </a:tc>
                <a:tc>
                  <a:txBody>
                    <a:bodyPr/>
                    <a:lstStyle/>
                    <a:p>
                      <a:r>
                        <a:rPr lang="en-US" sz="1800" b="1" i="0" u="none" strike="noStrike" kern="1200">
                          <a:solidFill>
                            <a:schemeClr val="tx1"/>
                          </a:solidFill>
                          <a:effectLst/>
                          <a:latin typeface="+mn-lt"/>
                          <a:ea typeface="+mn-ea"/>
                          <a:cs typeface="+mn-cs"/>
                        </a:rPr>
                        <a:t>RoBERTa</a:t>
                      </a:r>
                      <a:endParaRPr lang="en-US" b="1"/>
                    </a:p>
                  </a:txBody>
                  <a:tcPr/>
                </a:tc>
                <a:tc>
                  <a:txBody>
                    <a:bodyPr/>
                    <a:lstStyle/>
                    <a:p>
                      <a:r>
                        <a:rPr lang="en-US" sz="1800" b="0" i="0" u="none" strike="noStrike" kern="1200">
                          <a:solidFill>
                            <a:schemeClr val="tx1"/>
                          </a:solidFill>
                          <a:effectLst/>
                          <a:latin typeface="+mn-lt"/>
                          <a:ea typeface="+mn-ea"/>
                          <a:cs typeface="+mn-cs"/>
                        </a:rPr>
                        <a:t>Accuracy 88.82%</a:t>
                      </a:r>
                      <a:endParaRPr lang="en-US"/>
                    </a:p>
                  </a:txBody>
                  <a:tcPr/>
                </a:tc>
                <a:extLst>
                  <a:ext uri="{0D108BD9-81ED-4DB2-BD59-A6C34878D82A}">
                    <a16:rowId xmlns:a16="http://schemas.microsoft.com/office/drawing/2014/main" val="917317047"/>
                  </a:ext>
                </a:extLst>
              </a:tr>
            </a:tbl>
          </a:graphicData>
        </a:graphic>
      </p:graphicFrame>
      <p:sp>
        <p:nvSpPr>
          <p:cNvPr id="3" name="TextBox 2">
            <a:extLst>
              <a:ext uri="{FF2B5EF4-FFF2-40B4-BE49-F238E27FC236}">
                <a16:creationId xmlns:a16="http://schemas.microsoft.com/office/drawing/2014/main" id="{F18FF66F-D9F4-BADA-EA1E-871FA4F4E244}"/>
              </a:ext>
            </a:extLst>
          </p:cNvPr>
          <p:cNvSpPr txBox="1"/>
          <p:nvPr/>
        </p:nvSpPr>
        <p:spPr>
          <a:xfrm>
            <a:off x="11621728" y="6311847"/>
            <a:ext cx="491613" cy="369332"/>
          </a:xfrm>
          <a:prstGeom prst="rect">
            <a:avLst/>
          </a:prstGeom>
          <a:noFill/>
        </p:spPr>
        <p:txBody>
          <a:bodyPr wrap="square" rtlCol="0">
            <a:spAutoFit/>
          </a:bodyPr>
          <a:lstStyle/>
          <a:p>
            <a:r>
              <a:rPr lang="ar-EG">
                <a:solidFill>
                  <a:schemeClr val="tx1">
                    <a:lumMod val="95000"/>
                    <a:lumOff val="5000"/>
                  </a:schemeClr>
                </a:solidFill>
              </a:rPr>
              <a:t>15</a:t>
            </a:r>
            <a:endParaRPr lang="en-US">
              <a:solidFill>
                <a:schemeClr val="tx1">
                  <a:lumMod val="95000"/>
                  <a:lumOff val="5000"/>
                </a:schemeClr>
              </a:solidFill>
            </a:endParaRPr>
          </a:p>
        </p:txBody>
      </p:sp>
    </p:spTree>
    <p:extLst>
      <p:ext uri="{BB962C8B-B14F-4D97-AF65-F5344CB8AC3E}">
        <p14:creationId xmlns:p14="http://schemas.microsoft.com/office/powerpoint/2010/main" val="281206009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400"/>
                                        <p:tgtEl>
                                          <p:spTgt spid="23"/>
                                        </p:tgtEl>
                                      </p:cBhvr>
                                    </p:animEffect>
                                  </p:childTnLst>
                                </p:cTn>
                              </p:par>
                              <p:par>
                                <p:cTn id="8" presetID="53"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400" fill="hold"/>
                                        <p:tgtEl>
                                          <p:spTgt spid="2"/>
                                        </p:tgtEl>
                                        <p:attrNameLst>
                                          <p:attrName>ppt_w</p:attrName>
                                        </p:attrNameLst>
                                      </p:cBhvr>
                                      <p:tavLst>
                                        <p:tav tm="0">
                                          <p:val>
                                            <p:fltVal val="0"/>
                                          </p:val>
                                        </p:tav>
                                        <p:tav tm="100000">
                                          <p:val>
                                            <p:strVal val="#ppt_w"/>
                                          </p:val>
                                        </p:tav>
                                      </p:tavLst>
                                    </p:anim>
                                    <p:anim calcmode="lin" valueType="num">
                                      <p:cBhvr>
                                        <p:cTn id="11" dur="400" fill="hold"/>
                                        <p:tgtEl>
                                          <p:spTgt spid="2"/>
                                        </p:tgtEl>
                                        <p:attrNameLst>
                                          <p:attrName>ppt_h</p:attrName>
                                        </p:attrNameLst>
                                      </p:cBhvr>
                                      <p:tavLst>
                                        <p:tav tm="0">
                                          <p:val>
                                            <p:fltVal val="0"/>
                                          </p:val>
                                        </p:tav>
                                        <p:tav tm="100000">
                                          <p:val>
                                            <p:strVal val="#ppt_h"/>
                                          </p:val>
                                        </p:tav>
                                      </p:tavLst>
                                    </p:anim>
                                    <p:animEffect transition="in" filter="fade">
                                      <p:cBhvr>
                                        <p:cTn id="12"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F226D555-96D7-43FF-AF16-E7375C1C3C57}"/>
              </a:ext>
            </a:extLst>
          </p:cNvPr>
          <p:cNvSpPr/>
          <p:nvPr/>
        </p:nvSpPr>
        <p:spPr>
          <a:xfrm>
            <a:off x="257268" y="201246"/>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23" name="文本框 22"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EA1934B0-94E1-4EE7-8E9E-81566243960F}"/>
              </a:ext>
            </a:extLst>
          </p:cNvPr>
          <p:cNvSpPr txBox="1"/>
          <p:nvPr/>
        </p:nvSpPr>
        <p:spPr>
          <a:xfrm>
            <a:off x="468103" y="237402"/>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Literature Review Cont.</a:t>
            </a:r>
          </a:p>
        </p:txBody>
      </p:sp>
      <p:graphicFrame>
        <p:nvGraphicFramePr>
          <p:cNvPr id="2" name="Table 1">
            <a:extLst>
              <a:ext uri="{FF2B5EF4-FFF2-40B4-BE49-F238E27FC236}">
                <a16:creationId xmlns:a16="http://schemas.microsoft.com/office/drawing/2014/main" id="{D1DABD97-2A72-7C58-6C6F-02BF81E3B778}"/>
              </a:ext>
            </a:extLst>
          </p:cNvPr>
          <p:cNvGraphicFramePr>
            <a:graphicFrameLocks noGrp="1"/>
          </p:cNvGraphicFramePr>
          <p:nvPr>
            <p:extLst>
              <p:ext uri="{D42A27DB-BD31-4B8C-83A1-F6EECF244321}">
                <p14:modId xmlns:p14="http://schemas.microsoft.com/office/powerpoint/2010/main" val="2935032076"/>
              </p:ext>
            </p:extLst>
          </p:nvPr>
        </p:nvGraphicFramePr>
        <p:xfrm>
          <a:off x="1007012" y="1055996"/>
          <a:ext cx="9878060" cy="5204615"/>
        </p:xfrm>
        <a:graphic>
          <a:graphicData uri="http://schemas.openxmlformats.org/drawingml/2006/table">
            <a:tbl>
              <a:tblPr firstRow="1" bandRow="1">
                <a:tableStyleId>{5940675A-B579-460E-94D1-54222C63F5DA}</a:tableStyleId>
              </a:tblPr>
              <a:tblGrid>
                <a:gridCol w="500380">
                  <a:extLst>
                    <a:ext uri="{9D8B030D-6E8A-4147-A177-3AD203B41FA5}">
                      <a16:colId xmlns:a16="http://schemas.microsoft.com/office/drawing/2014/main" val="4246675557"/>
                    </a:ext>
                  </a:extLst>
                </a:gridCol>
                <a:gridCol w="5740858">
                  <a:extLst>
                    <a:ext uri="{9D8B030D-6E8A-4147-A177-3AD203B41FA5}">
                      <a16:colId xmlns:a16="http://schemas.microsoft.com/office/drawing/2014/main" val="2387972587"/>
                    </a:ext>
                  </a:extLst>
                </a:gridCol>
                <a:gridCol w="1151332">
                  <a:extLst>
                    <a:ext uri="{9D8B030D-6E8A-4147-A177-3AD203B41FA5}">
                      <a16:colId xmlns:a16="http://schemas.microsoft.com/office/drawing/2014/main" val="302740042"/>
                    </a:ext>
                  </a:extLst>
                </a:gridCol>
                <a:gridCol w="1423352">
                  <a:extLst>
                    <a:ext uri="{9D8B030D-6E8A-4147-A177-3AD203B41FA5}">
                      <a16:colId xmlns:a16="http://schemas.microsoft.com/office/drawing/2014/main" val="877480805"/>
                    </a:ext>
                  </a:extLst>
                </a:gridCol>
                <a:gridCol w="1062138">
                  <a:extLst>
                    <a:ext uri="{9D8B030D-6E8A-4147-A177-3AD203B41FA5}">
                      <a16:colId xmlns:a16="http://schemas.microsoft.com/office/drawing/2014/main" val="2757386810"/>
                    </a:ext>
                  </a:extLst>
                </a:gridCol>
              </a:tblGrid>
              <a:tr h="306939">
                <a:tc>
                  <a:txBody>
                    <a:bodyPr/>
                    <a:lstStyle/>
                    <a:p>
                      <a:pPr algn="ctr"/>
                      <a:r>
                        <a:rPr lang="en-US" sz="1600"/>
                        <a:t>#</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600"/>
                        <a:t>Model Name</a:t>
                      </a:r>
                    </a:p>
                  </a:txBody>
                  <a:tcPr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algn="ctr"/>
                      <a:r>
                        <a:rPr lang="en-US" sz="1600"/>
                        <a:t>Accuracy </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algn="ctr"/>
                      <a:r>
                        <a:rPr lang="en-US" sz="1600"/>
                        <a:t>Image / text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tc>
                  <a:txBody>
                    <a:bodyPr/>
                    <a:lstStyle/>
                    <a:p>
                      <a:pPr algn="ctr"/>
                      <a:r>
                        <a:rPr lang="en-US" sz="1600"/>
                        <a:t>Reference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40000"/>
                        <a:lumOff val="60000"/>
                      </a:schemeClr>
                    </a:solidFill>
                  </a:tcPr>
                </a:tc>
                <a:extLst>
                  <a:ext uri="{0D108BD9-81ED-4DB2-BD59-A6C34878D82A}">
                    <a16:rowId xmlns:a16="http://schemas.microsoft.com/office/drawing/2014/main" val="3543109308"/>
                  </a:ext>
                </a:extLst>
              </a:tr>
              <a:tr h="411480">
                <a:tc>
                  <a:txBody>
                    <a:bodyPr/>
                    <a:lstStyle/>
                    <a:p>
                      <a:pPr algn="ctr"/>
                      <a:r>
                        <a:rPr lang="en-US" sz="1600" b="1">
                          <a:latin typeface="DengXian (Body)"/>
                        </a:rPr>
                        <a:t>1</a:t>
                      </a:r>
                    </a:p>
                  </a:txBody>
                  <a:tcPr>
                    <a:lnT w="12700" cap="flat" cmpd="sng" algn="ctr">
                      <a:solidFill>
                        <a:schemeClr val="tx1"/>
                      </a:solidFill>
                      <a:prstDash val="solid"/>
                      <a:round/>
                      <a:headEnd type="none" w="med" len="med"/>
                      <a:tailEnd type="none" w="med" len="med"/>
                    </a:lnT>
                  </a:tcPr>
                </a:tc>
                <a:tc>
                  <a:txBody>
                    <a:bodyPr/>
                    <a:lstStyle/>
                    <a:p>
                      <a:r>
                        <a:rPr lang="pt-BR" sz="1600" b="1" i="0" kern="1200">
                          <a:solidFill>
                            <a:schemeClr val="tx1"/>
                          </a:solidFill>
                          <a:effectLst/>
                          <a:latin typeface="+mn-lt"/>
                          <a:ea typeface="+mn-ea"/>
                          <a:cs typeface="+mn-cs"/>
                        </a:rPr>
                        <a:t>Decision Tree</a:t>
                      </a:r>
                      <a:endParaRPr lang="en-US" b="1"/>
                    </a:p>
                  </a:txBody>
                  <a:tcPr>
                    <a:lnT w="12700">
                      <a:solidFill>
                        <a:schemeClr val="tx1"/>
                      </a:solidFill>
                    </a:lnT>
                  </a:tcPr>
                </a:tc>
                <a:tc>
                  <a:txBody>
                    <a:bodyPr/>
                    <a:lstStyle/>
                    <a:p>
                      <a:pPr algn="ctr"/>
                      <a:r>
                        <a:rPr lang="en-US" sz="1600" b="1"/>
                        <a:t>99.90%</a:t>
                      </a:r>
                    </a:p>
                  </a:txBody>
                  <a:tcPr>
                    <a:lnT w="12700">
                      <a:solidFill>
                        <a:schemeClr val="tx1"/>
                      </a:solidFill>
                    </a:lnT>
                  </a:tcPr>
                </a:tc>
                <a:tc>
                  <a:txBody>
                    <a:bodyPr/>
                    <a:lstStyle/>
                    <a:p>
                      <a:pPr algn="ctr"/>
                      <a:r>
                        <a:rPr lang="en-US" sz="1600" b="1" i="0"/>
                        <a:t>Text</a:t>
                      </a:r>
                    </a:p>
                  </a:txBody>
                  <a:tcPr>
                    <a:lnT w="12700">
                      <a:solidFill>
                        <a:schemeClr val="tx1"/>
                      </a:solidFill>
                    </a:lnT>
                  </a:tcPr>
                </a:tc>
                <a:tc>
                  <a:txBody>
                    <a:bodyPr/>
                    <a:lstStyle/>
                    <a:p>
                      <a:pPr algn="ctr"/>
                      <a:r>
                        <a:rPr lang="en-US" sz="1600" b="1" i="0" u="none" strike="noStrike" kern="1200">
                          <a:solidFill>
                            <a:schemeClr val="tx1"/>
                          </a:solidFill>
                          <a:effectLst/>
                          <a:latin typeface="+mn-lt"/>
                          <a:ea typeface="+mn-ea"/>
                          <a:cs typeface="+mn-cs"/>
                        </a:rPr>
                        <a:t>[1]</a:t>
                      </a:r>
                    </a:p>
                  </a:txBody>
                  <a:tcPr>
                    <a:lnT w="12700">
                      <a:solidFill>
                        <a:schemeClr val="tx1"/>
                      </a:solidFill>
                    </a:lnT>
                  </a:tcPr>
                </a:tc>
                <a:extLst>
                  <a:ext uri="{0D108BD9-81ED-4DB2-BD59-A6C34878D82A}">
                    <a16:rowId xmlns:a16="http://schemas.microsoft.com/office/drawing/2014/main" val="2780753730"/>
                  </a:ext>
                </a:extLst>
              </a:tr>
              <a:tr h="300026">
                <a:tc>
                  <a:txBody>
                    <a:bodyPr/>
                    <a:lstStyle/>
                    <a:p>
                      <a:pPr lvl="0" algn="ctr">
                        <a:buNone/>
                      </a:pPr>
                      <a:r>
                        <a:rPr lang="en-US" sz="1600" b="1" i="0" u="none" strike="noStrike">
                          <a:solidFill>
                            <a:schemeClr val="tx1"/>
                          </a:solidFill>
                          <a:effectLst/>
                          <a:latin typeface="DengXian (Body)"/>
                        </a:rPr>
                        <a:t>2</a:t>
                      </a:r>
                    </a:p>
                  </a:txBody>
                  <a:tcPr/>
                </a:tc>
                <a:tc>
                  <a:txBody>
                    <a:bodyPr/>
                    <a:lstStyle/>
                    <a:p>
                      <a:pPr lvl="0" algn="l">
                        <a:buNone/>
                      </a:pPr>
                      <a:r>
                        <a:rPr lang="en-US" sz="1600" b="1" u="none" strike="noStrike">
                          <a:solidFill>
                            <a:schemeClr val="tx1"/>
                          </a:solidFill>
                          <a:effectLst/>
                        </a:rPr>
                        <a:t>Multinomial Naïve Bayes (MNB)</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64.00%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Text</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[1]</a:t>
                      </a:r>
                      <a:endParaRPr lang="en-US" sz="1600" b="1" i="0" u="none" strike="noStrike">
                        <a:solidFill>
                          <a:schemeClr val="tx1"/>
                        </a:solidFill>
                        <a:effectLst/>
                        <a:latin typeface="Roboto"/>
                      </a:endParaRPr>
                    </a:p>
                  </a:txBody>
                  <a:tcPr/>
                </a:tc>
                <a:extLst>
                  <a:ext uri="{0D108BD9-81ED-4DB2-BD59-A6C34878D82A}">
                    <a16:rowId xmlns:a16="http://schemas.microsoft.com/office/drawing/2014/main" val="2716425756"/>
                  </a:ext>
                </a:extLst>
              </a:tr>
              <a:tr h="319383">
                <a:tc>
                  <a:txBody>
                    <a:bodyPr/>
                    <a:lstStyle/>
                    <a:p>
                      <a:pPr lvl="0" algn="ctr">
                        <a:buNone/>
                      </a:pPr>
                      <a:r>
                        <a:rPr lang="en-US" sz="1600" b="1" i="0" u="none" strike="noStrike">
                          <a:solidFill>
                            <a:schemeClr val="tx1"/>
                          </a:solidFill>
                          <a:effectLst/>
                          <a:latin typeface="DengXian (Body)"/>
                        </a:rPr>
                        <a:t>3</a:t>
                      </a:r>
                    </a:p>
                  </a:txBody>
                  <a:tcPr/>
                </a:tc>
                <a:tc>
                  <a:txBody>
                    <a:bodyPr/>
                    <a:lstStyle/>
                    <a:p>
                      <a:pPr lvl="0" algn="l">
                        <a:buNone/>
                      </a:pPr>
                      <a:r>
                        <a:rPr lang="en-US" sz="1600" b="1" u="none" strike="noStrike">
                          <a:solidFill>
                            <a:schemeClr val="tx1"/>
                          </a:solidFill>
                          <a:effectLst/>
                        </a:rPr>
                        <a:t>AdaBoost Classifier</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45.50%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Text</a:t>
                      </a:r>
                    </a:p>
                  </a:txBody>
                  <a:tcPr/>
                </a:tc>
                <a:tc>
                  <a:txBody>
                    <a:bodyPr/>
                    <a:lstStyle/>
                    <a:p>
                      <a:pPr lvl="0" algn="ctr">
                        <a:buNone/>
                      </a:pPr>
                      <a:r>
                        <a:rPr lang="en-US" sz="1600" b="1" u="none" strike="noStrike">
                          <a:solidFill>
                            <a:schemeClr val="tx1"/>
                          </a:solidFill>
                          <a:effectLst/>
                        </a:rPr>
                        <a:t>[1]</a:t>
                      </a:r>
                      <a:endParaRPr lang="en-US" sz="1600" b="1" i="0" u="none" strike="noStrike">
                        <a:solidFill>
                          <a:schemeClr val="tx1"/>
                        </a:solidFill>
                        <a:effectLst/>
                        <a:latin typeface="Roboto"/>
                      </a:endParaRPr>
                    </a:p>
                  </a:txBody>
                  <a:tcPr/>
                </a:tc>
                <a:extLst>
                  <a:ext uri="{0D108BD9-81ED-4DB2-BD59-A6C34878D82A}">
                    <a16:rowId xmlns:a16="http://schemas.microsoft.com/office/drawing/2014/main" val="1968856450"/>
                  </a:ext>
                </a:extLst>
              </a:tr>
              <a:tr h="348418">
                <a:tc>
                  <a:txBody>
                    <a:bodyPr/>
                    <a:lstStyle/>
                    <a:p>
                      <a:pPr lvl="0" algn="ctr">
                        <a:buNone/>
                      </a:pPr>
                      <a:r>
                        <a:rPr lang="en-US" sz="1600" b="1" i="0" u="none" strike="noStrike">
                          <a:solidFill>
                            <a:schemeClr val="tx1"/>
                          </a:solidFill>
                          <a:effectLst/>
                          <a:latin typeface="DengXian (Body)"/>
                        </a:rPr>
                        <a:t>4</a:t>
                      </a:r>
                    </a:p>
                  </a:txBody>
                  <a:tcPr/>
                </a:tc>
                <a:tc>
                  <a:txBody>
                    <a:bodyPr/>
                    <a:lstStyle/>
                    <a:p>
                      <a:pPr lvl="0" algn="l">
                        <a:buNone/>
                      </a:pPr>
                      <a:r>
                        <a:rPr lang="en-US" sz="1600" b="1" u="none" strike="noStrike">
                          <a:solidFill>
                            <a:schemeClr val="tx1"/>
                          </a:solidFill>
                          <a:effectLst/>
                        </a:rPr>
                        <a:t>Logistic regression</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77.70%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Text</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[1]</a:t>
                      </a:r>
                      <a:endParaRPr lang="en-US" sz="1600" b="1" i="0" u="none" strike="noStrike">
                        <a:solidFill>
                          <a:schemeClr val="tx1"/>
                        </a:solidFill>
                        <a:effectLst/>
                        <a:latin typeface="Roboto"/>
                      </a:endParaRPr>
                    </a:p>
                  </a:txBody>
                  <a:tcPr/>
                </a:tc>
                <a:extLst>
                  <a:ext uri="{0D108BD9-81ED-4DB2-BD59-A6C34878D82A}">
                    <a16:rowId xmlns:a16="http://schemas.microsoft.com/office/drawing/2014/main" val="662794706"/>
                  </a:ext>
                </a:extLst>
              </a:tr>
              <a:tr h="309704">
                <a:tc>
                  <a:txBody>
                    <a:bodyPr/>
                    <a:lstStyle/>
                    <a:p>
                      <a:pPr lvl="0" algn="ctr">
                        <a:buNone/>
                      </a:pPr>
                      <a:r>
                        <a:rPr lang="en-US" sz="1600" b="1" i="0" u="none" strike="noStrike">
                          <a:solidFill>
                            <a:schemeClr val="tx1"/>
                          </a:solidFill>
                          <a:effectLst/>
                          <a:latin typeface="DengXian (Body)"/>
                        </a:rPr>
                        <a:t>5</a:t>
                      </a:r>
                    </a:p>
                  </a:txBody>
                  <a:tcPr/>
                </a:tc>
                <a:tc>
                  <a:txBody>
                    <a:bodyPr/>
                    <a:lstStyle/>
                    <a:p>
                      <a:pPr lvl="0" algn="l">
                        <a:buNone/>
                      </a:pPr>
                      <a:r>
                        <a:rPr lang="en-US" sz="1600" b="1" u="none" strike="noStrike">
                          <a:solidFill>
                            <a:schemeClr val="tx1"/>
                          </a:solidFill>
                          <a:effectLst/>
                        </a:rPr>
                        <a:t>Linear SVC </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97.00%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Text</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[1]</a:t>
                      </a:r>
                      <a:endParaRPr lang="en-US" sz="1600" b="1" i="0" u="none" strike="noStrike">
                        <a:solidFill>
                          <a:schemeClr val="tx1"/>
                        </a:solidFill>
                        <a:effectLst/>
                        <a:latin typeface="Roboto"/>
                      </a:endParaRPr>
                    </a:p>
                  </a:txBody>
                  <a:tcPr/>
                </a:tc>
                <a:extLst>
                  <a:ext uri="{0D108BD9-81ED-4DB2-BD59-A6C34878D82A}">
                    <a16:rowId xmlns:a16="http://schemas.microsoft.com/office/drawing/2014/main" val="3177021227"/>
                  </a:ext>
                </a:extLst>
              </a:tr>
              <a:tr h="300026">
                <a:tc>
                  <a:txBody>
                    <a:bodyPr/>
                    <a:lstStyle/>
                    <a:p>
                      <a:pPr lvl="0" algn="ctr">
                        <a:buNone/>
                      </a:pPr>
                      <a:r>
                        <a:rPr lang="en-US" sz="1600" b="1" i="0" u="none" strike="noStrike">
                          <a:solidFill>
                            <a:schemeClr val="tx1"/>
                          </a:solidFill>
                          <a:effectLst/>
                          <a:latin typeface="DengXian (Body)"/>
                        </a:rPr>
                        <a:t>6</a:t>
                      </a:r>
                    </a:p>
                  </a:txBody>
                  <a:tcPr/>
                </a:tc>
                <a:tc>
                  <a:txBody>
                    <a:bodyPr/>
                    <a:lstStyle/>
                    <a:p>
                      <a:pPr lvl="0" algn="l">
                        <a:buNone/>
                      </a:pPr>
                      <a:r>
                        <a:rPr lang="en-US" sz="1600" b="1" u="none" strike="noStrike">
                          <a:solidFill>
                            <a:schemeClr val="tx1"/>
                          </a:solidFill>
                          <a:effectLst/>
                        </a:rPr>
                        <a:t>Stochastic gradient descent optimizer (SGD)</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92.80%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Text</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[1]</a:t>
                      </a:r>
                      <a:endParaRPr lang="en-US" sz="1600" b="1" i="0" u="none" strike="noStrike">
                        <a:solidFill>
                          <a:schemeClr val="tx1"/>
                        </a:solidFill>
                        <a:effectLst/>
                        <a:latin typeface="Roboto"/>
                      </a:endParaRPr>
                    </a:p>
                  </a:txBody>
                  <a:tcPr/>
                </a:tc>
                <a:extLst>
                  <a:ext uri="{0D108BD9-81ED-4DB2-BD59-A6C34878D82A}">
                    <a16:rowId xmlns:a16="http://schemas.microsoft.com/office/drawing/2014/main" val="685820950"/>
                  </a:ext>
                </a:extLst>
              </a:tr>
              <a:tr h="309704">
                <a:tc>
                  <a:txBody>
                    <a:bodyPr/>
                    <a:lstStyle/>
                    <a:p>
                      <a:pPr lvl="0" algn="ctr">
                        <a:buNone/>
                      </a:pPr>
                      <a:r>
                        <a:rPr lang="en-US" sz="1600" b="1" i="0" u="none" strike="noStrike">
                          <a:solidFill>
                            <a:schemeClr val="tx1"/>
                          </a:solidFill>
                          <a:effectLst/>
                          <a:latin typeface="DengXian (Body)"/>
                        </a:rPr>
                        <a:t>7</a:t>
                      </a:r>
                    </a:p>
                  </a:txBody>
                  <a:tcPr/>
                </a:tc>
                <a:tc>
                  <a:txBody>
                    <a:bodyPr/>
                    <a:lstStyle/>
                    <a:p>
                      <a:pPr lvl="0" algn="l">
                        <a:buNone/>
                      </a:pPr>
                      <a:r>
                        <a:rPr lang="en-US" sz="1600" b="1" u="none" strike="noStrike">
                          <a:solidFill>
                            <a:schemeClr val="tx1"/>
                          </a:solidFill>
                          <a:effectLst/>
                        </a:rPr>
                        <a:t>Random Forest</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99.00%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Text</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[1]</a:t>
                      </a:r>
                      <a:endParaRPr lang="en-US" sz="1600" b="1" i="0" u="none" strike="noStrike">
                        <a:solidFill>
                          <a:schemeClr val="tx1"/>
                        </a:solidFill>
                        <a:effectLst/>
                        <a:latin typeface="Roboto"/>
                      </a:endParaRPr>
                    </a:p>
                  </a:txBody>
                  <a:tcPr/>
                </a:tc>
                <a:extLst>
                  <a:ext uri="{0D108BD9-81ED-4DB2-BD59-A6C34878D82A}">
                    <a16:rowId xmlns:a16="http://schemas.microsoft.com/office/drawing/2014/main" val="3486787108"/>
                  </a:ext>
                </a:extLst>
              </a:tr>
              <a:tr h="338740">
                <a:tc>
                  <a:txBody>
                    <a:bodyPr/>
                    <a:lstStyle/>
                    <a:p>
                      <a:pPr lvl="0" algn="ctr">
                        <a:buNone/>
                      </a:pPr>
                      <a:r>
                        <a:rPr lang="en-US" sz="1600" b="1" i="0" u="none" strike="noStrike">
                          <a:solidFill>
                            <a:schemeClr val="tx1"/>
                          </a:solidFill>
                          <a:effectLst/>
                          <a:latin typeface="DengXian (Body)"/>
                        </a:rPr>
                        <a:t>8</a:t>
                      </a:r>
                    </a:p>
                  </a:txBody>
                  <a:tcPr/>
                </a:tc>
                <a:tc>
                  <a:txBody>
                    <a:bodyPr/>
                    <a:lstStyle/>
                    <a:p>
                      <a:pPr lvl="0" algn="l">
                        <a:buNone/>
                      </a:pPr>
                      <a:r>
                        <a:rPr lang="en-US" sz="1600" b="1" u="none" strike="noStrike">
                          <a:solidFill>
                            <a:schemeClr val="tx1"/>
                          </a:solidFill>
                          <a:effectLst/>
                        </a:rPr>
                        <a:t>Bagging classifier</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93.80%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Text</a:t>
                      </a:r>
                      <a:endParaRPr lang="en-US" sz="1600" b="1" i="0" u="none" strike="noStrike">
                        <a:solidFill>
                          <a:schemeClr val="tx1"/>
                        </a:solidFill>
                        <a:effectLst/>
                        <a:latin typeface="Arial"/>
                      </a:endParaRPr>
                    </a:p>
                  </a:txBody>
                  <a:tcPr/>
                </a:tc>
                <a:tc>
                  <a:txBody>
                    <a:bodyPr/>
                    <a:lstStyle/>
                    <a:p>
                      <a:pPr lvl="0" algn="ctr">
                        <a:buNone/>
                      </a:pPr>
                      <a:r>
                        <a:rPr lang="en-US" sz="1600" b="1" u="none" strike="noStrike" dirty="0">
                          <a:solidFill>
                            <a:schemeClr val="tx1"/>
                          </a:solidFill>
                          <a:effectLst/>
                        </a:rPr>
                        <a:t>[1]</a:t>
                      </a:r>
                      <a:endParaRPr lang="en-US" sz="1600" b="1" i="0" u="none" strike="noStrike" dirty="0">
                        <a:solidFill>
                          <a:schemeClr val="tx1"/>
                        </a:solidFill>
                        <a:effectLst/>
                        <a:latin typeface="Roboto"/>
                      </a:endParaRPr>
                    </a:p>
                  </a:txBody>
                  <a:tcPr/>
                </a:tc>
                <a:extLst>
                  <a:ext uri="{0D108BD9-81ED-4DB2-BD59-A6C34878D82A}">
                    <a16:rowId xmlns:a16="http://schemas.microsoft.com/office/drawing/2014/main" val="1266777516"/>
                  </a:ext>
                </a:extLst>
              </a:tr>
              <a:tr h="329061">
                <a:tc>
                  <a:txBody>
                    <a:bodyPr/>
                    <a:lstStyle/>
                    <a:p>
                      <a:pPr lvl="0" algn="ctr">
                        <a:buNone/>
                      </a:pPr>
                      <a:r>
                        <a:rPr lang="en-US" sz="1600" b="1" i="0" u="none" strike="noStrike">
                          <a:solidFill>
                            <a:schemeClr val="tx1"/>
                          </a:solidFill>
                          <a:effectLst/>
                          <a:latin typeface="DengXian (Body)"/>
                        </a:rPr>
                        <a:t>9</a:t>
                      </a:r>
                    </a:p>
                  </a:txBody>
                  <a:tcPr/>
                </a:tc>
                <a:tc>
                  <a:txBody>
                    <a:bodyPr/>
                    <a:lstStyle/>
                    <a:p>
                      <a:pPr lvl="0" algn="l">
                        <a:buNone/>
                      </a:pPr>
                      <a:r>
                        <a:rPr lang="en-US" sz="1600" b="1" u="none" strike="noStrike">
                          <a:solidFill>
                            <a:schemeClr val="tx1"/>
                          </a:solidFill>
                          <a:effectLst/>
                        </a:rPr>
                        <a:t>Medium Gaussian SVM</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98.73%</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Image</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[8]</a:t>
                      </a:r>
                      <a:endParaRPr lang="en-US" sz="1600" b="1" i="0" u="none" strike="noStrike">
                        <a:solidFill>
                          <a:schemeClr val="tx1"/>
                        </a:solidFill>
                        <a:effectLst/>
                        <a:latin typeface="Arial"/>
                      </a:endParaRPr>
                    </a:p>
                  </a:txBody>
                  <a:tcPr/>
                </a:tc>
                <a:extLst>
                  <a:ext uri="{0D108BD9-81ED-4DB2-BD59-A6C34878D82A}">
                    <a16:rowId xmlns:a16="http://schemas.microsoft.com/office/drawing/2014/main" val="2736683540"/>
                  </a:ext>
                </a:extLst>
              </a:tr>
              <a:tr h="474579">
                <a:tc>
                  <a:txBody>
                    <a:bodyPr/>
                    <a:lstStyle/>
                    <a:p>
                      <a:pPr lvl="0" algn="ctr">
                        <a:buNone/>
                      </a:pPr>
                      <a:r>
                        <a:rPr lang="en-US" sz="1600" b="1" i="0" u="none" strike="noStrike">
                          <a:solidFill>
                            <a:schemeClr val="tx1"/>
                          </a:solidFill>
                          <a:effectLst/>
                          <a:latin typeface="DengXian (Body)"/>
                        </a:rPr>
                        <a:t>10</a:t>
                      </a:r>
                    </a:p>
                  </a:txBody>
                  <a:tcPr/>
                </a:tc>
                <a:tc>
                  <a:txBody>
                    <a:bodyPr/>
                    <a:lstStyle/>
                    <a:p>
                      <a:pPr lvl="0" algn="l">
                        <a:buNone/>
                      </a:pPr>
                      <a:r>
                        <a:rPr lang="en-US" sz="1600" b="1" u="none" strike="noStrike">
                          <a:solidFill>
                            <a:schemeClr val="tx1"/>
                          </a:solidFill>
                          <a:effectLst/>
                        </a:rPr>
                        <a:t>KNN</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82.26%</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Image</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[8]</a:t>
                      </a:r>
                      <a:endParaRPr lang="en-US" sz="1600" b="1" i="0" u="none" strike="noStrike">
                        <a:solidFill>
                          <a:schemeClr val="tx1"/>
                        </a:solidFill>
                        <a:effectLst/>
                        <a:latin typeface="Arial"/>
                      </a:endParaRPr>
                    </a:p>
                  </a:txBody>
                  <a:tcPr/>
                </a:tc>
                <a:extLst>
                  <a:ext uri="{0D108BD9-81ED-4DB2-BD59-A6C34878D82A}">
                    <a16:rowId xmlns:a16="http://schemas.microsoft.com/office/drawing/2014/main" val="1201266525"/>
                  </a:ext>
                </a:extLst>
              </a:tr>
              <a:tr h="329061">
                <a:tc>
                  <a:txBody>
                    <a:bodyPr/>
                    <a:lstStyle/>
                    <a:p>
                      <a:pPr lvl="0" algn="ctr">
                        <a:buNone/>
                      </a:pPr>
                      <a:r>
                        <a:rPr lang="en-US" sz="1600" b="1" i="0" u="none" strike="noStrike">
                          <a:solidFill>
                            <a:schemeClr val="tx1"/>
                          </a:solidFill>
                          <a:effectLst/>
                          <a:latin typeface="DengXian (Body)"/>
                        </a:rPr>
                        <a:t>11</a:t>
                      </a:r>
                    </a:p>
                  </a:txBody>
                  <a:tcPr/>
                </a:tc>
                <a:tc>
                  <a:txBody>
                    <a:bodyPr/>
                    <a:lstStyle/>
                    <a:p>
                      <a:pPr lvl="0" algn="l">
                        <a:buNone/>
                      </a:pPr>
                      <a:r>
                        <a:rPr lang="en-US" sz="1600" b="1" u="none" strike="noStrike">
                          <a:solidFill>
                            <a:schemeClr val="tx1"/>
                          </a:solidFill>
                          <a:effectLst/>
                        </a:rPr>
                        <a:t>Logistic regression &amp; SVM</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75.00%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Text</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[13]</a:t>
                      </a:r>
                      <a:endParaRPr lang="en-US" sz="1600" b="1" i="0" u="none" strike="noStrike">
                        <a:solidFill>
                          <a:schemeClr val="tx1"/>
                        </a:solidFill>
                        <a:effectLst/>
                        <a:latin typeface="Arial"/>
                      </a:endParaRPr>
                    </a:p>
                  </a:txBody>
                  <a:tcPr/>
                </a:tc>
                <a:extLst>
                  <a:ext uri="{0D108BD9-81ED-4DB2-BD59-A6C34878D82A}">
                    <a16:rowId xmlns:a16="http://schemas.microsoft.com/office/drawing/2014/main" val="2577531728"/>
                  </a:ext>
                </a:extLst>
              </a:tr>
              <a:tr h="474579">
                <a:tc>
                  <a:txBody>
                    <a:bodyPr/>
                    <a:lstStyle/>
                    <a:p>
                      <a:pPr lvl="0" algn="ctr">
                        <a:buNone/>
                      </a:pPr>
                      <a:r>
                        <a:rPr lang="en-US" sz="1600" b="1" i="0" u="none" strike="noStrike">
                          <a:solidFill>
                            <a:schemeClr val="tx1"/>
                          </a:solidFill>
                          <a:effectLst/>
                          <a:latin typeface="DengXian (Body)"/>
                        </a:rPr>
                        <a:t>12</a:t>
                      </a:r>
                    </a:p>
                  </a:txBody>
                  <a:tcPr/>
                </a:tc>
                <a:tc>
                  <a:txBody>
                    <a:bodyPr/>
                    <a:lstStyle/>
                    <a:p>
                      <a:pPr lvl="0" algn="l">
                        <a:buNone/>
                      </a:pPr>
                      <a:r>
                        <a:rPr lang="en-US" sz="1600" b="1" u="none" strike="noStrike">
                          <a:solidFill>
                            <a:schemeClr val="tx1"/>
                          </a:solidFill>
                          <a:effectLst/>
                        </a:rPr>
                        <a:t>decision tree, SVM &amp; Naive</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91.00%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Text</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[13]</a:t>
                      </a:r>
                      <a:endParaRPr lang="en-US" sz="1600" b="1" i="0" u="none" strike="noStrike">
                        <a:solidFill>
                          <a:schemeClr val="tx1"/>
                        </a:solidFill>
                        <a:effectLst/>
                        <a:latin typeface="Arial"/>
                      </a:endParaRPr>
                    </a:p>
                  </a:txBody>
                  <a:tcPr/>
                </a:tc>
                <a:extLst>
                  <a:ext uri="{0D108BD9-81ED-4DB2-BD59-A6C34878D82A}">
                    <a16:rowId xmlns:a16="http://schemas.microsoft.com/office/drawing/2014/main" val="3039159798"/>
                  </a:ext>
                </a:extLst>
              </a:tr>
              <a:tr h="474579">
                <a:tc>
                  <a:txBody>
                    <a:bodyPr/>
                    <a:lstStyle/>
                    <a:p>
                      <a:pPr lvl="0" algn="ctr">
                        <a:buNone/>
                      </a:pPr>
                      <a:r>
                        <a:rPr lang="en-US" sz="1600" b="1" i="0" u="none" strike="noStrike">
                          <a:solidFill>
                            <a:schemeClr val="tx1"/>
                          </a:solidFill>
                          <a:effectLst/>
                          <a:latin typeface="DengXian (Body)"/>
                        </a:rPr>
                        <a:t>13</a:t>
                      </a:r>
                    </a:p>
                  </a:txBody>
                  <a:tcPr/>
                </a:tc>
                <a:tc>
                  <a:txBody>
                    <a:bodyPr/>
                    <a:lstStyle/>
                    <a:p>
                      <a:pPr lvl="0" algn="l">
                        <a:buNone/>
                      </a:pPr>
                      <a:r>
                        <a:rPr lang="en-US" sz="1600" b="1" u="none" strike="noStrike">
                          <a:solidFill>
                            <a:schemeClr val="tx1"/>
                          </a:solidFill>
                          <a:effectLst/>
                        </a:rPr>
                        <a:t>Combinational Network for Bullying Detection(CNBD)</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91.40%</a:t>
                      </a:r>
                      <a:endParaRPr lang="en-US" sz="1600" b="1" i="0" u="none" strike="noStrike">
                        <a:solidFill>
                          <a:schemeClr val="tx1"/>
                        </a:solidFill>
                        <a:effectLst/>
                        <a:latin typeface="Arial"/>
                      </a:endParaRPr>
                    </a:p>
                  </a:txBody>
                  <a:tcPr/>
                </a:tc>
                <a:tc>
                  <a:txBody>
                    <a:bodyPr/>
                    <a:lstStyle/>
                    <a:p>
                      <a:pPr lvl="0" algn="ctr">
                        <a:buNone/>
                      </a:pPr>
                      <a:r>
                        <a:rPr lang="en-US" sz="1600" b="1" u="none" strike="noStrike">
                          <a:solidFill>
                            <a:schemeClr val="tx1"/>
                          </a:solidFill>
                          <a:effectLst/>
                        </a:rPr>
                        <a:t>Image</a:t>
                      </a:r>
                      <a:endParaRPr lang="en-US" sz="1600" b="1" i="0" u="none" strike="noStrike">
                        <a:solidFill>
                          <a:schemeClr val="tx1"/>
                        </a:solidFill>
                        <a:effectLst/>
                        <a:latin typeface="Arial"/>
                      </a:endParaRPr>
                    </a:p>
                  </a:txBody>
                  <a:tcPr/>
                </a:tc>
                <a:tc>
                  <a:txBody>
                    <a:bodyPr/>
                    <a:lstStyle/>
                    <a:p>
                      <a:pPr lvl="0" algn="ctr">
                        <a:buNone/>
                      </a:pPr>
                      <a:r>
                        <a:rPr lang="en-US" sz="1600" b="1" u="none" strike="noStrike" dirty="0">
                          <a:solidFill>
                            <a:schemeClr val="tx1"/>
                          </a:solidFill>
                          <a:effectLst/>
                        </a:rPr>
                        <a:t>[4]</a:t>
                      </a:r>
                      <a:endParaRPr lang="en-US" sz="1600" b="1" i="0" u="none" strike="noStrike" dirty="0">
                        <a:solidFill>
                          <a:schemeClr val="tx1"/>
                        </a:solidFill>
                        <a:effectLst/>
                        <a:latin typeface="Arial"/>
                      </a:endParaRPr>
                    </a:p>
                  </a:txBody>
                  <a:tcPr/>
                </a:tc>
                <a:extLst>
                  <a:ext uri="{0D108BD9-81ED-4DB2-BD59-A6C34878D82A}">
                    <a16:rowId xmlns:a16="http://schemas.microsoft.com/office/drawing/2014/main" val="1584749744"/>
                  </a:ext>
                </a:extLst>
              </a:tr>
            </a:tbl>
          </a:graphicData>
        </a:graphic>
      </p:graphicFrame>
      <p:sp>
        <p:nvSpPr>
          <p:cNvPr id="3" name="TextBox 2">
            <a:extLst>
              <a:ext uri="{FF2B5EF4-FFF2-40B4-BE49-F238E27FC236}">
                <a16:creationId xmlns:a16="http://schemas.microsoft.com/office/drawing/2014/main" id="{F38ADC8A-7FAC-B3CA-3933-731141EB253D}"/>
              </a:ext>
            </a:extLst>
          </p:cNvPr>
          <p:cNvSpPr txBox="1"/>
          <p:nvPr/>
        </p:nvSpPr>
        <p:spPr>
          <a:xfrm>
            <a:off x="11621728" y="6311847"/>
            <a:ext cx="491613" cy="369332"/>
          </a:xfrm>
          <a:prstGeom prst="rect">
            <a:avLst/>
          </a:prstGeom>
          <a:noFill/>
        </p:spPr>
        <p:txBody>
          <a:bodyPr wrap="square" rtlCol="0">
            <a:spAutoFit/>
          </a:bodyPr>
          <a:lstStyle/>
          <a:p>
            <a:r>
              <a:rPr lang="ar-EG">
                <a:solidFill>
                  <a:schemeClr val="tx1">
                    <a:lumMod val="95000"/>
                    <a:lumOff val="5000"/>
                  </a:schemeClr>
                </a:solidFill>
              </a:rPr>
              <a:t>16</a:t>
            </a:r>
            <a:endParaRPr lang="en-US">
              <a:solidFill>
                <a:schemeClr val="tx1">
                  <a:lumMod val="95000"/>
                  <a:lumOff val="5000"/>
                </a:schemeClr>
              </a:solidFill>
            </a:endParaRPr>
          </a:p>
        </p:txBody>
      </p:sp>
    </p:spTree>
    <p:extLst>
      <p:ext uri="{BB962C8B-B14F-4D97-AF65-F5344CB8AC3E}">
        <p14:creationId xmlns:p14="http://schemas.microsoft.com/office/powerpoint/2010/main" val="115924660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400"/>
                                        <p:tgtEl>
                                          <p:spTgt spid="23"/>
                                        </p:tgtEl>
                                      </p:cBhvr>
                                    </p:animEffect>
                                  </p:childTnLst>
                                </p:cTn>
                              </p:par>
                              <p:par>
                                <p:cTn id="8" presetID="53"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p:cTn id="10" dur="400" fill="hold"/>
                                        <p:tgtEl>
                                          <p:spTgt spid="2"/>
                                        </p:tgtEl>
                                        <p:attrNameLst>
                                          <p:attrName>ppt_w</p:attrName>
                                        </p:attrNameLst>
                                      </p:cBhvr>
                                      <p:tavLst>
                                        <p:tav tm="0">
                                          <p:val>
                                            <p:fltVal val="0"/>
                                          </p:val>
                                        </p:tav>
                                        <p:tav tm="100000">
                                          <p:val>
                                            <p:strVal val="#ppt_w"/>
                                          </p:val>
                                        </p:tav>
                                      </p:tavLst>
                                    </p:anim>
                                    <p:anim calcmode="lin" valueType="num">
                                      <p:cBhvr>
                                        <p:cTn id="11" dur="400" fill="hold"/>
                                        <p:tgtEl>
                                          <p:spTgt spid="2"/>
                                        </p:tgtEl>
                                        <p:attrNameLst>
                                          <p:attrName>ppt_h</p:attrName>
                                        </p:attrNameLst>
                                      </p:cBhvr>
                                      <p:tavLst>
                                        <p:tav tm="0">
                                          <p:val>
                                            <p:fltVal val="0"/>
                                          </p:val>
                                        </p:tav>
                                        <p:tav tm="100000">
                                          <p:val>
                                            <p:strVal val="#ppt_h"/>
                                          </p:val>
                                        </p:tav>
                                      </p:tavLst>
                                    </p:anim>
                                    <p:animEffect transition="in" filter="fade">
                                      <p:cBhvr>
                                        <p:cTn id="12"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AA1ADEE-9142-8212-ADC7-D7BB3B7C3B33}"/>
              </a:ext>
            </a:extLst>
          </p:cNvPr>
          <p:cNvSpPr/>
          <p:nvPr/>
        </p:nvSpPr>
        <p:spPr>
          <a:xfrm>
            <a:off x="267037" y="35052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 name="文本框 55"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91BCB486-DEA8-2D30-5B99-3F90811930F7}"/>
              </a:ext>
            </a:extLst>
          </p:cNvPr>
          <p:cNvSpPr txBox="1"/>
          <p:nvPr/>
        </p:nvSpPr>
        <p:spPr>
          <a:xfrm>
            <a:off x="476586" y="403909"/>
            <a:ext cx="1775001"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Datasets</a:t>
            </a:r>
          </a:p>
        </p:txBody>
      </p:sp>
      <p:graphicFrame>
        <p:nvGraphicFramePr>
          <p:cNvPr id="4" name="Table 3">
            <a:extLst>
              <a:ext uri="{FF2B5EF4-FFF2-40B4-BE49-F238E27FC236}">
                <a16:creationId xmlns:a16="http://schemas.microsoft.com/office/drawing/2014/main" id="{A7322925-D00E-5436-D526-E408B45114D9}"/>
              </a:ext>
            </a:extLst>
          </p:cNvPr>
          <p:cNvGraphicFramePr>
            <a:graphicFrameLocks noGrp="1"/>
          </p:cNvGraphicFramePr>
          <p:nvPr>
            <p:extLst>
              <p:ext uri="{D42A27DB-BD31-4B8C-83A1-F6EECF244321}">
                <p14:modId xmlns:p14="http://schemas.microsoft.com/office/powerpoint/2010/main" val="2816733919"/>
              </p:ext>
            </p:extLst>
          </p:nvPr>
        </p:nvGraphicFramePr>
        <p:xfrm>
          <a:off x="690879" y="980519"/>
          <a:ext cx="11165841" cy="5729657"/>
        </p:xfrm>
        <a:graphic>
          <a:graphicData uri="http://schemas.openxmlformats.org/drawingml/2006/table">
            <a:tbl>
              <a:tblPr firstRow="1" bandRow="1">
                <a:tableStyleId>{2D5ABB26-0587-4C30-8999-92F81FD0307C}</a:tableStyleId>
              </a:tblPr>
              <a:tblGrid>
                <a:gridCol w="1971041">
                  <a:extLst>
                    <a:ext uri="{9D8B030D-6E8A-4147-A177-3AD203B41FA5}">
                      <a16:colId xmlns:a16="http://schemas.microsoft.com/office/drawing/2014/main" val="455211956"/>
                    </a:ext>
                  </a:extLst>
                </a:gridCol>
                <a:gridCol w="1229360">
                  <a:extLst>
                    <a:ext uri="{9D8B030D-6E8A-4147-A177-3AD203B41FA5}">
                      <a16:colId xmlns:a16="http://schemas.microsoft.com/office/drawing/2014/main" val="857991148"/>
                    </a:ext>
                  </a:extLst>
                </a:gridCol>
                <a:gridCol w="3068320">
                  <a:extLst>
                    <a:ext uri="{9D8B030D-6E8A-4147-A177-3AD203B41FA5}">
                      <a16:colId xmlns:a16="http://schemas.microsoft.com/office/drawing/2014/main" val="1312800658"/>
                    </a:ext>
                  </a:extLst>
                </a:gridCol>
                <a:gridCol w="1696720">
                  <a:extLst>
                    <a:ext uri="{9D8B030D-6E8A-4147-A177-3AD203B41FA5}">
                      <a16:colId xmlns:a16="http://schemas.microsoft.com/office/drawing/2014/main" val="3160857429"/>
                    </a:ext>
                  </a:extLst>
                </a:gridCol>
                <a:gridCol w="3200400">
                  <a:extLst>
                    <a:ext uri="{9D8B030D-6E8A-4147-A177-3AD203B41FA5}">
                      <a16:colId xmlns:a16="http://schemas.microsoft.com/office/drawing/2014/main" val="3508194804"/>
                    </a:ext>
                  </a:extLst>
                </a:gridCol>
              </a:tblGrid>
              <a:tr h="613312">
                <a:tc>
                  <a:txBody>
                    <a:bodyPr/>
                    <a:lstStyle/>
                    <a:p>
                      <a:pPr algn="ctr"/>
                      <a:r>
                        <a:rPr lang="en-US"/>
                        <a:t>Dataset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t>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algn="ctr"/>
                      <a:r>
                        <a:rPr lang="en-US"/>
                        <a:t>Classes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pPr algn="ctr"/>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918486949"/>
                  </a:ext>
                </a:extLst>
              </a:tr>
              <a:tr h="713642">
                <a:tc>
                  <a:txBody>
                    <a:bodyPr/>
                    <a:lstStyle/>
                    <a:p>
                      <a:r>
                        <a:rPr lang="en-US"/>
                        <a:t>Twitter Dataset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chemeClr val="tx1"/>
                          </a:solidFill>
                          <a:effectLst/>
                          <a:latin typeface="+mn-lt"/>
                          <a:ea typeface="+mn-ea"/>
                          <a:cs typeface="+mn-cs"/>
                        </a:rPr>
                        <a:t>24,783 </a:t>
                      </a:r>
                      <a:r>
                        <a:rPr lang="en-US"/>
                        <a:t>tweet.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Hate speech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Neither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Offensive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6760142"/>
                  </a:ext>
                </a:extLst>
              </a:tr>
              <a:tr h="613312">
                <a:tc>
                  <a:txBody>
                    <a:bodyPr/>
                    <a:lstStyle/>
                    <a:p>
                      <a:r>
                        <a:rPr lang="en-US"/>
                        <a:t>FormSpring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a:solidFill>
                            <a:schemeClr val="tx1"/>
                          </a:solidFill>
                          <a:latin typeface="+mn-lt"/>
                          <a:ea typeface="+mn-ea"/>
                          <a:cs typeface="+mn-cs"/>
                        </a:rPr>
                        <a:t>12,000 posts or 12,770 messages</a:t>
                      </a:r>
                      <a:r>
                        <a:rPr lang="en-US" sz="1800" b="0" i="0" kern="1200">
                          <a:solidFill>
                            <a:schemeClr val="tx1"/>
                          </a:solidFill>
                          <a:effectLst/>
                          <a:latin typeface="+mn-lt"/>
                          <a:ea typeface="+mn-ea"/>
                          <a:cs typeface="+mn-cs"/>
                        </a:rPr>
                        <a:t>.</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b="0" i="0" kern="1200">
                          <a:solidFill>
                            <a:schemeClr val="tx1"/>
                          </a:solidFill>
                          <a:effectLst/>
                          <a:latin typeface="+mn-lt"/>
                          <a:ea typeface="+mn-ea"/>
                          <a:cs typeface="+mn-cs"/>
                        </a:rPr>
                        <a:t>Bullying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a:solidFill>
                            <a:schemeClr val="tx1"/>
                          </a:solidFill>
                          <a:effectLst/>
                          <a:latin typeface="+mn-lt"/>
                          <a:ea typeface="+mn-ea"/>
                          <a:cs typeface="+mn-cs"/>
                        </a:rPr>
                        <a:t>non-bullying</a:t>
                      </a:r>
                      <a:endParaRPr lang="en-US"/>
                    </a:p>
                    <a:p>
                      <a:pPr marL="285750" indent="-285750">
                        <a:buFont typeface="Arial" panose="020B0604020202020204" pitchFamily="34" charset="0"/>
                        <a:buChar char="•"/>
                      </a:pPr>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4505408"/>
                  </a:ext>
                </a:extLst>
              </a:tr>
              <a:tr h="906111">
                <a:tc>
                  <a:txBody>
                    <a:bodyPr/>
                    <a:lstStyle/>
                    <a:p>
                      <a:r>
                        <a:rPr lang="en-US"/>
                        <a:t>DA-VINCIS corpus [6][10] [11]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5000 tweet.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a:t> Accident</a:t>
                      </a:r>
                    </a:p>
                    <a:p>
                      <a:pPr marL="285750" indent="-285750">
                        <a:buFont typeface="Arial" panose="020B0604020202020204" pitchFamily="34" charset="0"/>
                        <a:buChar char="•"/>
                      </a:pPr>
                      <a:r>
                        <a:rPr lang="en-US"/>
                        <a:t> Homicide  </a:t>
                      </a:r>
                    </a:p>
                    <a:p>
                      <a:pPr marL="285750" indent="-285750">
                        <a:buFont typeface="Arial" panose="020B0604020202020204" pitchFamily="34" charset="0"/>
                        <a:buChar char="•"/>
                      </a:pPr>
                      <a:r>
                        <a:rPr lang="en-US"/>
                        <a:t> Robbery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a:t>Kidnapping</a:t>
                      </a:r>
                    </a:p>
                    <a:p>
                      <a:pPr marL="285750" indent="-285750">
                        <a:buFont typeface="Arial" panose="020B0604020202020204" pitchFamily="34" charset="0"/>
                        <a:buChar char="•"/>
                      </a:pPr>
                      <a:r>
                        <a:rPr lang="en-US"/>
                        <a:t>Non-Violent-incident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506630"/>
                  </a:ext>
                </a:extLst>
              </a:tr>
              <a:tr h="863098">
                <a:tc>
                  <a:txBody>
                    <a:bodyPr/>
                    <a:lstStyle/>
                    <a:p>
                      <a:r>
                        <a:rPr lang="en-US"/>
                        <a:t>CIFAR-100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80 million 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b="0" i="0" kern="1200">
                          <a:solidFill>
                            <a:schemeClr val="tx1"/>
                          </a:solidFill>
                          <a:effectLst/>
                          <a:latin typeface="+mn-lt"/>
                          <a:ea typeface="+mn-ea"/>
                          <a:cs typeface="+mn-cs"/>
                        </a:rPr>
                        <a:t>Bicycle</a:t>
                      </a:r>
                    </a:p>
                    <a:p>
                      <a:pPr marL="285750" indent="-285750">
                        <a:buFont typeface="Arial" panose="020B0604020202020204" pitchFamily="34" charset="0"/>
                        <a:buChar char="•"/>
                      </a:pPr>
                      <a:r>
                        <a:rPr lang="en-US" sz="1800" b="0" i="0" kern="1200">
                          <a:solidFill>
                            <a:schemeClr val="tx1"/>
                          </a:solidFill>
                          <a:effectLst/>
                          <a:latin typeface="+mn-lt"/>
                          <a:ea typeface="+mn-ea"/>
                          <a:cs typeface="+mn-cs"/>
                        </a:rPr>
                        <a:t>Bus…</a:t>
                      </a:r>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a:solidFill>
                            <a:schemeClr val="tx1"/>
                          </a:solidFill>
                          <a:effectLst/>
                          <a:latin typeface="+mn-lt"/>
                          <a:ea typeface="+mn-ea"/>
                          <a:cs typeface="+mn-cs"/>
                        </a:rPr>
                        <a:t>Motorcycle</a:t>
                      </a:r>
                    </a:p>
                    <a:p>
                      <a:pPr marL="285750" indent="-285750">
                        <a:buFont typeface="Arial" panose="020B0604020202020204" pitchFamily="34" charset="0"/>
                        <a:buChar char="•"/>
                      </a:pPr>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9674437"/>
                  </a:ext>
                </a:extLst>
              </a:tr>
              <a:tr h="1122027">
                <a:tc>
                  <a:txBody>
                    <a:bodyPr/>
                    <a:lstStyle/>
                    <a:p>
                      <a:r>
                        <a:rPr lang="en-US"/>
                        <a:t>Kitti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7481 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a:t>Car</a:t>
                      </a:r>
                    </a:p>
                    <a:p>
                      <a:pPr marL="285750" indent="-285750">
                        <a:buFont typeface="Arial" panose="020B0604020202020204" pitchFamily="34" charset="0"/>
                        <a:buChar char="•"/>
                      </a:pPr>
                      <a:r>
                        <a:rPr lang="en-US"/>
                        <a:t>Pedestrian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a:t>Misc.</a:t>
                      </a:r>
                    </a:p>
                    <a:p>
                      <a:pPr marL="285750" indent="-285750">
                        <a:buFont typeface="Arial" panose="020B0604020202020204" pitchFamily="34" charset="0"/>
                        <a:buChar char="•"/>
                      </a:pPr>
                      <a:r>
                        <a:rPr lang="en-US"/>
                        <a:t>Cyclist…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75157"/>
                  </a:ext>
                </a:extLst>
              </a:tr>
              <a:tr h="863098">
                <a:tc>
                  <a:txBody>
                    <a:bodyPr/>
                    <a:lstStyle/>
                    <a:p>
                      <a:r>
                        <a:rPr lang="en-US"/>
                        <a:t>MS-COCO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4000 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fontAlgn="t" latinLnBrk="0" hangingPunct="1">
                        <a:buFont typeface="Arial" panose="020B0604020202020204" pitchFamily="34" charset="0"/>
                        <a:buChar char="•"/>
                      </a:pPr>
                      <a:r>
                        <a:rPr lang="en-US" sz="1800" b="0" i="0" kern="1200">
                          <a:solidFill>
                            <a:schemeClr val="tx1"/>
                          </a:solidFill>
                          <a:effectLst/>
                          <a:latin typeface="+mn-lt"/>
                          <a:ea typeface="+mn-ea"/>
                          <a:cs typeface="+mn-cs"/>
                        </a:rPr>
                        <a:t>Person</a:t>
                      </a:r>
                    </a:p>
                    <a:p>
                      <a:pPr marL="285750" indent="-285750" fontAlgn="t">
                        <a:buFont typeface="Arial" panose="020B0604020202020204" pitchFamily="34" charset="0"/>
                        <a:buChar char="•"/>
                      </a:pPr>
                      <a:r>
                        <a:rPr lang="en-US" sz="1800" b="0" i="0" kern="1200">
                          <a:solidFill>
                            <a:schemeClr val="tx1"/>
                          </a:solidFill>
                          <a:effectLst/>
                          <a:latin typeface="+mn-lt"/>
                          <a:ea typeface="+mn-ea"/>
                          <a:cs typeface="+mn-cs"/>
                        </a:rPr>
                        <a:t>Car…</a:t>
                      </a:r>
                      <a:endParaRPr lang="en-US">
                        <a:effectLst/>
                        <a:latin typeface="ui-monospace"/>
                      </a:endParaRPr>
                    </a:p>
                  </a:txBody>
                  <a:tcPr marL="76200" marR="762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fontAlgn="t">
                        <a:buFont typeface="Arial" panose="020B0604020202020204" pitchFamily="34" charset="0"/>
                        <a:buChar char="•"/>
                      </a:pPr>
                      <a:r>
                        <a:rPr lang="en-US" sz="1800" b="0" i="0" kern="1200">
                          <a:solidFill>
                            <a:schemeClr val="tx1"/>
                          </a:solidFill>
                          <a:effectLst/>
                          <a:latin typeface="+mn-lt"/>
                          <a:ea typeface="+mn-ea"/>
                          <a:cs typeface="+mn-cs"/>
                        </a:rPr>
                        <a:t>Bicycle</a:t>
                      </a:r>
                      <a:endParaRPr lang="en-US">
                        <a:effectLst/>
                        <a:latin typeface="ui-monospace"/>
                      </a:endParaRPr>
                    </a:p>
                  </a:txBody>
                  <a:tcPr marL="76200" marR="762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2010942"/>
                  </a:ext>
                </a:extLst>
              </a:tr>
            </a:tbl>
          </a:graphicData>
        </a:graphic>
      </p:graphicFrame>
      <p:sp>
        <p:nvSpPr>
          <p:cNvPr id="2" name="TextBox 1">
            <a:extLst>
              <a:ext uri="{FF2B5EF4-FFF2-40B4-BE49-F238E27FC236}">
                <a16:creationId xmlns:a16="http://schemas.microsoft.com/office/drawing/2014/main" id="{8B670526-C9CF-9857-7C26-4D1F6B5775F7}"/>
              </a:ext>
            </a:extLst>
          </p:cNvPr>
          <p:cNvSpPr txBox="1"/>
          <p:nvPr/>
        </p:nvSpPr>
        <p:spPr>
          <a:xfrm>
            <a:off x="11779044" y="6488668"/>
            <a:ext cx="491613" cy="369332"/>
          </a:xfrm>
          <a:prstGeom prst="rect">
            <a:avLst/>
          </a:prstGeom>
          <a:noFill/>
        </p:spPr>
        <p:txBody>
          <a:bodyPr wrap="square" rtlCol="0">
            <a:spAutoFit/>
          </a:bodyPr>
          <a:lstStyle/>
          <a:p>
            <a:r>
              <a:rPr lang="ar-EG">
                <a:solidFill>
                  <a:schemeClr val="tx1">
                    <a:lumMod val="95000"/>
                    <a:lumOff val="5000"/>
                  </a:schemeClr>
                </a:solidFill>
              </a:rPr>
              <a:t>17</a:t>
            </a:r>
            <a:endParaRPr lang="en-US">
              <a:solidFill>
                <a:schemeClr val="tx1">
                  <a:lumMod val="95000"/>
                  <a:lumOff val="5000"/>
                </a:schemeClr>
              </a:solidFill>
            </a:endParaRPr>
          </a:p>
        </p:txBody>
      </p:sp>
    </p:spTree>
    <p:extLst>
      <p:ext uri="{BB962C8B-B14F-4D97-AF65-F5344CB8AC3E}">
        <p14:creationId xmlns:p14="http://schemas.microsoft.com/office/powerpoint/2010/main" val="295695599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5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400" fill="hold"/>
                                        <p:tgtEl>
                                          <p:spTgt spid="4"/>
                                        </p:tgtEl>
                                        <p:attrNameLst>
                                          <p:attrName>ppt_w</p:attrName>
                                        </p:attrNameLst>
                                      </p:cBhvr>
                                      <p:tavLst>
                                        <p:tav tm="0">
                                          <p:val>
                                            <p:fltVal val="0"/>
                                          </p:val>
                                        </p:tav>
                                        <p:tav tm="100000">
                                          <p:val>
                                            <p:strVal val="#ppt_w"/>
                                          </p:val>
                                        </p:tav>
                                      </p:tavLst>
                                    </p:anim>
                                    <p:anim calcmode="lin" valueType="num">
                                      <p:cBhvr>
                                        <p:cTn id="11" dur="400" fill="hold"/>
                                        <p:tgtEl>
                                          <p:spTgt spid="4"/>
                                        </p:tgtEl>
                                        <p:attrNameLst>
                                          <p:attrName>ppt_h</p:attrName>
                                        </p:attrNameLst>
                                      </p:cBhvr>
                                      <p:tavLst>
                                        <p:tav tm="0">
                                          <p:val>
                                            <p:fltVal val="0"/>
                                          </p:val>
                                        </p:tav>
                                        <p:tav tm="100000">
                                          <p:val>
                                            <p:strVal val="#ppt_h"/>
                                          </p:val>
                                        </p:tav>
                                      </p:tavLst>
                                    </p:anim>
                                    <p:animEffect transition="in" filter="fade">
                                      <p:cBhvr>
                                        <p:cTn id="12"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EEF8238-C0BD-4004-89B6-9E674BDBE21C}"/>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81" name="文本框 8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A0C8921-1DDC-434D-AB14-A231F6421355}"/>
              </a:ext>
            </a:extLst>
          </p:cNvPr>
          <p:cNvSpPr txBox="1"/>
          <p:nvPr/>
        </p:nvSpPr>
        <p:spPr>
          <a:xfrm>
            <a:off x="476586" y="638145"/>
            <a:ext cx="6198534"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Phase Description</a:t>
            </a:r>
            <a:endParaRPr lang="zh-CN" altLang="en-US" sz="28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 name="TextBox 1">
            <a:extLst>
              <a:ext uri="{FF2B5EF4-FFF2-40B4-BE49-F238E27FC236}">
                <a16:creationId xmlns:a16="http://schemas.microsoft.com/office/drawing/2014/main" id="{D02CD123-81BC-26E8-EA17-631DAE50B169}"/>
              </a:ext>
            </a:extLst>
          </p:cNvPr>
          <p:cNvSpPr txBox="1"/>
          <p:nvPr/>
        </p:nvSpPr>
        <p:spPr>
          <a:xfrm>
            <a:off x="11621728" y="6311847"/>
            <a:ext cx="491613" cy="369332"/>
          </a:xfrm>
          <a:prstGeom prst="rect">
            <a:avLst/>
          </a:prstGeom>
          <a:noFill/>
        </p:spPr>
        <p:txBody>
          <a:bodyPr wrap="square" rtlCol="0">
            <a:spAutoFit/>
          </a:bodyPr>
          <a:lstStyle/>
          <a:p>
            <a:r>
              <a:rPr lang="ar-EG">
                <a:solidFill>
                  <a:schemeClr val="tx1">
                    <a:lumMod val="95000"/>
                    <a:lumOff val="5000"/>
                  </a:schemeClr>
                </a:solidFill>
                <a:latin typeface="Arial" panose="020B0604020202020204" pitchFamily="34" charset="0"/>
                <a:cs typeface="Arial" panose="020B0604020202020204" pitchFamily="34" charset="0"/>
              </a:rPr>
              <a:t>1</a:t>
            </a:r>
            <a:r>
              <a:rPr lang="en-US">
                <a:solidFill>
                  <a:schemeClr val="tx1">
                    <a:lumMod val="95000"/>
                    <a:lumOff val="5000"/>
                  </a:schemeClr>
                </a:solidFill>
                <a:latin typeface="Arial" panose="020B0604020202020204" pitchFamily="34" charset="0"/>
                <a:cs typeface="Arial" panose="020B0604020202020204" pitchFamily="34" charset="0"/>
              </a:rPr>
              <a:t>8</a:t>
            </a:r>
            <a:endParaRPr lang="ar-EG">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3" name="Content Placeholder 12">
            <a:extLst>
              <a:ext uri="{FF2B5EF4-FFF2-40B4-BE49-F238E27FC236}">
                <a16:creationId xmlns:a16="http://schemas.microsoft.com/office/drawing/2014/main" id="{77245691-5771-C714-265B-E435B239C530}"/>
              </a:ext>
            </a:extLst>
          </p:cNvPr>
          <p:cNvGraphicFramePr>
            <a:graphicFrameLocks noGrp="1"/>
          </p:cNvGraphicFramePr>
          <p:nvPr>
            <p:extLst>
              <p:ext uri="{D42A27DB-BD31-4B8C-83A1-F6EECF244321}">
                <p14:modId xmlns:p14="http://schemas.microsoft.com/office/powerpoint/2010/main" val="707334041"/>
              </p:ext>
            </p:extLst>
          </p:nvPr>
        </p:nvGraphicFramePr>
        <p:xfrm>
          <a:off x="149290" y="1632857"/>
          <a:ext cx="11896530" cy="4245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576795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50"/>
                                        <p:tgtEl>
                                          <p:spTgt spid="8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Graphic spid="3"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EEF8238-C0BD-4004-89B6-9E674BDBE21C}"/>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81" name="文本框 8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A0C8921-1DDC-434D-AB14-A231F6421355}"/>
              </a:ext>
            </a:extLst>
          </p:cNvPr>
          <p:cNvSpPr txBox="1"/>
          <p:nvPr/>
        </p:nvSpPr>
        <p:spPr>
          <a:xfrm>
            <a:off x="427427" y="576590"/>
            <a:ext cx="7271232"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System Architecture</a:t>
            </a:r>
          </a:p>
        </p:txBody>
      </p:sp>
      <p:graphicFrame>
        <p:nvGraphicFramePr>
          <p:cNvPr id="8" name="Content Placeholder 12">
            <a:extLst>
              <a:ext uri="{FF2B5EF4-FFF2-40B4-BE49-F238E27FC236}">
                <a16:creationId xmlns:a16="http://schemas.microsoft.com/office/drawing/2014/main" id="{B59F9911-A5B9-5FA0-1439-8734EA74780E}"/>
              </a:ext>
            </a:extLst>
          </p:cNvPr>
          <p:cNvGraphicFramePr>
            <a:graphicFrameLocks noGrp="1"/>
          </p:cNvGraphicFramePr>
          <p:nvPr>
            <p:extLst>
              <p:ext uri="{D42A27DB-BD31-4B8C-83A1-F6EECF244321}">
                <p14:modId xmlns:p14="http://schemas.microsoft.com/office/powerpoint/2010/main" val="329849188"/>
              </p:ext>
            </p:extLst>
          </p:nvPr>
        </p:nvGraphicFramePr>
        <p:xfrm>
          <a:off x="67207" y="1109892"/>
          <a:ext cx="12046133" cy="5171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5CC8AD0-D38E-EE86-8734-723CA84285DD}"/>
              </a:ext>
            </a:extLst>
          </p:cNvPr>
          <p:cNvSpPr txBox="1"/>
          <p:nvPr/>
        </p:nvSpPr>
        <p:spPr>
          <a:xfrm>
            <a:off x="11621728" y="6311847"/>
            <a:ext cx="491613" cy="369332"/>
          </a:xfrm>
          <a:prstGeom prst="rect">
            <a:avLst/>
          </a:prstGeom>
          <a:noFill/>
        </p:spPr>
        <p:txBody>
          <a:bodyPr wrap="square" rtlCol="0">
            <a:spAutoFit/>
          </a:bodyPr>
          <a:lstStyle/>
          <a:p>
            <a:r>
              <a:rPr lang="ar-EG">
                <a:solidFill>
                  <a:schemeClr val="tx1">
                    <a:lumMod val="95000"/>
                    <a:lumOff val="5000"/>
                  </a:schemeClr>
                </a:solidFill>
                <a:latin typeface="Arial" panose="020B0604020202020204" pitchFamily="34" charset="0"/>
                <a:cs typeface="Arial" panose="020B0604020202020204" pitchFamily="34" charset="0"/>
              </a:rPr>
              <a:t>1</a:t>
            </a:r>
            <a:r>
              <a:rPr lang="en-US">
                <a:solidFill>
                  <a:schemeClr val="tx1">
                    <a:lumMod val="95000"/>
                    <a:lumOff val="5000"/>
                  </a:schemeClr>
                </a:solidFill>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8774999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250"/>
                                        <p:tgtEl>
                                          <p:spTgt spid="8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Graphic spid="8"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3DA46C-2DE4-B622-4EA8-2DA230217A49}"/>
              </a:ext>
            </a:extLst>
          </p:cNvPr>
          <p:cNvGrpSpPr/>
          <p:nvPr/>
        </p:nvGrpSpPr>
        <p:grpSpPr>
          <a:xfrm>
            <a:off x="746437" y="1705660"/>
            <a:ext cx="3194730" cy="3278590"/>
            <a:chOff x="746437" y="1705660"/>
            <a:chExt cx="3194730" cy="3278590"/>
          </a:xfrm>
        </p:grpSpPr>
        <p:sp>
          <p:nvSpPr>
            <p:cNvPr id="4"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1765409-17FD-442D-BB82-6676E9F1570C}"/>
                </a:ext>
              </a:extLst>
            </p:cNvPr>
            <p:cNvSpPr txBox="1"/>
            <p:nvPr/>
          </p:nvSpPr>
          <p:spPr>
            <a:xfrm>
              <a:off x="1470431" y="1705660"/>
              <a:ext cx="1182959" cy="2862322"/>
            </a:xfrm>
            <a:prstGeom prst="rect">
              <a:avLst/>
            </a:prstGeom>
            <a:noFill/>
          </p:spPr>
          <p:txBody>
            <a:bodyPr wrap="square" lIns="91440" tIns="45720" rIns="91440" bIns="45720" rtlCol="0" anchor="t">
              <a:spAutoFit/>
            </a:bodyPr>
            <a:lstStyle/>
            <a:p>
              <a:endParaRPr lang="en-US" altLang="zh-CN" sz="180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8"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EFCA793-C43A-4C79-94C2-8F1F43A230A5}"/>
                </a:ext>
              </a:extLst>
            </p:cNvPr>
            <p:cNvSpPr/>
            <p:nvPr/>
          </p:nvSpPr>
          <p:spPr>
            <a:xfrm>
              <a:off x="1601910" y="4198650"/>
              <a:ext cx="1483784" cy="369332"/>
            </a:xfrm>
            <a:prstGeom prst="rect">
              <a:avLst/>
            </a:prstGeom>
          </p:spPr>
          <p:txBody>
            <a:bodyPr wrap="square" lIns="91440" tIns="45720" rIns="91440" bIns="45720" anchor="t">
              <a:spAutoFit/>
            </a:bodyPr>
            <a:lstStyle/>
            <a:p>
              <a:pPr algn="ctr"/>
              <a:endParaRPr lang="en-US" altLang="zh-CN"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3"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1773E0D-56EA-4586-8F5A-C4C88CBC251E}"/>
                </a:ext>
              </a:extLst>
            </p:cNvPr>
            <p:cNvSpPr/>
            <p:nvPr/>
          </p:nvSpPr>
          <p:spPr>
            <a:xfrm>
              <a:off x="746437" y="1789520"/>
              <a:ext cx="3194730" cy="319473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pic>
          <p:nvPicPr>
            <p:cNvPr id="9" name="Graphic 1" descr="Users with solid fill">
              <a:extLst>
                <a:ext uri="{FF2B5EF4-FFF2-40B4-BE49-F238E27FC236}">
                  <a16:creationId xmlns:a16="http://schemas.microsoft.com/office/drawing/2014/main" id="{82DD8ADC-39DC-4604-0AF0-E6568C2D98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9410" y="2325756"/>
              <a:ext cx="2068229" cy="2058817"/>
            </a:xfrm>
            <a:prstGeom prst="rect">
              <a:avLst/>
            </a:prstGeom>
          </p:spPr>
        </p:pic>
      </p:grpSp>
      <p:sp>
        <p:nvSpPr>
          <p:cNvPr id="11" name="TextBox 10">
            <a:extLst>
              <a:ext uri="{FF2B5EF4-FFF2-40B4-BE49-F238E27FC236}">
                <a16:creationId xmlns:a16="http://schemas.microsoft.com/office/drawing/2014/main" id="{40F7A253-7114-0333-26E1-640C3B2FFEAB}"/>
              </a:ext>
            </a:extLst>
          </p:cNvPr>
          <p:cNvSpPr txBox="1"/>
          <p:nvPr/>
        </p:nvSpPr>
        <p:spPr>
          <a:xfrm>
            <a:off x="3941167" y="1055185"/>
            <a:ext cx="6343012" cy="923330"/>
          </a:xfrm>
          <a:prstGeom prst="rect">
            <a:avLst/>
          </a:prstGeom>
          <a:noFill/>
        </p:spPr>
        <p:txBody>
          <a:bodyPr wrap="square" lIns="91440" tIns="45720" rIns="91440" bIns="45720" rtlCol="0" anchor="t">
            <a:spAutoFit/>
          </a:bodyPr>
          <a:lstStyle/>
          <a:p>
            <a:pPr algn="ctr"/>
            <a:r>
              <a:rPr lang="en-US" sz="5400" b="1">
                <a:solidFill>
                  <a:schemeClr val="accent1">
                    <a:lumMod val="75000"/>
                  </a:schemeClr>
                </a:solidFill>
                <a:ea typeface="思源黑体 CN Heavy"/>
              </a:rPr>
              <a:t> Team Members :</a:t>
            </a:r>
          </a:p>
        </p:txBody>
      </p:sp>
      <p:sp>
        <p:nvSpPr>
          <p:cNvPr id="14" name="TextBox 1">
            <a:extLst>
              <a:ext uri="{FF2B5EF4-FFF2-40B4-BE49-F238E27FC236}">
                <a16:creationId xmlns:a16="http://schemas.microsoft.com/office/drawing/2014/main" id="{BA633000-3EBF-0E08-3AE7-13BE1DC1FB78}"/>
              </a:ext>
            </a:extLst>
          </p:cNvPr>
          <p:cNvSpPr txBox="1"/>
          <p:nvPr/>
        </p:nvSpPr>
        <p:spPr>
          <a:xfrm>
            <a:off x="4752972" y="2241640"/>
            <a:ext cx="6343012" cy="3914020"/>
          </a:xfrm>
          <a:prstGeom prst="rect">
            <a:avLst/>
          </a:prstGeom>
          <a:noFill/>
        </p:spPr>
        <p:txBody>
          <a:bodyPr wrap="square" lIns="91440" tIns="45720" rIns="91440" bIns="4572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14400" lvl="1" indent="-457200">
              <a:lnSpc>
                <a:spcPct val="150000"/>
              </a:lnSpc>
              <a:buFont typeface="Arial" panose="020B0604020202020204" pitchFamily="34" charset="0"/>
              <a:buChar char="•"/>
            </a:pPr>
            <a:r>
              <a:rPr lang="en-US" sz="2400" b="1">
                <a:solidFill>
                  <a:schemeClr val="bg2">
                    <a:lumMod val="25000"/>
                  </a:schemeClr>
                </a:solidFill>
                <a:ea typeface="思源黑体 CN Heavy"/>
              </a:rPr>
              <a:t>Andrew Adel Andrews</a:t>
            </a:r>
            <a:endParaRPr lang="en-US" sz="2400">
              <a:solidFill>
                <a:schemeClr val="bg2">
                  <a:lumMod val="25000"/>
                </a:schemeClr>
              </a:solidFill>
              <a:ea typeface="等线"/>
            </a:endParaRPr>
          </a:p>
          <a:p>
            <a:pPr marL="914400" lvl="1" indent="-457200">
              <a:lnSpc>
                <a:spcPct val="150000"/>
              </a:lnSpc>
              <a:buFont typeface="Arial" panose="020B0604020202020204" pitchFamily="34" charset="0"/>
              <a:buChar char="•"/>
            </a:pPr>
            <a:r>
              <a:rPr lang="en-US" sz="2400" b="1">
                <a:solidFill>
                  <a:schemeClr val="bg2">
                    <a:lumMod val="25000"/>
                  </a:schemeClr>
                </a:solidFill>
                <a:ea typeface="思源黑体 CN Heavy"/>
              </a:rPr>
              <a:t>Mariz Erian Ibrahim</a:t>
            </a:r>
            <a:endParaRPr lang="ar-EG" sz="2400" b="1">
              <a:solidFill>
                <a:schemeClr val="bg2">
                  <a:lumMod val="25000"/>
                </a:schemeClr>
              </a:solidFill>
              <a:ea typeface="思源黑体 CN Heavy"/>
            </a:endParaRPr>
          </a:p>
          <a:p>
            <a:pPr marL="914400" lvl="1" indent="-457200">
              <a:lnSpc>
                <a:spcPct val="150000"/>
              </a:lnSpc>
              <a:buFont typeface="Arial" panose="020B0604020202020204" pitchFamily="34" charset="0"/>
              <a:buChar char="•"/>
            </a:pPr>
            <a:r>
              <a:rPr lang="en-US" sz="2400" b="1">
                <a:solidFill>
                  <a:schemeClr val="bg2">
                    <a:lumMod val="25000"/>
                  </a:schemeClr>
                </a:solidFill>
                <a:ea typeface="思源黑体 CN Heavy"/>
              </a:rPr>
              <a:t>Monica Sameh Azer</a:t>
            </a:r>
            <a:endParaRPr lang="ar-EG" sz="2400" b="1">
              <a:solidFill>
                <a:schemeClr val="bg2">
                  <a:lumMod val="25000"/>
                </a:schemeClr>
              </a:solidFill>
              <a:ea typeface="思源黑体 CN Heavy"/>
            </a:endParaRPr>
          </a:p>
          <a:p>
            <a:pPr marL="914400" lvl="1" indent="-457200">
              <a:lnSpc>
                <a:spcPct val="150000"/>
              </a:lnSpc>
              <a:buFont typeface="Arial" panose="020B0604020202020204" pitchFamily="34" charset="0"/>
              <a:buChar char="•"/>
            </a:pPr>
            <a:r>
              <a:rPr lang="en-US" sz="2400" b="1">
                <a:solidFill>
                  <a:schemeClr val="bg2">
                    <a:lumMod val="25000"/>
                  </a:schemeClr>
                </a:solidFill>
                <a:ea typeface="思源黑体 CN Heavy"/>
              </a:rPr>
              <a:t>Filobateer Essam Motamed </a:t>
            </a:r>
          </a:p>
          <a:p>
            <a:pPr marL="914400" lvl="1" indent="-457200">
              <a:lnSpc>
                <a:spcPct val="150000"/>
              </a:lnSpc>
              <a:buFont typeface="Arial" panose="020B0604020202020204" pitchFamily="34" charset="0"/>
              <a:buChar char="•"/>
            </a:pPr>
            <a:r>
              <a:rPr lang="en-US" sz="2400" b="1">
                <a:solidFill>
                  <a:schemeClr val="bg2">
                    <a:lumMod val="25000"/>
                  </a:schemeClr>
                </a:solidFill>
                <a:ea typeface="思源黑体 CN Heavy"/>
              </a:rPr>
              <a:t>Veronica Emad William</a:t>
            </a:r>
          </a:p>
          <a:p>
            <a:pPr marL="914400" lvl="1" indent="-457200">
              <a:lnSpc>
                <a:spcPct val="150000"/>
              </a:lnSpc>
              <a:buFont typeface="Arial" panose="020B0604020202020204" pitchFamily="34" charset="0"/>
              <a:buChar char="•"/>
            </a:pPr>
            <a:r>
              <a:rPr lang="en-US" sz="2400" b="1">
                <a:solidFill>
                  <a:schemeClr val="bg2">
                    <a:lumMod val="25000"/>
                  </a:schemeClr>
                </a:solidFill>
                <a:ea typeface="思源黑体 CN Heavy"/>
              </a:rPr>
              <a:t>Mehrael Ashraf Rahif</a:t>
            </a:r>
          </a:p>
          <a:p>
            <a:pPr marL="742950" lvl="1" indent="-285750">
              <a:lnSpc>
                <a:spcPct val="150000"/>
              </a:lnSpc>
              <a:buFont typeface="Arial" panose="020B0604020202020204" pitchFamily="34" charset="0"/>
              <a:buChar char="•"/>
            </a:pPr>
            <a:endParaRPr lang="en-US" sz="2400">
              <a:ea typeface="等线"/>
            </a:endParaRPr>
          </a:p>
        </p:txBody>
      </p:sp>
      <p:sp>
        <p:nvSpPr>
          <p:cNvPr id="5" name="TextBox 4">
            <a:extLst>
              <a:ext uri="{FF2B5EF4-FFF2-40B4-BE49-F238E27FC236}">
                <a16:creationId xmlns:a16="http://schemas.microsoft.com/office/drawing/2014/main" id="{773B0B67-F24A-86C7-700B-EA3C7066FFDC}"/>
              </a:ext>
            </a:extLst>
          </p:cNvPr>
          <p:cNvSpPr txBox="1"/>
          <p:nvPr/>
        </p:nvSpPr>
        <p:spPr>
          <a:xfrm>
            <a:off x="11585974" y="6331245"/>
            <a:ext cx="294968" cy="369332"/>
          </a:xfrm>
          <a:prstGeom prst="rect">
            <a:avLst/>
          </a:prstGeom>
          <a:noFill/>
        </p:spPr>
        <p:txBody>
          <a:bodyPr wrap="square" rtlCol="0">
            <a:spAutoFit/>
          </a:bodyPr>
          <a:lstStyle/>
          <a:p>
            <a:r>
              <a:rPr lang="ar-EG">
                <a:solidFill>
                  <a:schemeClr val="tx1">
                    <a:lumMod val="95000"/>
                    <a:lumOff val="5000"/>
                  </a:schemeClr>
                </a:solidFill>
              </a:rPr>
              <a:t>2</a:t>
            </a:r>
            <a:endParaRPr lang="en-US">
              <a:solidFill>
                <a:schemeClr val="tx1">
                  <a:lumMod val="95000"/>
                  <a:lumOff val="5000"/>
                </a:schemeClr>
              </a:solidFill>
            </a:endParaRPr>
          </a:p>
        </p:txBody>
      </p:sp>
    </p:spTree>
    <p:extLst>
      <p:ext uri="{BB962C8B-B14F-4D97-AF65-F5344CB8AC3E}">
        <p14:creationId xmlns:p14="http://schemas.microsoft.com/office/powerpoint/2010/main" val="93714829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22" presetClass="entr" presetSubtype="1"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6DAAE58F-5225-F4E2-8E42-D854869AFFCC}"/>
              </a:ext>
            </a:extLst>
          </p:cNvPr>
          <p:cNvSpPr/>
          <p:nvPr/>
        </p:nvSpPr>
        <p:spPr>
          <a:xfrm>
            <a:off x="267037" y="412097"/>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3" name="文本框 8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793A69F0-3B9E-DF28-D20B-160BC577740C}"/>
              </a:ext>
            </a:extLst>
          </p:cNvPr>
          <p:cNvSpPr txBox="1"/>
          <p:nvPr/>
        </p:nvSpPr>
        <p:spPr>
          <a:xfrm>
            <a:off x="427427" y="455287"/>
            <a:ext cx="7271232"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System Architecture cont.</a:t>
            </a:r>
          </a:p>
        </p:txBody>
      </p:sp>
      <p:graphicFrame>
        <p:nvGraphicFramePr>
          <p:cNvPr id="4" name="Content Placeholder 12">
            <a:extLst>
              <a:ext uri="{FF2B5EF4-FFF2-40B4-BE49-F238E27FC236}">
                <a16:creationId xmlns:a16="http://schemas.microsoft.com/office/drawing/2014/main" id="{4BB437C6-DF3B-1D06-B7C1-5B99C5CEE4C8}"/>
              </a:ext>
            </a:extLst>
          </p:cNvPr>
          <p:cNvGraphicFramePr>
            <a:graphicFrameLocks noGrp="1"/>
          </p:cNvGraphicFramePr>
          <p:nvPr>
            <p:extLst>
              <p:ext uri="{D42A27DB-BD31-4B8C-83A1-F6EECF244321}">
                <p14:modId xmlns:p14="http://schemas.microsoft.com/office/powerpoint/2010/main" val="1212905778"/>
              </p:ext>
            </p:extLst>
          </p:nvPr>
        </p:nvGraphicFramePr>
        <p:xfrm>
          <a:off x="67207" y="1109892"/>
          <a:ext cx="12046133" cy="5171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BABAC3D-46F8-705D-1244-A1AD71E243E1}"/>
              </a:ext>
            </a:extLst>
          </p:cNvPr>
          <p:cNvSpPr txBox="1"/>
          <p:nvPr/>
        </p:nvSpPr>
        <p:spPr>
          <a:xfrm>
            <a:off x="11621728" y="6311847"/>
            <a:ext cx="491613" cy="369332"/>
          </a:xfrm>
          <a:prstGeom prst="rect">
            <a:avLst/>
          </a:prstGeom>
          <a:noFill/>
        </p:spPr>
        <p:txBody>
          <a:bodyPr wrap="square" rtlCol="0">
            <a:spAutoFit/>
          </a:bodyPr>
          <a:lstStyle/>
          <a:p>
            <a:r>
              <a:rPr lang="en-US">
                <a:solidFill>
                  <a:schemeClr val="tx1">
                    <a:lumMod val="95000"/>
                    <a:lumOff val="5000"/>
                  </a:schemeClr>
                </a:solidFill>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14052699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8FF701E8-FA13-44D4-A3EF-8EFB6F9E08C3}"/>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grpSp>
        <p:nvGrpSpPr>
          <p:cNvPr id="28" name="Group 4"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57BFC0D1-6296-405F-9160-B2E291174BB2}"/>
              </a:ext>
            </a:extLst>
          </p:cNvPr>
          <p:cNvGrpSpPr>
            <a:grpSpLocks noChangeAspect="1"/>
          </p:cNvGrpSpPr>
          <p:nvPr/>
        </p:nvGrpSpPr>
        <p:grpSpPr bwMode="auto">
          <a:xfrm>
            <a:off x="4085744" y="1996174"/>
            <a:ext cx="3764480" cy="3772249"/>
            <a:chOff x="1911" y="649"/>
            <a:chExt cx="1938" cy="1942"/>
          </a:xfrm>
          <a:solidFill>
            <a:schemeClr val="accent1"/>
          </a:solidFill>
        </p:grpSpPr>
        <p:sp>
          <p:nvSpPr>
            <p:cNvPr id="29" name="Freeform 5">
              <a:extLst>
                <a:ext uri="{FF2B5EF4-FFF2-40B4-BE49-F238E27FC236}">
                  <a16:creationId xmlns:a16="http://schemas.microsoft.com/office/drawing/2014/main" id="{455EB2FA-1938-4F4C-8AB2-65AB468A40AA}"/>
                </a:ext>
              </a:extLst>
            </p:cNvPr>
            <p:cNvSpPr>
              <a:spLocks/>
            </p:cNvSpPr>
            <p:nvPr/>
          </p:nvSpPr>
          <p:spPr bwMode="auto">
            <a:xfrm>
              <a:off x="1911" y="1372"/>
              <a:ext cx="969" cy="1219"/>
            </a:xfrm>
            <a:custGeom>
              <a:avLst/>
              <a:gdLst>
                <a:gd name="T0" fmla="*/ 213 w 409"/>
                <a:gd name="T1" fmla="*/ 104 h 514"/>
                <a:gd name="T2" fmla="*/ 213 w 409"/>
                <a:gd name="T3" fmla="*/ 85 h 514"/>
                <a:gd name="T4" fmla="*/ 219 w 409"/>
                <a:gd name="T5" fmla="*/ 62 h 514"/>
                <a:gd name="T6" fmla="*/ 225 w 409"/>
                <a:gd name="T7" fmla="*/ 41 h 514"/>
                <a:gd name="T8" fmla="*/ 181 w 409"/>
                <a:gd name="T9" fmla="*/ 2 h 514"/>
                <a:gd name="T10" fmla="*/ 147 w 409"/>
                <a:gd name="T11" fmla="*/ 36 h 514"/>
                <a:gd name="T12" fmla="*/ 153 w 409"/>
                <a:gd name="T13" fmla="*/ 63 h 514"/>
                <a:gd name="T14" fmla="*/ 160 w 409"/>
                <a:gd name="T15" fmla="*/ 86 h 514"/>
                <a:gd name="T16" fmla="*/ 160 w 409"/>
                <a:gd name="T17" fmla="*/ 104 h 514"/>
                <a:gd name="T18" fmla="*/ 0 w 409"/>
                <a:gd name="T19" fmla="*/ 104 h 514"/>
                <a:gd name="T20" fmla="*/ 0 w 409"/>
                <a:gd name="T21" fmla="*/ 104 h 514"/>
                <a:gd name="T22" fmla="*/ 409 w 409"/>
                <a:gd name="T23" fmla="*/ 514 h 514"/>
                <a:gd name="T24" fmla="*/ 409 w 409"/>
                <a:gd name="T25" fmla="*/ 104 h 514"/>
                <a:gd name="T26" fmla="*/ 213 w 409"/>
                <a:gd name="T27" fmla="*/ 10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514">
                  <a:moveTo>
                    <a:pt x="213" y="104"/>
                  </a:moveTo>
                  <a:cubicBezTo>
                    <a:pt x="213" y="85"/>
                    <a:pt x="213" y="85"/>
                    <a:pt x="213" y="85"/>
                  </a:cubicBezTo>
                  <a:cubicBezTo>
                    <a:pt x="213" y="77"/>
                    <a:pt x="215" y="69"/>
                    <a:pt x="219" y="62"/>
                  </a:cubicBezTo>
                  <a:cubicBezTo>
                    <a:pt x="223" y="56"/>
                    <a:pt x="225" y="49"/>
                    <a:pt x="225" y="41"/>
                  </a:cubicBezTo>
                  <a:cubicBezTo>
                    <a:pt x="225" y="18"/>
                    <a:pt x="205" y="0"/>
                    <a:pt x="181" y="2"/>
                  </a:cubicBezTo>
                  <a:cubicBezTo>
                    <a:pt x="164" y="4"/>
                    <a:pt x="149" y="18"/>
                    <a:pt x="147" y="36"/>
                  </a:cubicBezTo>
                  <a:cubicBezTo>
                    <a:pt x="146" y="46"/>
                    <a:pt x="148" y="55"/>
                    <a:pt x="153" y="63"/>
                  </a:cubicBezTo>
                  <a:cubicBezTo>
                    <a:pt x="158" y="70"/>
                    <a:pt x="160" y="78"/>
                    <a:pt x="160" y="86"/>
                  </a:cubicBezTo>
                  <a:cubicBezTo>
                    <a:pt x="160" y="104"/>
                    <a:pt x="160" y="104"/>
                    <a:pt x="160" y="104"/>
                  </a:cubicBezTo>
                  <a:cubicBezTo>
                    <a:pt x="0" y="104"/>
                    <a:pt x="0" y="104"/>
                    <a:pt x="0" y="104"/>
                  </a:cubicBezTo>
                  <a:cubicBezTo>
                    <a:pt x="0" y="104"/>
                    <a:pt x="0" y="104"/>
                    <a:pt x="0" y="104"/>
                  </a:cubicBezTo>
                  <a:cubicBezTo>
                    <a:pt x="0" y="330"/>
                    <a:pt x="183" y="514"/>
                    <a:pt x="409" y="514"/>
                  </a:cubicBezTo>
                  <a:cubicBezTo>
                    <a:pt x="409" y="104"/>
                    <a:pt x="409" y="104"/>
                    <a:pt x="409" y="104"/>
                  </a:cubicBezTo>
                  <a:lnTo>
                    <a:pt x="213" y="104"/>
                  </a:lnTo>
                  <a:close/>
                </a:path>
              </a:pathLst>
            </a:custGeom>
            <a:solidFill>
              <a:srgbClr val="004B8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endParaRPr>
            </a:p>
          </p:txBody>
        </p:sp>
        <p:sp>
          <p:nvSpPr>
            <p:cNvPr id="30" name="Freeform 6">
              <a:extLst>
                <a:ext uri="{FF2B5EF4-FFF2-40B4-BE49-F238E27FC236}">
                  <a16:creationId xmlns:a16="http://schemas.microsoft.com/office/drawing/2014/main" id="{3FE5F5D2-764F-4433-A84B-0A79FCD77F51}"/>
                </a:ext>
              </a:extLst>
            </p:cNvPr>
            <p:cNvSpPr>
              <a:spLocks/>
            </p:cNvSpPr>
            <p:nvPr/>
          </p:nvSpPr>
          <p:spPr bwMode="auto">
            <a:xfrm>
              <a:off x="2631" y="1619"/>
              <a:ext cx="1218" cy="972"/>
            </a:xfrm>
            <a:custGeom>
              <a:avLst/>
              <a:gdLst>
                <a:gd name="T0" fmla="*/ 105 w 514"/>
                <a:gd name="T1" fmla="*/ 0 h 410"/>
                <a:gd name="T2" fmla="*/ 105 w 514"/>
                <a:gd name="T3" fmla="*/ 194 h 410"/>
                <a:gd name="T4" fmla="*/ 86 w 514"/>
                <a:gd name="T5" fmla="*/ 194 h 410"/>
                <a:gd name="T6" fmla="*/ 63 w 514"/>
                <a:gd name="T7" fmla="*/ 187 h 410"/>
                <a:gd name="T8" fmla="*/ 42 w 514"/>
                <a:gd name="T9" fmla="*/ 181 h 410"/>
                <a:gd name="T10" fmla="*/ 3 w 514"/>
                <a:gd name="T11" fmla="*/ 225 h 410"/>
                <a:gd name="T12" fmla="*/ 37 w 514"/>
                <a:gd name="T13" fmla="*/ 259 h 410"/>
                <a:gd name="T14" fmla="*/ 63 w 514"/>
                <a:gd name="T15" fmla="*/ 253 h 410"/>
                <a:gd name="T16" fmla="*/ 86 w 514"/>
                <a:gd name="T17" fmla="*/ 246 h 410"/>
                <a:gd name="T18" fmla="*/ 105 w 514"/>
                <a:gd name="T19" fmla="*/ 246 h 410"/>
                <a:gd name="T20" fmla="*/ 105 w 514"/>
                <a:gd name="T21" fmla="*/ 410 h 410"/>
                <a:gd name="T22" fmla="*/ 514 w 514"/>
                <a:gd name="T23" fmla="*/ 0 h 410"/>
                <a:gd name="T24" fmla="*/ 514 w 514"/>
                <a:gd name="T25" fmla="*/ 0 h 410"/>
                <a:gd name="T26" fmla="*/ 105 w 514"/>
                <a:gd name="T27"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4" h="410">
                  <a:moveTo>
                    <a:pt x="105" y="0"/>
                  </a:moveTo>
                  <a:cubicBezTo>
                    <a:pt x="105" y="194"/>
                    <a:pt x="105" y="194"/>
                    <a:pt x="105" y="194"/>
                  </a:cubicBezTo>
                  <a:cubicBezTo>
                    <a:pt x="86" y="194"/>
                    <a:pt x="86" y="194"/>
                    <a:pt x="86" y="194"/>
                  </a:cubicBezTo>
                  <a:cubicBezTo>
                    <a:pt x="77" y="194"/>
                    <a:pt x="69" y="191"/>
                    <a:pt x="63" y="187"/>
                  </a:cubicBezTo>
                  <a:cubicBezTo>
                    <a:pt x="57" y="183"/>
                    <a:pt x="49" y="181"/>
                    <a:pt x="42" y="181"/>
                  </a:cubicBezTo>
                  <a:cubicBezTo>
                    <a:pt x="19" y="181"/>
                    <a:pt x="0" y="201"/>
                    <a:pt x="3" y="225"/>
                  </a:cubicBezTo>
                  <a:cubicBezTo>
                    <a:pt x="5" y="242"/>
                    <a:pt x="19" y="257"/>
                    <a:pt x="37" y="259"/>
                  </a:cubicBezTo>
                  <a:cubicBezTo>
                    <a:pt x="46" y="260"/>
                    <a:pt x="56" y="258"/>
                    <a:pt x="63" y="253"/>
                  </a:cubicBezTo>
                  <a:cubicBezTo>
                    <a:pt x="70" y="249"/>
                    <a:pt x="78" y="246"/>
                    <a:pt x="86" y="246"/>
                  </a:cubicBezTo>
                  <a:cubicBezTo>
                    <a:pt x="105" y="246"/>
                    <a:pt x="105" y="246"/>
                    <a:pt x="105" y="246"/>
                  </a:cubicBezTo>
                  <a:cubicBezTo>
                    <a:pt x="105" y="410"/>
                    <a:pt x="105" y="410"/>
                    <a:pt x="105" y="410"/>
                  </a:cubicBezTo>
                  <a:cubicBezTo>
                    <a:pt x="331" y="410"/>
                    <a:pt x="514" y="226"/>
                    <a:pt x="514" y="0"/>
                  </a:cubicBezTo>
                  <a:cubicBezTo>
                    <a:pt x="514" y="0"/>
                    <a:pt x="514" y="0"/>
                    <a:pt x="514" y="0"/>
                  </a:cubicBezTo>
                  <a:lnTo>
                    <a:pt x="105" y="0"/>
                  </a:lnTo>
                  <a:close/>
                </a:path>
              </a:pathLst>
            </a:custGeom>
            <a:solidFill>
              <a:srgbClr val="B5222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endParaRPr>
            </a:p>
          </p:txBody>
        </p:sp>
        <p:sp>
          <p:nvSpPr>
            <p:cNvPr id="31" name="Freeform 7">
              <a:extLst>
                <a:ext uri="{FF2B5EF4-FFF2-40B4-BE49-F238E27FC236}">
                  <a16:creationId xmlns:a16="http://schemas.microsoft.com/office/drawing/2014/main" id="{1839AE06-74FB-438C-A7DF-C14FBFC3EC81}"/>
                </a:ext>
              </a:extLst>
            </p:cNvPr>
            <p:cNvSpPr>
              <a:spLocks/>
            </p:cNvSpPr>
            <p:nvPr/>
          </p:nvSpPr>
          <p:spPr bwMode="auto">
            <a:xfrm>
              <a:off x="2880" y="649"/>
              <a:ext cx="969" cy="1219"/>
            </a:xfrm>
            <a:custGeom>
              <a:avLst/>
              <a:gdLst>
                <a:gd name="T0" fmla="*/ 228 w 409"/>
                <a:gd name="T1" fmla="*/ 428 h 514"/>
                <a:gd name="T2" fmla="*/ 228 w 409"/>
                <a:gd name="T3" fmla="*/ 409 h 514"/>
                <a:gd name="T4" fmla="*/ 409 w 409"/>
                <a:gd name="T5" fmla="*/ 409 h 514"/>
                <a:gd name="T6" fmla="*/ 0 w 409"/>
                <a:gd name="T7" fmla="*/ 0 h 514"/>
                <a:gd name="T8" fmla="*/ 0 w 409"/>
                <a:gd name="T9" fmla="*/ 409 h 514"/>
                <a:gd name="T10" fmla="*/ 175 w 409"/>
                <a:gd name="T11" fmla="*/ 409 h 514"/>
                <a:gd name="T12" fmla="*/ 175 w 409"/>
                <a:gd name="T13" fmla="*/ 429 h 514"/>
                <a:gd name="T14" fmla="*/ 168 w 409"/>
                <a:gd name="T15" fmla="*/ 452 h 514"/>
                <a:gd name="T16" fmla="*/ 162 w 409"/>
                <a:gd name="T17" fmla="*/ 473 h 514"/>
                <a:gd name="T18" fmla="*/ 206 w 409"/>
                <a:gd name="T19" fmla="*/ 512 h 514"/>
                <a:gd name="T20" fmla="*/ 240 w 409"/>
                <a:gd name="T21" fmla="*/ 478 h 514"/>
                <a:gd name="T22" fmla="*/ 234 w 409"/>
                <a:gd name="T23" fmla="*/ 451 h 514"/>
                <a:gd name="T24" fmla="*/ 228 w 409"/>
                <a:gd name="T25" fmla="*/ 428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514">
                  <a:moveTo>
                    <a:pt x="228" y="428"/>
                  </a:moveTo>
                  <a:cubicBezTo>
                    <a:pt x="228" y="409"/>
                    <a:pt x="228" y="409"/>
                    <a:pt x="228" y="409"/>
                  </a:cubicBezTo>
                  <a:cubicBezTo>
                    <a:pt x="409" y="409"/>
                    <a:pt x="409" y="409"/>
                    <a:pt x="409" y="409"/>
                  </a:cubicBezTo>
                  <a:cubicBezTo>
                    <a:pt x="409" y="184"/>
                    <a:pt x="226" y="0"/>
                    <a:pt x="0" y="0"/>
                  </a:cubicBezTo>
                  <a:cubicBezTo>
                    <a:pt x="0" y="409"/>
                    <a:pt x="0" y="409"/>
                    <a:pt x="0" y="409"/>
                  </a:cubicBezTo>
                  <a:cubicBezTo>
                    <a:pt x="175" y="409"/>
                    <a:pt x="175" y="409"/>
                    <a:pt x="175" y="409"/>
                  </a:cubicBezTo>
                  <a:cubicBezTo>
                    <a:pt x="175" y="429"/>
                    <a:pt x="175" y="429"/>
                    <a:pt x="175" y="429"/>
                  </a:cubicBezTo>
                  <a:cubicBezTo>
                    <a:pt x="175" y="437"/>
                    <a:pt x="172" y="445"/>
                    <a:pt x="168" y="452"/>
                  </a:cubicBezTo>
                  <a:cubicBezTo>
                    <a:pt x="164" y="458"/>
                    <a:pt x="162" y="465"/>
                    <a:pt x="162" y="473"/>
                  </a:cubicBezTo>
                  <a:cubicBezTo>
                    <a:pt x="162" y="496"/>
                    <a:pt x="182" y="514"/>
                    <a:pt x="206" y="512"/>
                  </a:cubicBezTo>
                  <a:cubicBezTo>
                    <a:pt x="224" y="510"/>
                    <a:pt x="238" y="495"/>
                    <a:pt x="240" y="478"/>
                  </a:cubicBezTo>
                  <a:cubicBezTo>
                    <a:pt x="242" y="468"/>
                    <a:pt x="239" y="459"/>
                    <a:pt x="234" y="451"/>
                  </a:cubicBezTo>
                  <a:cubicBezTo>
                    <a:pt x="230" y="444"/>
                    <a:pt x="228" y="436"/>
                    <a:pt x="228" y="428"/>
                  </a:cubicBezTo>
                  <a:close/>
                </a:path>
              </a:pathLst>
            </a:custGeom>
            <a:solidFill>
              <a:srgbClr val="004B8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endParaRPr>
            </a:p>
          </p:txBody>
        </p:sp>
        <p:sp>
          <p:nvSpPr>
            <p:cNvPr id="32" name="Freeform 8">
              <a:extLst>
                <a:ext uri="{FF2B5EF4-FFF2-40B4-BE49-F238E27FC236}">
                  <a16:creationId xmlns:a16="http://schemas.microsoft.com/office/drawing/2014/main" id="{13DA1085-9844-4D4E-A050-9706D6114B61}"/>
                </a:ext>
              </a:extLst>
            </p:cNvPr>
            <p:cNvSpPr>
              <a:spLocks/>
            </p:cNvSpPr>
            <p:nvPr/>
          </p:nvSpPr>
          <p:spPr bwMode="auto">
            <a:xfrm>
              <a:off x="1911" y="649"/>
              <a:ext cx="1218" cy="970"/>
            </a:xfrm>
            <a:custGeom>
              <a:avLst/>
              <a:gdLst>
                <a:gd name="T0" fmla="*/ 511 w 514"/>
                <a:gd name="T1" fmla="*/ 208 h 409"/>
                <a:gd name="T2" fmla="*/ 477 w 514"/>
                <a:gd name="T3" fmla="*/ 174 h 409"/>
                <a:gd name="T4" fmla="*/ 451 w 514"/>
                <a:gd name="T5" fmla="*/ 180 h 409"/>
                <a:gd name="T6" fmla="*/ 428 w 514"/>
                <a:gd name="T7" fmla="*/ 187 h 409"/>
                <a:gd name="T8" fmla="*/ 409 w 514"/>
                <a:gd name="T9" fmla="*/ 187 h 409"/>
                <a:gd name="T10" fmla="*/ 409 w 514"/>
                <a:gd name="T11" fmla="*/ 0 h 409"/>
                <a:gd name="T12" fmla="*/ 0 w 514"/>
                <a:gd name="T13" fmla="*/ 409 h 409"/>
                <a:gd name="T14" fmla="*/ 160 w 514"/>
                <a:gd name="T15" fmla="*/ 409 h 409"/>
                <a:gd name="T16" fmla="*/ 160 w 514"/>
                <a:gd name="T17" fmla="*/ 391 h 409"/>
                <a:gd name="T18" fmla="*/ 153 w 514"/>
                <a:gd name="T19" fmla="*/ 368 h 409"/>
                <a:gd name="T20" fmla="*/ 147 w 514"/>
                <a:gd name="T21" fmla="*/ 341 h 409"/>
                <a:gd name="T22" fmla="*/ 181 w 514"/>
                <a:gd name="T23" fmla="*/ 307 h 409"/>
                <a:gd name="T24" fmla="*/ 225 w 514"/>
                <a:gd name="T25" fmla="*/ 346 h 409"/>
                <a:gd name="T26" fmla="*/ 219 w 514"/>
                <a:gd name="T27" fmla="*/ 367 h 409"/>
                <a:gd name="T28" fmla="*/ 213 w 514"/>
                <a:gd name="T29" fmla="*/ 390 h 409"/>
                <a:gd name="T30" fmla="*/ 213 w 514"/>
                <a:gd name="T31" fmla="*/ 409 h 409"/>
                <a:gd name="T32" fmla="*/ 409 w 514"/>
                <a:gd name="T33" fmla="*/ 409 h 409"/>
                <a:gd name="T34" fmla="*/ 409 w 514"/>
                <a:gd name="T35" fmla="*/ 239 h 409"/>
                <a:gd name="T36" fmla="*/ 428 w 514"/>
                <a:gd name="T37" fmla="*/ 239 h 409"/>
                <a:gd name="T38" fmla="*/ 451 w 514"/>
                <a:gd name="T39" fmla="*/ 246 h 409"/>
                <a:gd name="T40" fmla="*/ 472 w 514"/>
                <a:gd name="T41" fmla="*/ 252 h 409"/>
                <a:gd name="T42" fmla="*/ 511 w 514"/>
                <a:gd name="T43" fmla="*/ 208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4" h="409">
                  <a:moveTo>
                    <a:pt x="511" y="208"/>
                  </a:moveTo>
                  <a:cubicBezTo>
                    <a:pt x="509" y="191"/>
                    <a:pt x="495" y="176"/>
                    <a:pt x="477" y="174"/>
                  </a:cubicBezTo>
                  <a:cubicBezTo>
                    <a:pt x="467" y="173"/>
                    <a:pt x="458" y="175"/>
                    <a:pt x="451" y="180"/>
                  </a:cubicBezTo>
                  <a:cubicBezTo>
                    <a:pt x="444" y="184"/>
                    <a:pt x="436" y="187"/>
                    <a:pt x="428" y="187"/>
                  </a:cubicBezTo>
                  <a:cubicBezTo>
                    <a:pt x="409" y="187"/>
                    <a:pt x="409" y="187"/>
                    <a:pt x="409" y="187"/>
                  </a:cubicBezTo>
                  <a:cubicBezTo>
                    <a:pt x="409" y="0"/>
                    <a:pt x="409" y="0"/>
                    <a:pt x="409" y="0"/>
                  </a:cubicBezTo>
                  <a:cubicBezTo>
                    <a:pt x="183" y="0"/>
                    <a:pt x="0" y="184"/>
                    <a:pt x="0" y="409"/>
                  </a:cubicBezTo>
                  <a:cubicBezTo>
                    <a:pt x="160" y="409"/>
                    <a:pt x="160" y="409"/>
                    <a:pt x="160" y="409"/>
                  </a:cubicBezTo>
                  <a:cubicBezTo>
                    <a:pt x="160" y="391"/>
                    <a:pt x="160" y="391"/>
                    <a:pt x="160" y="391"/>
                  </a:cubicBezTo>
                  <a:cubicBezTo>
                    <a:pt x="160" y="383"/>
                    <a:pt x="158" y="375"/>
                    <a:pt x="153" y="368"/>
                  </a:cubicBezTo>
                  <a:cubicBezTo>
                    <a:pt x="148" y="360"/>
                    <a:pt x="146" y="351"/>
                    <a:pt x="147" y="341"/>
                  </a:cubicBezTo>
                  <a:cubicBezTo>
                    <a:pt x="149" y="323"/>
                    <a:pt x="164" y="309"/>
                    <a:pt x="181" y="307"/>
                  </a:cubicBezTo>
                  <a:cubicBezTo>
                    <a:pt x="205" y="305"/>
                    <a:pt x="225" y="323"/>
                    <a:pt x="225" y="346"/>
                  </a:cubicBezTo>
                  <a:cubicBezTo>
                    <a:pt x="225" y="354"/>
                    <a:pt x="223" y="361"/>
                    <a:pt x="219" y="367"/>
                  </a:cubicBezTo>
                  <a:cubicBezTo>
                    <a:pt x="215" y="374"/>
                    <a:pt x="213" y="382"/>
                    <a:pt x="213" y="390"/>
                  </a:cubicBezTo>
                  <a:cubicBezTo>
                    <a:pt x="213" y="409"/>
                    <a:pt x="213" y="409"/>
                    <a:pt x="213" y="409"/>
                  </a:cubicBezTo>
                  <a:cubicBezTo>
                    <a:pt x="409" y="409"/>
                    <a:pt x="409" y="409"/>
                    <a:pt x="409" y="409"/>
                  </a:cubicBezTo>
                  <a:cubicBezTo>
                    <a:pt x="409" y="239"/>
                    <a:pt x="409" y="239"/>
                    <a:pt x="409" y="239"/>
                  </a:cubicBezTo>
                  <a:cubicBezTo>
                    <a:pt x="428" y="239"/>
                    <a:pt x="428" y="239"/>
                    <a:pt x="428" y="239"/>
                  </a:cubicBezTo>
                  <a:cubicBezTo>
                    <a:pt x="436" y="239"/>
                    <a:pt x="444" y="242"/>
                    <a:pt x="451" y="246"/>
                  </a:cubicBezTo>
                  <a:cubicBezTo>
                    <a:pt x="457" y="250"/>
                    <a:pt x="464" y="252"/>
                    <a:pt x="472" y="252"/>
                  </a:cubicBezTo>
                  <a:cubicBezTo>
                    <a:pt x="495" y="252"/>
                    <a:pt x="514" y="232"/>
                    <a:pt x="511" y="208"/>
                  </a:cubicBezTo>
                  <a:close/>
                </a:path>
              </a:pathLst>
            </a:custGeom>
            <a:solidFill>
              <a:srgbClr val="B5222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椭圆 32"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1775529C-BD42-40B4-A9D4-379334736087}"/>
              </a:ext>
            </a:extLst>
          </p:cNvPr>
          <p:cNvSpPr/>
          <p:nvPr/>
        </p:nvSpPr>
        <p:spPr>
          <a:xfrm>
            <a:off x="3900990" y="1815303"/>
            <a:ext cx="4133989" cy="4133989"/>
          </a:xfrm>
          <a:prstGeom prst="ellipse">
            <a:avLst/>
          </a:prstGeom>
          <a:noFill/>
          <a:ln w="19050">
            <a:solidFill>
              <a:srgbClr val="00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endParaRPr>
          </a:p>
        </p:txBody>
      </p:sp>
      <p:sp>
        <p:nvSpPr>
          <p:cNvPr id="34" name="矩形 3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42189265-826F-4E3C-BAC3-25766FB61F6D}"/>
              </a:ext>
            </a:extLst>
          </p:cNvPr>
          <p:cNvSpPr/>
          <p:nvPr/>
        </p:nvSpPr>
        <p:spPr bwMode="auto">
          <a:xfrm>
            <a:off x="216070" y="1635523"/>
            <a:ext cx="3466270" cy="415498"/>
          </a:xfrm>
          <a:prstGeom prst="rect">
            <a:avLst/>
          </a:prstGeom>
          <a:noFill/>
        </p:spPr>
        <p:txBody>
          <a:bodyPr wrap="none" lIns="91440" tIns="45720" rIns="91440" bIns="45720" anchor="t">
            <a:spAutoFit/>
          </a:bodyPr>
          <a:lstStyle/>
          <a:p>
            <a:pPr algn="r">
              <a:defRPr/>
            </a:pPr>
            <a:r>
              <a:rPr lang="en-US" altLang="zh-CN" sz="2100" b="1" kern="100">
                <a:solidFill>
                  <a:srgbClr val="B52222"/>
                </a:solidFill>
                <a:latin typeface="思源黑体 CN Medium" panose="020B0600000000000000" pitchFamily="34" charset="-122"/>
                <a:ea typeface="思源黑体 CN Medium"/>
                <a:cs typeface="Times New Roman"/>
              </a:rPr>
              <a:t>Programming Language</a:t>
            </a:r>
          </a:p>
        </p:txBody>
      </p:sp>
      <p:sp>
        <p:nvSpPr>
          <p:cNvPr id="35" name="矩形 3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5D9D119C-C2DA-40D1-8E08-7FD7FC32756D}"/>
              </a:ext>
            </a:extLst>
          </p:cNvPr>
          <p:cNvSpPr/>
          <p:nvPr/>
        </p:nvSpPr>
        <p:spPr>
          <a:xfrm>
            <a:off x="302334" y="2061323"/>
            <a:ext cx="3380007" cy="458908"/>
          </a:xfrm>
          <a:prstGeom prst="rect">
            <a:avLst/>
          </a:prstGeom>
        </p:spPr>
        <p:txBody>
          <a:bodyPr wrap="square" lIns="91440" tIns="45720" rIns="91440" bIns="45720" anchor="t">
            <a:spAutoFit/>
          </a:bodyPr>
          <a:lstStyle/>
          <a:p>
            <a:pPr algn="r">
              <a:lnSpc>
                <a:spcPct val="150000"/>
              </a:lnSpc>
            </a:pPr>
            <a:r>
              <a:rPr lang="en-US" altLang="zh-CN">
                <a:solidFill>
                  <a:schemeClr val="tx1">
                    <a:lumMod val="85000"/>
                    <a:lumOff val="15000"/>
                  </a:schemeClr>
                </a:solidFill>
                <a:latin typeface="思源黑体 CN Medium" panose="020B0600000000000000" pitchFamily="34" charset="-122"/>
                <a:ea typeface="思源黑体 CN Medium"/>
              </a:rPr>
              <a:t>Python</a:t>
            </a:r>
            <a:endParaRPr lang="en-US" altLang="zh-CN">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cxnSp>
        <p:nvCxnSpPr>
          <p:cNvPr id="36" name="直接连接符 3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99E7313E-0DEB-4AD2-B585-764480441495}"/>
              </a:ext>
            </a:extLst>
          </p:cNvPr>
          <p:cNvCxnSpPr/>
          <p:nvPr/>
        </p:nvCxnSpPr>
        <p:spPr>
          <a:xfrm>
            <a:off x="3271890" y="2122788"/>
            <a:ext cx="243109" cy="0"/>
          </a:xfrm>
          <a:prstGeom prst="line">
            <a:avLst/>
          </a:prstGeom>
          <a:ln w="19050">
            <a:solidFill>
              <a:srgbClr val="B52222"/>
            </a:solidFill>
          </a:ln>
        </p:spPr>
        <p:style>
          <a:lnRef idx="1">
            <a:schemeClr val="accent1"/>
          </a:lnRef>
          <a:fillRef idx="0">
            <a:schemeClr val="accent1"/>
          </a:fillRef>
          <a:effectRef idx="0">
            <a:schemeClr val="accent1"/>
          </a:effectRef>
          <a:fontRef idx="minor">
            <a:schemeClr val="tx1"/>
          </a:fontRef>
        </p:style>
      </p:cxnSp>
      <p:sp>
        <p:nvSpPr>
          <p:cNvPr id="37" name="矩形 3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AEFE1501-BF51-42F8-8D0A-B810F4F01D7A}"/>
              </a:ext>
            </a:extLst>
          </p:cNvPr>
          <p:cNvSpPr/>
          <p:nvPr/>
        </p:nvSpPr>
        <p:spPr bwMode="auto">
          <a:xfrm>
            <a:off x="1343625" y="4600647"/>
            <a:ext cx="2474588" cy="415498"/>
          </a:xfrm>
          <a:prstGeom prst="rect">
            <a:avLst/>
          </a:prstGeom>
          <a:noFill/>
        </p:spPr>
        <p:txBody>
          <a:bodyPr wrap="none" lIns="91440" tIns="45720" rIns="91440" bIns="45720" anchor="t">
            <a:spAutoFit/>
          </a:bodyPr>
          <a:lstStyle/>
          <a:p>
            <a:pPr algn="r">
              <a:defRPr/>
            </a:pPr>
            <a:r>
              <a:rPr lang="en-US" altLang="zh-CN" sz="2100" b="1" kern="100">
                <a:solidFill>
                  <a:srgbClr val="004B82"/>
                </a:solidFill>
                <a:latin typeface="思源黑体 CN Medium" panose="020B0600000000000000" pitchFamily="34" charset="-122"/>
                <a:ea typeface="思源黑体 CN Medium"/>
                <a:cs typeface="Times New Roman"/>
              </a:rPr>
              <a:t>NLP Transformer</a:t>
            </a:r>
            <a:endParaRPr lang="en-US" altLang="zh-CN" sz="2100" b="1" kern="100">
              <a:solidFill>
                <a:srgbClr val="004B82"/>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sp>
        <p:nvSpPr>
          <p:cNvPr id="38" name="矩形 3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00C0C8E3-35B3-4312-8750-B6690548B46A}"/>
              </a:ext>
            </a:extLst>
          </p:cNvPr>
          <p:cNvSpPr/>
          <p:nvPr/>
        </p:nvSpPr>
        <p:spPr>
          <a:xfrm>
            <a:off x="438207" y="5026447"/>
            <a:ext cx="3380007" cy="1705403"/>
          </a:xfrm>
          <a:prstGeom prst="rect">
            <a:avLst/>
          </a:prstGeom>
        </p:spPr>
        <p:txBody>
          <a:bodyPr wrap="square" lIns="91440" tIns="45720" rIns="91440" bIns="45720" anchor="t">
            <a:spAutoFit/>
          </a:bodyPr>
          <a:lstStyle/>
          <a:p>
            <a:pPr algn="r">
              <a:lnSpc>
                <a:spcPct val="150000"/>
              </a:lnSpc>
            </a:pPr>
            <a:r>
              <a:rPr lang="en-US" altLang="zh-CN">
                <a:solidFill>
                  <a:schemeClr val="tx1">
                    <a:lumMod val="85000"/>
                    <a:lumOff val="15000"/>
                  </a:schemeClr>
                </a:solidFill>
                <a:latin typeface="思源黑体 CN Medium" panose="020B0600000000000000" pitchFamily="34" charset="-122"/>
                <a:ea typeface="思源黑体 CN Medium"/>
              </a:rPr>
              <a:t>BERT</a:t>
            </a:r>
          </a:p>
          <a:p>
            <a:pPr algn="r">
              <a:lnSpc>
                <a:spcPct val="150000"/>
              </a:lnSpc>
            </a:pPr>
            <a:r>
              <a:rPr lang="en-US" altLang="zh-CN">
                <a:solidFill>
                  <a:schemeClr val="tx1">
                    <a:lumMod val="85000"/>
                    <a:lumOff val="15000"/>
                  </a:schemeClr>
                </a:solidFill>
                <a:latin typeface="思源黑体 CN Medium" panose="020B0600000000000000" pitchFamily="34" charset="-122"/>
                <a:ea typeface="思源黑体 CN Medium"/>
              </a:rPr>
              <a:t>Roberta</a:t>
            </a:r>
          </a:p>
          <a:p>
            <a:pPr algn="r">
              <a:lnSpc>
                <a:spcPct val="150000"/>
              </a:lnSpc>
            </a:pPr>
            <a:r>
              <a:rPr lang="en-US" altLang="zh-CN">
                <a:solidFill>
                  <a:schemeClr val="tx1">
                    <a:lumMod val="85000"/>
                    <a:lumOff val="15000"/>
                  </a:schemeClr>
                </a:solidFill>
                <a:latin typeface="思源黑体 CN Medium" panose="020B0600000000000000" pitchFamily="34" charset="-122"/>
                <a:ea typeface="思源黑体 CN Medium"/>
              </a:rPr>
              <a:t>T5</a:t>
            </a:r>
          </a:p>
          <a:p>
            <a:pPr algn="r">
              <a:lnSpc>
                <a:spcPct val="150000"/>
              </a:lnSpc>
            </a:pPr>
            <a:r>
              <a:rPr lang="en-US" altLang="zh-CN">
                <a:solidFill>
                  <a:schemeClr val="tx1">
                    <a:lumMod val="85000"/>
                    <a:lumOff val="15000"/>
                  </a:schemeClr>
                </a:solidFill>
                <a:latin typeface="思源黑体 CN Medium" panose="020B0600000000000000" pitchFamily="34" charset="-122"/>
                <a:ea typeface="思源黑体 CN Medium"/>
              </a:rPr>
              <a:t>YOLO v3</a:t>
            </a:r>
            <a:endParaRPr lang="en-US" altLang="zh-CN">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cxnSp>
        <p:nvCxnSpPr>
          <p:cNvPr id="39" name="直接连接符 3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41DE8FDB-4C93-497D-A179-417EFDA00CDB}"/>
              </a:ext>
            </a:extLst>
          </p:cNvPr>
          <p:cNvCxnSpPr/>
          <p:nvPr/>
        </p:nvCxnSpPr>
        <p:spPr>
          <a:xfrm>
            <a:off x="3407762" y="5087912"/>
            <a:ext cx="243109" cy="0"/>
          </a:xfrm>
          <a:prstGeom prst="line">
            <a:avLst/>
          </a:prstGeom>
          <a:ln w="19050">
            <a:solidFill>
              <a:srgbClr val="004B82"/>
            </a:solidFill>
          </a:ln>
        </p:spPr>
        <p:style>
          <a:lnRef idx="1">
            <a:schemeClr val="accent1"/>
          </a:lnRef>
          <a:fillRef idx="0">
            <a:schemeClr val="accent1"/>
          </a:fillRef>
          <a:effectRef idx="0">
            <a:schemeClr val="accent1"/>
          </a:effectRef>
          <a:fontRef idx="minor">
            <a:schemeClr val="tx1"/>
          </a:fontRef>
        </p:style>
      </p:cxnSp>
      <p:sp>
        <p:nvSpPr>
          <p:cNvPr id="40" name="矩形 3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8FA74192-824D-40C0-A4AF-72E183F52FFE}"/>
              </a:ext>
            </a:extLst>
          </p:cNvPr>
          <p:cNvSpPr/>
          <p:nvPr/>
        </p:nvSpPr>
        <p:spPr bwMode="auto">
          <a:xfrm>
            <a:off x="8207389" y="4580808"/>
            <a:ext cx="2796984" cy="415498"/>
          </a:xfrm>
          <a:prstGeom prst="rect">
            <a:avLst/>
          </a:prstGeom>
          <a:noFill/>
        </p:spPr>
        <p:txBody>
          <a:bodyPr wrap="none" lIns="91440" tIns="45720" rIns="91440" bIns="45720" anchor="t">
            <a:spAutoFit/>
          </a:bodyPr>
          <a:lstStyle/>
          <a:p>
            <a:pPr>
              <a:defRPr/>
            </a:pPr>
            <a:r>
              <a:rPr lang="en-US" altLang="zh-CN" sz="2100" b="1" kern="100">
                <a:solidFill>
                  <a:srgbClr val="B52222"/>
                </a:solidFill>
                <a:latin typeface="思源黑体 CN Medium" panose="020B0600000000000000" pitchFamily="34" charset="-122"/>
                <a:ea typeface="思源黑体 CN Medium"/>
                <a:cs typeface="Times New Roman"/>
              </a:rPr>
              <a:t>Development Tools</a:t>
            </a:r>
            <a:endParaRPr lang="en-US" altLang="zh-CN" sz="2100" b="1" kern="100">
              <a:solidFill>
                <a:srgbClr val="B52222"/>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sp>
        <p:nvSpPr>
          <p:cNvPr id="41" name="矩形 4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2D522FA-751E-45ED-BEEB-6EAA707765E2}"/>
              </a:ext>
            </a:extLst>
          </p:cNvPr>
          <p:cNvSpPr/>
          <p:nvPr/>
        </p:nvSpPr>
        <p:spPr>
          <a:xfrm>
            <a:off x="8207389" y="5006608"/>
            <a:ext cx="3380006" cy="874407"/>
          </a:xfrm>
          <a:prstGeom prst="rect">
            <a:avLst/>
          </a:prstGeom>
        </p:spPr>
        <p:txBody>
          <a:bodyPr wrap="square" lIns="91440" tIns="45720" rIns="91440" bIns="45720" anchor="t">
            <a:spAutoFit/>
          </a:bodyPr>
          <a:lstStyle/>
          <a:p>
            <a:pPr>
              <a:lnSpc>
                <a:spcPct val="150000"/>
              </a:lnSpc>
            </a:pPr>
            <a:r>
              <a:rPr lang="en-US" altLang="zh-CN">
                <a:solidFill>
                  <a:schemeClr val="tx1">
                    <a:lumMod val="85000"/>
                    <a:lumOff val="15000"/>
                  </a:schemeClr>
                </a:solidFill>
                <a:latin typeface="思源黑体 CN Medium" panose="020B0600000000000000" pitchFamily="34" charset="-122"/>
                <a:ea typeface="思源黑体 CN Medium"/>
              </a:rPr>
              <a:t>IntelliJ</a:t>
            </a:r>
          </a:p>
          <a:p>
            <a:pPr>
              <a:lnSpc>
                <a:spcPct val="150000"/>
              </a:lnSpc>
            </a:pPr>
            <a:r>
              <a:rPr lang="en-US" altLang="zh-CN">
                <a:solidFill>
                  <a:schemeClr val="tx1">
                    <a:lumMod val="85000"/>
                    <a:lumOff val="15000"/>
                  </a:schemeClr>
                </a:solidFill>
                <a:latin typeface="思源黑体 CN Medium" panose="020B0600000000000000" pitchFamily="34" charset="-122"/>
                <a:ea typeface="思源黑体 CN Medium"/>
              </a:rPr>
              <a:t>Kaggle Notebook</a:t>
            </a:r>
          </a:p>
        </p:txBody>
      </p:sp>
      <p:cxnSp>
        <p:nvCxnSpPr>
          <p:cNvPr id="42" name="直接连接符 4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AC646B6A-DFAB-4ABE-975C-306D8235B351}"/>
              </a:ext>
            </a:extLst>
          </p:cNvPr>
          <p:cNvCxnSpPr/>
          <p:nvPr/>
        </p:nvCxnSpPr>
        <p:spPr>
          <a:xfrm>
            <a:off x="8322656" y="5068073"/>
            <a:ext cx="243109" cy="0"/>
          </a:xfrm>
          <a:prstGeom prst="line">
            <a:avLst/>
          </a:prstGeom>
          <a:ln w="19050">
            <a:solidFill>
              <a:srgbClr val="B52222"/>
            </a:solidFill>
          </a:ln>
        </p:spPr>
        <p:style>
          <a:lnRef idx="1">
            <a:schemeClr val="accent1"/>
          </a:lnRef>
          <a:fillRef idx="0">
            <a:schemeClr val="accent1"/>
          </a:fillRef>
          <a:effectRef idx="0">
            <a:schemeClr val="accent1"/>
          </a:effectRef>
          <a:fontRef idx="minor">
            <a:schemeClr val="tx1"/>
          </a:fontRef>
        </p:style>
      </p:cxnSp>
      <p:sp>
        <p:nvSpPr>
          <p:cNvPr id="43" name="矩形 4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E4D20B07-1EAD-491B-B82A-E23727FF6665}"/>
              </a:ext>
            </a:extLst>
          </p:cNvPr>
          <p:cNvSpPr/>
          <p:nvPr/>
        </p:nvSpPr>
        <p:spPr bwMode="auto">
          <a:xfrm>
            <a:off x="8227930" y="1654681"/>
            <a:ext cx="1346138" cy="415498"/>
          </a:xfrm>
          <a:prstGeom prst="rect">
            <a:avLst/>
          </a:prstGeom>
          <a:noFill/>
        </p:spPr>
        <p:txBody>
          <a:bodyPr wrap="none" lIns="91440" tIns="45720" rIns="91440" bIns="45720" anchor="t">
            <a:spAutoFit/>
          </a:bodyPr>
          <a:lstStyle/>
          <a:p>
            <a:pPr>
              <a:defRPr/>
            </a:pPr>
            <a:r>
              <a:rPr lang="en-US" altLang="zh-CN" sz="2100" b="1" kern="100">
                <a:solidFill>
                  <a:srgbClr val="004B82"/>
                </a:solidFill>
                <a:latin typeface="思源黑体 CN Medium" panose="020B0600000000000000" pitchFamily="34" charset="-122"/>
                <a:ea typeface="思源黑体 CN Medium"/>
                <a:cs typeface="Times New Roman"/>
              </a:rPr>
              <a:t>Libraries</a:t>
            </a:r>
            <a:endParaRPr lang="en-US" altLang="zh-CN" sz="2100" b="1" kern="100">
              <a:solidFill>
                <a:srgbClr val="004B82"/>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sp>
        <p:nvSpPr>
          <p:cNvPr id="44" name="矩形 43"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99F4D5D-350F-49C1-BFC4-8D03235319CA}"/>
              </a:ext>
            </a:extLst>
          </p:cNvPr>
          <p:cNvSpPr/>
          <p:nvPr/>
        </p:nvSpPr>
        <p:spPr>
          <a:xfrm>
            <a:off x="8227930" y="2080481"/>
            <a:ext cx="3380006" cy="1705403"/>
          </a:xfrm>
          <a:prstGeom prst="rect">
            <a:avLst/>
          </a:prstGeom>
        </p:spPr>
        <p:txBody>
          <a:bodyPr wrap="square" lIns="91440" tIns="45720" rIns="91440" bIns="45720" anchor="t">
            <a:spAutoFit/>
          </a:bodyPr>
          <a:lstStyle/>
          <a:p>
            <a:pPr>
              <a:lnSpc>
                <a:spcPct val="150000"/>
              </a:lnSpc>
            </a:pPr>
            <a:r>
              <a:rPr lang="en-US" altLang="zh-CN">
                <a:solidFill>
                  <a:schemeClr val="tx1">
                    <a:lumMod val="85000"/>
                    <a:lumOff val="15000"/>
                  </a:schemeClr>
                </a:solidFill>
                <a:latin typeface="思源黑体 CN Medium" panose="020B0600000000000000" pitchFamily="34" charset="-122"/>
                <a:ea typeface="思源黑体 CN Medium"/>
              </a:rPr>
              <a:t>TensorFlow</a:t>
            </a:r>
          </a:p>
          <a:p>
            <a:pPr>
              <a:lnSpc>
                <a:spcPct val="150000"/>
              </a:lnSpc>
            </a:pPr>
            <a:r>
              <a:rPr lang="en-US" altLang="zh-CN" err="1">
                <a:solidFill>
                  <a:schemeClr val="tx1">
                    <a:lumMod val="85000"/>
                    <a:lumOff val="15000"/>
                  </a:schemeClr>
                </a:solidFill>
                <a:latin typeface="思源黑体 CN Medium" panose="020B0600000000000000" pitchFamily="34" charset="-122"/>
                <a:ea typeface="思源黑体 CN Medium"/>
              </a:rPr>
              <a:t>Keras</a:t>
            </a:r>
            <a:endParaRPr lang="en-US" altLang="zh-CN">
              <a:solidFill>
                <a:schemeClr val="tx1">
                  <a:lumMod val="85000"/>
                  <a:lumOff val="15000"/>
                </a:schemeClr>
              </a:solidFill>
              <a:latin typeface="思源黑体 CN Medium" panose="020B0600000000000000" pitchFamily="34" charset="-122"/>
              <a:ea typeface="思源黑体 CN Medium"/>
            </a:endParaRPr>
          </a:p>
          <a:p>
            <a:pPr>
              <a:lnSpc>
                <a:spcPct val="150000"/>
              </a:lnSpc>
            </a:pPr>
            <a:r>
              <a:rPr lang="en-US" altLang="zh-CN">
                <a:solidFill>
                  <a:schemeClr val="tx1">
                    <a:lumMod val="85000"/>
                    <a:lumOff val="15000"/>
                  </a:schemeClr>
                </a:solidFill>
                <a:latin typeface="思源黑体 CN Medium" panose="020B0600000000000000" pitchFamily="34" charset="-122"/>
                <a:ea typeface="思源黑体 CN Medium"/>
              </a:rPr>
              <a:t>NumPy</a:t>
            </a:r>
          </a:p>
          <a:p>
            <a:pPr>
              <a:lnSpc>
                <a:spcPct val="150000"/>
              </a:lnSpc>
            </a:pPr>
            <a:r>
              <a:rPr lang="en-US" altLang="zh-CN" err="1">
                <a:solidFill>
                  <a:schemeClr val="tx1">
                    <a:lumMod val="85000"/>
                    <a:lumOff val="15000"/>
                  </a:schemeClr>
                </a:solidFill>
                <a:latin typeface="思源黑体 CN Medium" panose="020B0600000000000000" pitchFamily="34" charset="-122"/>
                <a:ea typeface="思源黑体 CN Medium"/>
              </a:rPr>
              <a:t>Sklearn</a:t>
            </a:r>
            <a:endParaRPr lang="en-US" altLang="zh-CN">
              <a:solidFill>
                <a:schemeClr val="tx1">
                  <a:lumMod val="85000"/>
                  <a:lumOff val="15000"/>
                </a:schemeClr>
              </a:solidFill>
              <a:latin typeface="思源黑体 CN Medium" panose="020B0600000000000000" pitchFamily="34" charset="-122"/>
              <a:ea typeface="思源黑体 CN Medium"/>
            </a:endParaRPr>
          </a:p>
        </p:txBody>
      </p:sp>
      <p:cxnSp>
        <p:nvCxnSpPr>
          <p:cNvPr id="45" name="直接连接符 4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6D3C98F7-FC4D-4275-91FE-BFC8FCC45305}"/>
              </a:ext>
            </a:extLst>
          </p:cNvPr>
          <p:cNvCxnSpPr/>
          <p:nvPr/>
        </p:nvCxnSpPr>
        <p:spPr>
          <a:xfrm>
            <a:off x="8343197" y="2141946"/>
            <a:ext cx="243109" cy="0"/>
          </a:xfrm>
          <a:prstGeom prst="line">
            <a:avLst/>
          </a:prstGeom>
          <a:ln w="19050">
            <a:solidFill>
              <a:srgbClr val="004B82"/>
            </a:solidFill>
          </a:ln>
        </p:spPr>
        <p:style>
          <a:lnRef idx="1">
            <a:schemeClr val="accent1"/>
          </a:lnRef>
          <a:fillRef idx="0">
            <a:schemeClr val="accent1"/>
          </a:fillRef>
          <a:effectRef idx="0">
            <a:schemeClr val="accent1"/>
          </a:effectRef>
          <a:fontRef idx="minor">
            <a:schemeClr val="tx1"/>
          </a:fontRef>
        </p:style>
      </p:cxnSp>
      <p:grpSp>
        <p:nvGrpSpPr>
          <p:cNvPr id="53" name="Group 11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00D6E06E-F5DE-4322-8B95-7E97C3DD3834}"/>
              </a:ext>
            </a:extLst>
          </p:cNvPr>
          <p:cNvGrpSpPr/>
          <p:nvPr/>
        </p:nvGrpSpPr>
        <p:grpSpPr>
          <a:xfrm>
            <a:off x="6389511" y="4558961"/>
            <a:ext cx="640080" cy="640080"/>
            <a:chOff x="5368132" y="3540125"/>
            <a:chExt cx="465138" cy="435769"/>
          </a:xfrm>
          <a:solidFill>
            <a:schemeClr val="bg1"/>
          </a:solidFill>
        </p:grpSpPr>
        <p:sp>
          <p:nvSpPr>
            <p:cNvPr id="54" name="AutoShape 110">
              <a:extLst>
                <a:ext uri="{FF2B5EF4-FFF2-40B4-BE49-F238E27FC236}">
                  <a16:creationId xmlns:a16="http://schemas.microsoft.com/office/drawing/2014/main" id="{A8DF61D4-7FD6-4D2E-AE0E-0BAC4F103B8D}"/>
                </a:ext>
              </a:extLst>
            </p:cNvPr>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sym typeface="Gill Sans" charset="0"/>
              </a:endParaRPr>
            </a:p>
          </p:txBody>
        </p:sp>
        <p:sp>
          <p:nvSpPr>
            <p:cNvPr id="55" name="AutoShape 111">
              <a:extLst>
                <a:ext uri="{FF2B5EF4-FFF2-40B4-BE49-F238E27FC236}">
                  <a16:creationId xmlns:a16="http://schemas.microsoft.com/office/drawing/2014/main" id="{50A69BFF-A52D-4D60-ACB9-68A379A0EC75}"/>
                </a:ext>
              </a:extLst>
            </p:cNvPr>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ext uri="{AF507438-7753-43e0-B8FC-AC1667EBCBE1}"/>
            </a:ex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思源黑体 CN Medium" panose="020B0600000000000000" pitchFamily="34" charset="-122"/>
                <a:ea typeface="思源黑体 CN Medium" panose="020B0600000000000000" pitchFamily="34" charset="-122"/>
                <a:sym typeface="Gill Sans" charset="0"/>
              </a:endParaRPr>
            </a:p>
          </p:txBody>
        </p:sp>
      </p:grpSp>
      <p:sp>
        <p:nvSpPr>
          <p:cNvPr id="56" name="文本框 55"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B32B239-B67B-4865-8501-ABA617CD053F}"/>
              </a:ext>
            </a:extLst>
          </p:cNvPr>
          <p:cNvSpPr txBox="1"/>
          <p:nvPr/>
        </p:nvSpPr>
        <p:spPr>
          <a:xfrm>
            <a:off x="476586" y="517216"/>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Tools</a:t>
            </a:r>
            <a:endParaRPr lang="en-US" altLang="zh-CN" sz="20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57" name="文本框 56"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E63EE92C-9919-491E-B794-9D94176B0B30}"/>
              </a:ext>
            </a:extLst>
          </p:cNvPr>
          <p:cNvSpPr txBox="1"/>
          <p:nvPr/>
        </p:nvSpPr>
        <p:spPr>
          <a:xfrm>
            <a:off x="544972" y="851324"/>
            <a:ext cx="6107093" cy="377411"/>
          </a:xfrm>
          <a:prstGeom prst="rect">
            <a:avLst/>
          </a:prstGeom>
          <a:noFill/>
        </p:spPr>
        <p:txBody>
          <a:bodyPr wrap="square" lIns="91440" tIns="45720" rIns="91440" bIns="45720" rtlCol="0" anchor="t">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a:rPr>
              <a:t>Web-application </a:t>
            </a:r>
            <a:endParaRPr lang="en-US" altLang="zh-CN" sz="14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pic>
        <p:nvPicPr>
          <p:cNvPr id="3" name="Graphic 2" descr="Programmer female outline">
            <a:extLst>
              <a:ext uri="{FF2B5EF4-FFF2-40B4-BE49-F238E27FC236}">
                <a16:creationId xmlns:a16="http://schemas.microsoft.com/office/drawing/2014/main" id="{DD0CE10C-3354-3B0B-97D1-9A07973CCE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6466" y="4083818"/>
            <a:ext cx="914400" cy="914400"/>
          </a:xfrm>
          <a:prstGeom prst="rect">
            <a:avLst/>
          </a:prstGeom>
        </p:spPr>
      </p:pic>
      <p:pic>
        <p:nvPicPr>
          <p:cNvPr id="4" name="Graphic 3">
            <a:extLst>
              <a:ext uri="{FF2B5EF4-FFF2-40B4-BE49-F238E27FC236}">
                <a16:creationId xmlns:a16="http://schemas.microsoft.com/office/drawing/2014/main" id="{AABCD9C2-9FC3-2AC6-3CCE-39204BBA5B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547" y="2616247"/>
            <a:ext cx="731520" cy="574216"/>
          </a:xfrm>
          <a:prstGeom prst="rect">
            <a:avLst/>
          </a:prstGeom>
        </p:spPr>
      </p:pic>
      <p:pic>
        <p:nvPicPr>
          <p:cNvPr id="6" name="Graphic 5" descr="Books on shelf outline">
            <a:extLst>
              <a:ext uri="{FF2B5EF4-FFF2-40B4-BE49-F238E27FC236}">
                <a16:creationId xmlns:a16="http://schemas.microsoft.com/office/drawing/2014/main" id="{59573A27-0C7F-9179-A97E-D9045E02F2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8128" y="2700000"/>
            <a:ext cx="914400" cy="914400"/>
          </a:xfrm>
          <a:prstGeom prst="rect">
            <a:avLst/>
          </a:prstGeom>
        </p:spPr>
      </p:pic>
      <p:sp>
        <p:nvSpPr>
          <p:cNvPr id="5" name="TextBox 4">
            <a:extLst>
              <a:ext uri="{FF2B5EF4-FFF2-40B4-BE49-F238E27FC236}">
                <a16:creationId xmlns:a16="http://schemas.microsoft.com/office/drawing/2014/main" id="{23DFE9A3-C2D0-A477-16C9-3B06FA678642}"/>
              </a:ext>
            </a:extLst>
          </p:cNvPr>
          <p:cNvSpPr txBox="1"/>
          <p:nvPr/>
        </p:nvSpPr>
        <p:spPr>
          <a:xfrm>
            <a:off x="11621728" y="6311847"/>
            <a:ext cx="491613" cy="369332"/>
          </a:xfrm>
          <a:prstGeom prst="rect">
            <a:avLst/>
          </a:prstGeom>
          <a:noFill/>
        </p:spPr>
        <p:txBody>
          <a:bodyPr wrap="square" rtlCol="0">
            <a:spAutoFit/>
          </a:bodyPr>
          <a:lstStyle/>
          <a:p>
            <a:r>
              <a:rPr lang="ar-EG">
                <a:solidFill>
                  <a:schemeClr val="tx1">
                    <a:lumMod val="95000"/>
                    <a:lumOff val="5000"/>
                  </a:schemeClr>
                </a:solidFill>
                <a:latin typeface="Arial" panose="020B0604020202020204" pitchFamily="34" charset="0"/>
                <a:cs typeface="Arial" panose="020B0604020202020204" pitchFamily="34" charset="0"/>
              </a:rPr>
              <a:t>2</a:t>
            </a:r>
            <a:r>
              <a:rPr lang="en-US">
                <a:solidFill>
                  <a:schemeClr val="tx1">
                    <a:lumMod val="95000"/>
                    <a:lumOff val="5000"/>
                  </a:schemeClr>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605105087"/>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400"/>
                                        <p:tgtEl>
                                          <p:spTgt spid="56"/>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400"/>
                                        <p:tgtEl>
                                          <p:spTgt spid="57"/>
                                        </p:tgtEl>
                                      </p:cBhvr>
                                    </p:animEffect>
                                  </p:childTnLst>
                                </p:cTn>
                              </p:par>
                            </p:childTnLst>
                          </p:cTn>
                        </p:par>
                        <p:par>
                          <p:cTn id="12" fill="hold">
                            <p:stCondLst>
                              <p:cond delay="800"/>
                            </p:stCondLst>
                            <p:childTnLst>
                              <p:par>
                                <p:cTn id="13" presetID="21" presetClass="entr" presetSubtype="1"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heel(1)">
                                      <p:cBhvr>
                                        <p:cTn id="15" dur="400"/>
                                        <p:tgtEl>
                                          <p:spTgt spid="33"/>
                                        </p:tgtEl>
                                      </p:cBhvr>
                                    </p:animEffect>
                                  </p:childTnLst>
                                </p:cTn>
                              </p:par>
                              <p:par>
                                <p:cTn id="16" presetID="21" presetClass="entr" presetSubtype="1"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heel(1)">
                                      <p:cBhvr>
                                        <p:cTn id="18" dur="4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400"/>
                                        <p:tgtEl>
                                          <p:spTgt spid="4"/>
                                        </p:tgtEl>
                                      </p:cBhvr>
                                    </p:animEffect>
                                  </p:childTnLst>
                                </p:cTn>
                              </p:par>
                            </p:childTnLst>
                          </p:cTn>
                        </p:par>
                        <p:par>
                          <p:cTn id="24" fill="hold">
                            <p:stCondLst>
                              <p:cond delay="400"/>
                            </p:stCondLst>
                            <p:childTnLst>
                              <p:par>
                                <p:cTn id="25" presetID="42"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400"/>
                                        <p:tgtEl>
                                          <p:spTgt spid="34"/>
                                        </p:tgtEl>
                                      </p:cBhvr>
                                    </p:animEffect>
                                    <p:anim calcmode="lin" valueType="num">
                                      <p:cBhvr>
                                        <p:cTn id="28" dur="400" fill="hold"/>
                                        <p:tgtEl>
                                          <p:spTgt spid="34"/>
                                        </p:tgtEl>
                                        <p:attrNameLst>
                                          <p:attrName>ppt_x</p:attrName>
                                        </p:attrNameLst>
                                      </p:cBhvr>
                                      <p:tavLst>
                                        <p:tav tm="0">
                                          <p:val>
                                            <p:strVal val="#ppt_x"/>
                                          </p:val>
                                        </p:tav>
                                        <p:tav tm="100000">
                                          <p:val>
                                            <p:strVal val="#ppt_x"/>
                                          </p:val>
                                        </p:tav>
                                      </p:tavLst>
                                    </p:anim>
                                    <p:anim calcmode="lin" valueType="num">
                                      <p:cBhvr>
                                        <p:cTn id="29" dur="400" fill="hold"/>
                                        <p:tgtEl>
                                          <p:spTgt spid="34"/>
                                        </p:tgtEl>
                                        <p:attrNameLst>
                                          <p:attrName>ppt_y</p:attrName>
                                        </p:attrNameLst>
                                      </p:cBhvr>
                                      <p:tavLst>
                                        <p:tav tm="0">
                                          <p:val>
                                            <p:strVal val="#ppt_y+.1"/>
                                          </p:val>
                                        </p:tav>
                                        <p:tav tm="100000">
                                          <p:val>
                                            <p:strVal val="#ppt_y"/>
                                          </p:val>
                                        </p:tav>
                                      </p:tavLst>
                                    </p:anim>
                                  </p:childTnLst>
                                </p:cTn>
                              </p:par>
                            </p:childTnLst>
                          </p:cTn>
                        </p:par>
                        <p:par>
                          <p:cTn id="30" fill="hold">
                            <p:stCondLst>
                              <p:cond delay="800"/>
                            </p:stCondLst>
                            <p:childTnLst>
                              <p:par>
                                <p:cTn id="31" presetID="10"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4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400"/>
                                        <p:tgtEl>
                                          <p:spTgt spid="6"/>
                                        </p:tgtEl>
                                      </p:cBhvr>
                                    </p:animEffect>
                                  </p:childTnLst>
                                </p:cTn>
                              </p:par>
                            </p:childTnLst>
                          </p:cTn>
                        </p:par>
                        <p:par>
                          <p:cTn id="39" fill="hold">
                            <p:stCondLst>
                              <p:cond delay="400"/>
                            </p:stCondLst>
                            <p:childTnLst>
                              <p:par>
                                <p:cTn id="40" presetID="10" presetClass="entr" presetSubtype="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400"/>
                                        <p:tgtEl>
                                          <p:spTgt spid="35"/>
                                        </p:tgtEl>
                                      </p:cBhvr>
                                    </p:animEffect>
                                  </p:childTnLst>
                                </p:cTn>
                              </p:par>
                            </p:childTnLst>
                          </p:cTn>
                        </p:par>
                        <p:par>
                          <p:cTn id="43" fill="hold">
                            <p:stCondLst>
                              <p:cond delay="800"/>
                            </p:stCondLst>
                            <p:childTnLst>
                              <p:par>
                                <p:cTn id="44" presetID="42" presetClass="entr" presetSubtype="0" fill="hold" grpId="0" nodeType="after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400"/>
                                        <p:tgtEl>
                                          <p:spTgt spid="43"/>
                                        </p:tgtEl>
                                      </p:cBhvr>
                                    </p:animEffect>
                                    <p:anim calcmode="lin" valueType="num">
                                      <p:cBhvr>
                                        <p:cTn id="47" dur="400" fill="hold"/>
                                        <p:tgtEl>
                                          <p:spTgt spid="43"/>
                                        </p:tgtEl>
                                        <p:attrNameLst>
                                          <p:attrName>ppt_x</p:attrName>
                                        </p:attrNameLst>
                                      </p:cBhvr>
                                      <p:tavLst>
                                        <p:tav tm="0">
                                          <p:val>
                                            <p:strVal val="#ppt_x"/>
                                          </p:val>
                                        </p:tav>
                                        <p:tav tm="100000">
                                          <p:val>
                                            <p:strVal val="#ppt_x"/>
                                          </p:val>
                                        </p:tav>
                                      </p:tavLst>
                                    </p:anim>
                                    <p:anim calcmode="lin" valueType="num">
                                      <p:cBhvr>
                                        <p:cTn id="48" dur="400" fill="hold"/>
                                        <p:tgtEl>
                                          <p:spTgt spid="43"/>
                                        </p:tgtEl>
                                        <p:attrNameLst>
                                          <p:attrName>ppt_y</p:attrName>
                                        </p:attrNameLst>
                                      </p:cBhvr>
                                      <p:tavLst>
                                        <p:tav tm="0">
                                          <p:val>
                                            <p:strVal val="#ppt_y+.1"/>
                                          </p:val>
                                        </p:tav>
                                        <p:tav tm="100000">
                                          <p:val>
                                            <p:strVal val="#ppt_y"/>
                                          </p:val>
                                        </p:tav>
                                      </p:tavLst>
                                    </p:anim>
                                  </p:childTnLst>
                                </p:cTn>
                              </p:par>
                            </p:childTnLst>
                          </p:cTn>
                        </p:par>
                        <p:par>
                          <p:cTn id="49" fill="hold">
                            <p:stCondLst>
                              <p:cond delay="1200"/>
                            </p:stCondLst>
                            <p:childTnLst>
                              <p:par>
                                <p:cTn id="50" presetID="10" presetClass="entr" presetSubtype="0"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400"/>
                                        <p:tgtEl>
                                          <p:spTgt spid="45"/>
                                        </p:tgtEl>
                                      </p:cBhvr>
                                    </p:animEffect>
                                  </p:childTnLst>
                                </p:cTn>
                              </p:par>
                            </p:childTnLst>
                          </p:cTn>
                        </p:par>
                        <p:par>
                          <p:cTn id="53" fill="hold">
                            <p:stCondLst>
                              <p:cond delay="1600"/>
                            </p:stCondLst>
                            <p:childTnLst>
                              <p:par>
                                <p:cTn id="54" presetID="10" presetClass="entr" presetSubtype="0"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4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400"/>
                                        <p:tgtEl>
                                          <p:spTgt spid="3"/>
                                        </p:tgtEl>
                                      </p:cBhvr>
                                    </p:animEffect>
                                  </p:childTnLst>
                                </p:cTn>
                              </p:par>
                            </p:childTnLst>
                          </p:cTn>
                        </p:par>
                        <p:par>
                          <p:cTn id="62" fill="hold">
                            <p:stCondLst>
                              <p:cond delay="400"/>
                            </p:stCondLst>
                            <p:childTnLst>
                              <p:par>
                                <p:cTn id="63" presetID="42"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400"/>
                                        <p:tgtEl>
                                          <p:spTgt spid="37"/>
                                        </p:tgtEl>
                                      </p:cBhvr>
                                    </p:animEffect>
                                    <p:anim calcmode="lin" valueType="num">
                                      <p:cBhvr>
                                        <p:cTn id="66" dur="400" fill="hold"/>
                                        <p:tgtEl>
                                          <p:spTgt spid="37"/>
                                        </p:tgtEl>
                                        <p:attrNameLst>
                                          <p:attrName>ppt_x</p:attrName>
                                        </p:attrNameLst>
                                      </p:cBhvr>
                                      <p:tavLst>
                                        <p:tav tm="0">
                                          <p:val>
                                            <p:strVal val="#ppt_x"/>
                                          </p:val>
                                        </p:tav>
                                        <p:tav tm="100000">
                                          <p:val>
                                            <p:strVal val="#ppt_x"/>
                                          </p:val>
                                        </p:tav>
                                      </p:tavLst>
                                    </p:anim>
                                    <p:anim calcmode="lin" valueType="num">
                                      <p:cBhvr>
                                        <p:cTn id="67" dur="400" fill="hold"/>
                                        <p:tgtEl>
                                          <p:spTgt spid="37"/>
                                        </p:tgtEl>
                                        <p:attrNameLst>
                                          <p:attrName>ppt_y</p:attrName>
                                        </p:attrNameLst>
                                      </p:cBhvr>
                                      <p:tavLst>
                                        <p:tav tm="0">
                                          <p:val>
                                            <p:strVal val="#ppt_y+.1"/>
                                          </p:val>
                                        </p:tav>
                                        <p:tav tm="100000">
                                          <p:val>
                                            <p:strVal val="#ppt_y"/>
                                          </p:val>
                                        </p:tav>
                                      </p:tavLst>
                                    </p:anim>
                                  </p:childTnLst>
                                </p:cTn>
                              </p:par>
                            </p:childTnLst>
                          </p:cTn>
                        </p:par>
                        <p:par>
                          <p:cTn id="68" fill="hold">
                            <p:stCondLst>
                              <p:cond delay="800"/>
                            </p:stCondLst>
                            <p:childTnLst>
                              <p:par>
                                <p:cTn id="69" presetID="10" presetClass="entr" presetSubtype="0"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400"/>
                                        <p:tgtEl>
                                          <p:spTgt spid="39"/>
                                        </p:tgtEl>
                                      </p:cBhvr>
                                    </p:animEffect>
                                  </p:childTnLst>
                                </p:cTn>
                              </p:par>
                            </p:childTnLst>
                          </p:cTn>
                        </p:par>
                        <p:par>
                          <p:cTn id="72" fill="hold">
                            <p:stCondLst>
                              <p:cond delay="1200"/>
                            </p:stCondLst>
                            <p:childTnLst>
                              <p:par>
                                <p:cTn id="73" presetID="10" presetClass="entr" presetSubtype="0"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4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400"/>
                                        <p:tgtEl>
                                          <p:spTgt spid="53"/>
                                        </p:tgtEl>
                                      </p:cBhvr>
                                    </p:animEffect>
                                  </p:childTnLst>
                                </p:cTn>
                              </p:par>
                            </p:childTnLst>
                          </p:cTn>
                        </p:par>
                        <p:par>
                          <p:cTn id="81" fill="hold">
                            <p:stCondLst>
                              <p:cond delay="400"/>
                            </p:stCondLst>
                            <p:childTnLst>
                              <p:par>
                                <p:cTn id="82" presetID="42" presetClass="entr" presetSubtype="0" fill="hold" grpId="0"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400"/>
                                        <p:tgtEl>
                                          <p:spTgt spid="40"/>
                                        </p:tgtEl>
                                      </p:cBhvr>
                                    </p:animEffect>
                                    <p:anim calcmode="lin" valueType="num">
                                      <p:cBhvr>
                                        <p:cTn id="85" dur="400" fill="hold"/>
                                        <p:tgtEl>
                                          <p:spTgt spid="40"/>
                                        </p:tgtEl>
                                        <p:attrNameLst>
                                          <p:attrName>ppt_x</p:attrName>
                                        </p:attrNameLst>
                                      </p:cBhvr>
                                      <p:tavLst>
                                        <p:tav tm="0">
                                          <p:val>
                                            <p:strVal val="#ppt_x"/>
                                          </p:val>
                                        </p:tav>
                                        <p:tav tm="100000">
                                          <p:val>
                                            <p:strVal val="#ppt_x"/>
                                          </p:val>
                                        </p:tav>
                                      </p:tavLst>
                                    </p:anim>
                                    <p:anim calcmode="lin" valueType="num">
                                      <p:cBhvr>
                                        <p:cTn id="86" dur="400" fill="hold"/>
                                        <p:tgtEl>
                                          <p:spTgt spid="40"/>
                                        </p:tgtEl>
                                        <p:attrNameLst>
                                          <p:attrName>ppt_y</p:attrName>
                                        </p:attrNameLst>
                                      </p:cBhvr>
                                      <p:tavLst>
                                        <p:tav tm="0">
                                          <p:val>
                                            <p:strVal val="#ppt_y+.1"/>
                                          </p:val>
                                        </p:tav>
                                        <p:tav tm="100000">
                                          <p:val>
                                            <p:strVal val="#ppt_y"/>
                                          </p:val>
                                        </p:tav>
                                      </p:tavLst>
                                    </p:anim>
                                  </p:childTnLst>
                                </p:cTn>
                              </p:par>
                            </p:childTnLst>
                          </p:cTn>
                        </p:par>
                        <p:par>
                          <p:cTn id="87" fill="hold">
                            <p:stCondLst>
                              <p:cond delay="800"/>
                            </p:stCondLst>
                            <p:childTnLst>
                              <p:par>
                                <p:cTn id="88" presetID="10" presetClass="entr" presetSubtype="0" fill="hold" nodeType="after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400"/>
                                        <p:tgtEl>
                                          <p:spTgt spid="42"/>
                                        </p:tgtEl>
                                      </p:cBhvr>
                                    </p:animEffect>
                                  </p:childTnLst>
                                </p:cTn>
                              </p:par>
                            </p:childTnLst>
                          </p:cTn>
                        </p:par>
                        <p:par>
                          <p:cTn id="91" fill="hold">
                            <p:stCondLst>
                              <p:cond delay="1200"/>
                            </p:stCondLst>
                            <p:childTnLst>
                              <p:par>
                                <p:cTn id="92" presetID="10" presetClass="entr" presetSubtype="0" fill="hold" grpId="0" nodeType="after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4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p:bldP spid="37" grpId="0"/>
      <p:bldP spid="38" grpId="0"/>
      <p:bldP spid="40" grpId="0"/>
      <p:bldP spid="41" grpId="0"/>
      <p:bldP spid="43" grpId="0"/>
      <p:bldP spid="44" grpId="0"/>
      <p:bldP spid="56"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2FB1B1DE-7574-46FB-83B9-4E27D9839377}"/>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61" name="文本框 6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346D9D1-8AE2-4D11-8658-8C5CA39F8C27}"/>
              </a:ext>
            </a:extLst>
          </p:cNvPr>
          <p:cNvSpPr txBox="1"/>
          <p:nvPr/>
        </p:nvSpPr>
        <p:spPr>
          <a:xfrm>
            <a:off x="472933" y="636561"/>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Time</a:t>
            </a:r>
            <a:r>
              <a:rPr lang="en-US" altLang="zh-CN" sz="2000" b="1">
                <a:solidFill>
                  <a:schemeClr val="tx1">
                    <a:lumMod val="65000"/>
                    <a:lumOff val="35000"/>
                  </a:schemeClr>
                </a:solidFill>
                <a:latin typeface="思源黑体 CN Medium" panose="020B0600000000000000" pitchFamily="34" charset="-122"/>
                <a:ea typeface="思源黑体 CN Medium"/>
                <a:cs typeface="Arial"/>
              </a:rPr>
              <a:t> </a:t>
            </a:r>
            <a:r>
              <a:rPr lang="en-US" altLang="zh-CN" sz="2800" b="1">
                <a:solidFill>
                  <a:schemeClr val="tx1">
                    <a:lumMod val="65000"/>
                    <a:lumOff val="35000"/>
                  </a:schemeClr>
                </a:solidFill>
                <a:latin typeface="思源黑体 CN Medium" panose="020B0600000000000000" pitchFamily="34" charset="-122"/>
                <a:ea typeface="思源黑体 CN Medium"/>
                <a:cs typeface="Arial"/>
              </a:rPr>
              <a:t>Plan</a:t>
            </a:r>
            <a:endParaRPr lang="zh-CN" altLang="en-US" sz="2800" b="1">
              <a:solidFill>
                <a:schemeClr val="tx1">
                  <a:lumMod val="65000"/>
                  <a:lumOff val="35000"/>
                </a:schemeClr>
              </a:solidFill>
              <a:latin typeface="思源黑体 CN Medium" panose="020B0600000000000000" pitchFamily="34" charset="-122"/>
              <a:ea typeface="思源黑体 CN Medium"/>
              <a:cs typeface="Arial"/>
            </a:endParaRPr>
          </a:p>
        </p:txBody>
      </p:sp>
      <p:cxnSp>
        <p:nvCxnSpPr>
          <p:cNvPr id="77" name="OTLSHAPE_M_a58f29487c0343c08abcf41913e40cae_Connector1">
            <a:extLst>
              <a:ext uri="{FF2B5EF4-FFF2-40B4-BE49-F238E27FC236}">
                <a16:creationId xmlns:a16="http://schemas.microsoft.com/office/drawing/2014/main" id="{A029B6AE-E0CD-C111-663B-07A98573A480}"/>
              </a:ext>
            </a:extLst>
          </p:cNvPr>
          <p:cNvCxnSpPr/>
          <p:nvPr/>
        </p:nvCxnSpPr>
        <p:spPr>
          <a:xfrm>
            <a:off x="1307528" y="1598778"/>
            <a:ext cx="0" cy="918020"/>
          </a:xfrm>
          <a:prstGeom prst="line">
            <a:avLst/>
          </a:prstGeom>
          <a:ln w="9525"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OTLSHAPE_TB_00000000000000000000000000000000_ScaleContainer">
            <a:extLst>
              <a:ext uri="{FF2B5EF4-FFF2-40B4-BE49-F238E27FC236}">
                <a16:creationId xmlns:a16="http://schemas.microsoft.com/office/drawing/2014/main" id="{3542580A-E20C-31E0-9C6C-2ADBE0337E84}"/>
              </a:ext>
            </a:extLst>
          </p:cNvPr>
          <p:cNvSpPr/>
          <p:nvPr/>
        </p:nvSpPr>
        <p:spPr>
          <a:xfrm>
            <a:off x="927100" y="2516798"/>
            <a:ext cx="10337800" cy="381000"/>
          </a:xfrm>
          <a:prstGeom prst="rect">
            <a:avLst/>
          </a:prstGeom>
          <a:solidFill>
            <a:srgbClr val="004B8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914400">
              <a:defRPr/>
            </a:pPr>
            <a:endParaRPr lang="en-US" sz="1800" b="0" i="0" u="none" strike="noStrike" kern="1200" cap="none" spc="0" normalizeH="0" baseline="0" noProof="0">
              <a:ln>
                <a:noFill/>
              </a:ln>
              <a:solidFill>
                <a:srgbClr val="FFC000"/>
              </a:solidFill>
              <a:effectLst/>
              <a:uLnTx/>
              <a:uFillTx/>
              <a:latin typeface="Calibri" panose="020F0502020204030204"/>
              <a:cs typeface="Calibri"/>
            </a:endParaRPr>
          </a:p>
        </p:txBody>
      </p:sp>
      <p:sp>
        <p:nvSpPr>
          <p:cNvPr id="79" name="OTLSHAPE_TB_00000000000000000000000000000000_TimescaleInterval2">
            <a:extLst>
              <a:ext uri="{FF2B5EF4-FFF2-40B4-BE49-F238E27FC236}">
                <a16:creationId xmlns:a16="http://schemas.microsoft.com/office/drawing/2014/main" id="{52416F29-7DA8-657B-1ED7-A05CDF198E45}"/>
              </a:ext>
            </a:extLst>
          </p:cNvPr>
          <p:cNvSpPr txBox="1"/>
          <p:nvPr/>
        </p:nvSpPr>
        <p:spPr>
          <a:xfrm>
            <a:off x="2150323" y="2629786"/>
            <a:ext cx="177800" cy="155025"/>
          </a:xfrm>
          <a:prstGeom prst="rect">
            <a:avLst/>
          </a:prstGeom>
          <a:noFill/>
        </p:spPr>
        <p:txBody>
          <a:bodyPr vert="horz" wrap="non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8" normalizeH="0" baseline="0" noProof="0">
                <a:ln>
                  <a:noFill/>
                </a:ln>
                <a:solidFill>
                  <a:schemeClr val="lt1"/>
                </a:solidFill>
                <a:effectLst/>
                <a:uLnTx/>
                <a:uFillTx/>
                <a:latin typeface="Calibri" panose="020F0502020204030204" pitchFamily="34" charset="0"/>
                <a:ea typeface="+mn-ea"/>
                <a:cs typeface="+mn-cs"/>
              </a:rPr>
              <a:t>Dec</a:t>
            </a:r>
          </a:p>
        </p:txBody>
      </p:sp>
      <p:sp>
        <p:nvSpPr>
          <p:cNvPr id="80" name="OTLSHAPE_TB_00000000000000000000000000000000_TimescaleInterval3">
            <a:extLst>
              <a:ext uri="{FF2B5EF4-FFF2-40B4-BE49-F238E27FC236}">
                <a16:creationId xmlns:a16="http://schemas.microsoft.com/office/drawing/2014/main" id="{5D2C2241-207F-6148-2B76-A41097A6D138}"/>
              </a:ext>
            </a:extLst>
          </p:cNvPr>
          <p:cNvSpPr txBox="1"/>
          <p:nvPr/>
        </p:nvSpPr>
        <p:spPr>
          <a:xfrm>
            <a:off x="3272634" y="2629786"/>
            <a:ext cx="139700" cy="155025"/>
          </a:xfrm>
          <a:prstGeom prst="rect">
            <a:avLst/>
          </a:prstGeom>
          <a:noFill/>
        </p:spPr>
        <p:txBody>
          <a:bodyPr vert="horz" wrap="non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8" normalizeH="0" baseline="0" noProof="0">
                <a:ln>
                  <a:noFill/>
                </a:ln>
                <a:solidFill>
                  <a:schemeClr val="lt1"/>
                </a:solidFill>
                <a:effectLst/>
                <a:uLnTx/>
                <a:uFillTx/>
                <a:latin typeface="Calibri" panose="020F0502020204030204" pitchFamily="34" charset="0"/>
                <a:ea typeface="+mn-ea"/>
                <a:cs typeface="+mn-cs"/>
              </a:rPr>
              <a:t>Jan</a:t>
            </a:r>
          </a:p>
        </p:txBody>
      </p:sp>
      <p:sp>
        <p:nvSpPr>
          <p:cNvPr id="81" name="OTLSHAPE_TB_00000000000000000000000000000000_TimescaleInterval4">
            <a:extLst>
              <a:ext uri="{FF2B5EF4-FFF2-40B4-BE49-F238E27FC236}">
                <a16:creationId xmlns:a16="http://schemas.microsoft.com/office/drawing/2014/main" id="{88E47BEA-D18B-696A-9AD1-64F0B0404FBF}"/>
              </a:ext>
            </a:extLst>
          </p:cNvPr>
          <p:cNvSpPr txBox="1"/>
          <p:nvPr/>
        </p:nvSpPr>
        <p:spPr>
          <a:xfrm>
            <a:off x="4432357" y="2629786"/>
            <a:ext cx="203200" cy="155025"/>
          </a:xfrm>
          <a:prstGeom prst="rect">
            <a:avLst/>
          </a:prstGeom>
          <a:noFill/>
        </p:spPr>
        <p:txBody>
          <a:bodyPr vert="horz" wrap="non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8" normalizeH="0" baseline="0" noProof="0">
                <a:ln>
                  <a:noFill/>
                </a:ln>
                <a:solidFill>
                  <a:schemeClr val="lt1"/>
                </a:solidFill>
                <a:effectLst/>
                <a:uLnTx/>
                <a:uFillTx/>
                <a:latin typeface="Calibri" panose="020F0502020204030204" pitchFamily="34" charset="0"/>
                <a:ea typeface="+mn-ea"/>
                <a:cs typeface="+mn-cs"/>
              </a:rPr>
              <a:t>Feb</a:t>
            </a:r>
          </a:p>
        </p:txBody>
      </p:sp>
      <p:sp>
        <p:nvSpPr>
          <p:cNvPr id="82" name="OTLSHAPE_TB_00000000000000000000000000000000_TimescaleInterval5">
            <a:extLst>
              <a:ext uri="{FF2B5EF4-FFF2-40B4-BE49-F238E27FC236}">
                <a16:creationId xmlns:a16="http://schemas.microsoft.com/office/drawing/2014/main" id="{53F78C1D-5F64-1D14-CFDE-84942C8CE155}"/>
              </a:ext>
            </a:extLst>
          </p:cNvPr>
          <p:cNvSpPr txBox="1"/>
          <p:nvPr/>
        </p:nvSpPr>
        <p:spPr>
          <a:xfrm>
            <a:off x="5592079" y="2629786"/>
            <a:ext cx="190500" cy="155025"/>
          </a:xfrm>
          <a:prstGeom prst="rect">
            <a:avLst/>
          </a:prstGeom>
          <a:noFill/>
        </p:spPr>
        <p:txBody>
          <a:bodyPr vert="horz" wrap="non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8" normalizeH="0" baseline="0" noProof="0">
                <a:ln>
                  <a:noFill/>
                </a:ln>
                <a:solidFill>
                  <a:schemeClr val="lt1"/>
                </a:solidFill>
                <a:effectLst/>
                <a:uLnTx/>
                <a:uFillTx/>
                <a:latin typeface="Calibri" panose="020F0502020204030204" pitchFamily="34" charset="0"/>
                <a:ea typeface="+mn-ea"/>
                <a:cs typeface="+mn-cs"/>
              </a:rPr>
              <a:t>Mar</a:t>
            </a:r>
          </a:p>
        </p:txBody>
      </p:sp>
      <p:sp>
        <p:nvSpPr>
          <p:cNvPr id="83" name="OTLSHAPE_TB_00000000000000000000000000000000_TimescaleInterval6">
            <a:extLst>
              <a:ext uri="{FF2B5EF4-FFF2-40B4-BE49-F238E27FC236}">
                <a16:creationId xmlns:a16="http://schemas.microsoft.com/office/drawing/2014/main" id="{5F2D26A0-CD74-FAE6-660B-9CDB66601791}"/>
              </a:ext>
            </a:extLst>
          </p:cNvPr>
          <p:cNvSpPr txBox="1"/>
          <p:nvPr/>
        </p:nvSpPr>
        <p:spPr>
          <a:xfrm>
            <a:off x="6714391" y="2629786"/>
            <a:ext cx="182742" cy="155025"/>
          </a:xfrm>
          <a:prstGeom prst="rect">
            <a:avLst/>
          </a:prstGeom>
          <a:noFill/>
        </p:spPr>
        <p:txBody>
          <a:bodyPr vert="horz" wrap="non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8" normalizeH="0" baseline="0" noProof="0">
                <a:ln>
                  <a:noFill/>
                </a:ln>
                <a:solidFill>
                  <a:schemeClr val="lt1"/>
                </a:solidFill>
                <a:effectLst/>
                <a:uLnTx/>
                <a:uFillTx/>
                <a:latin typeface="Calibri" panose="020F0502020204030204" pitchFamily="34" charset="0"/>
                <a:ea typeface="+mn-ea"/>
                <a:cs typeface="+mn-cs"/>
              </a:rPr>
              <a:t>Apr</a:t>
            </a:r>
          </a:p>
        </p:txBody>
      </p:sp>
      <p:sp>
        <p:nvSpPr>
          <p:cNvPr id="85" name="OTLSHAPE_TB_00000000000000000000000000000000_TimescaleInterval9">
            <a:extLst>
              <a:ext uri="{FF2B5EF4-FFF2-40B4-BE49-F238E27FC236}">
                <a16:creationId xmlns:a16="http://schemas.microsoft.com/office/drawing/2014/main" id="{067F2C7B-5F6F-6254-62CD-A4585DB67BD8}"/>
              </a:ext>
            </a:extLst>
          </p:cNvPr>
          <p:cNvSpPr txBox="1"/>
          <p:nvPr/>
        </p:nvSpPr>
        <p:spPr>
          <a:xfrm>
            <a:off x="10156148" y="2629786"/>
            <a:ext cx="266700" cy="155025"/>
          </a:xfrm>
          <a:prstGeom prst="rect">
            <a:avLst/>
          </a:prstGeom>
          <a:noFill/>
        </p:spPr>
        <p:txBody>
          <a:bodyPr vert="horz" wrap="non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0" normalizeH="0" baseline="0" noProof="0">
                <a:ln>
                  <a:noFill/>
                </a:ln>
                <a:solidFill>
                  <a:schemeClr val="lt1"/>
                </a:solidFill>
                <a:effectLst/>
                <a:uLnTx/>
                <a:uFillTx/>
                <a:latin typeface="Calibri" panose="020F0502020204030204" pitchFamily="34" charset="0"/>
                <a:ea typeface="+mn-ea"/>
                <a:cs typeface="+mn-cs"/>
              </a:rPr>
              <a:t>Jul</a:t>
            </a:r>
          </a:p>
        </p:txBody>
      </p:sp>
      <p:cxnSp>
        <p:nvCxnSpPr>
          <p:cNvPr id="86" name="OTLSHAPE_TB_00000000000000000000000000000000_Separator1">
            <a:extLst>
              <a:ext uri="{FF2B5EF4-FFF2-40B4-BE49-F238E27FC236}">
                <a16:creationId xmlns:a16="http://schemas.microsoft.com/office/drawing/2014/main" id="{3DE8D671-EE7F-2F95-4606-5B15DF06E1C1}"/>
              </a:ext>
            </a:extLst>
          </p:cNvPr>
          <p:cNvCxnSpPr/>
          <p:nvPr/>
        </p:nvCxnSpPr>
        <p:spPr>
          <a:xfrm>
            <a:off x="2086822" y="2580298"/>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OTLSHAPE_TB_00000000000000000000000000000000_Separator2">
            <a:extLst>
              <a:ext uri="{FF2B5EF4-FFF2-40B4-BE49-F238E27FC236}">
                <a16:creationId xmlns:a16="http://schemas.microsoft.com/office/drawing/2014/main" id="{C37B706D-FE2F-9A9C-18B9-AEFBB8FB0B25}"/>
              </a:ext>
            </a:extLst>
          </p:cNvPr>
          <p:cNvCxnSpPr/>
          <p:nvPr/>
        </p:nvCxnSpPr>
        <p:spPr>
          <a:xfrm>
            <a:off x="3209134" y="2580298"/>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OTLSHAPE_TB_00000000000000000000000000000000_Separator3">
            <a:extLst>
              <a:ext uri="{FF2B5EF4-FFF2-40B4-BE49-F238E27FC236}">
                <a16:creationId xmlns:a16="http://schemas.microsoft.com/office/drawing/2014/main" id="{234BC0AC-3F2D-6BFB-C9D4-727ED610B95F}"/>
              </a:ext>
            </a:extLst>
          </p:cNvPr>
          <p:cNvCxnSpPr/>
          <p:nvPr/>
        </p:nvCxnSpPr>
        <p:spPr>
          <a:xfrm>
            <a:off x="4368856" y="2580298"/>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OTLSHAPE_TB_00000000000000000000000000000000_Separator4">
            <a:extLst>
              <a:ext uri="{FF2B5EF4-FFF2-40B4-BE49-F238E27FC236}">
                <a16:creationId xmlns:a16="http://schemas.microsoft.com/office/drawing/2014/main" id="{73B83977-078A-6A4D-E9AE-EB7A87CBE80A}"/>
              </a:ext>
            </a:extLst>
          </p:cNvPr>
          <p:cNvCxnSpPr/>
          <p:nvPr/>
        </p:nvCxnSpPr>
        <p:spPr>
          <a:xfrm>
            <a:off x="5528579" y="2580298"/>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OTLSHAPE_TB_00000000000000000000000000000000_Separator5">
            <a:extLst>
              <a:ext uri="{FF2B5EF4-FFF2-40B4-BE49-F238E27FC236}">
                <a16:creationId xmlns:a16="http://schemas.microsoft.com/office/drawing/2014/main" id="{7A0A3D34-842F-4538-62D0-378297E42593}"/>
              </a:ext>
            </a:extLst>
          </p:cNvPr>
          <p:cNvCxnSpPr/>
          <p:nvPr/>
        </p:nvCxnSpPr>
        <p:spPr>
          <a:xfrm>
            <a:off x="6650891" y="2580298"/>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OTLSHAPE_TB_00000000000000000000000000000000_Separator6">
            <a:extLst>
              <a:ext uri="{FF2B5EF4-FFF2-40B4-BE49-F238E27FC236}">
                <a16:creationId xmlns:a16="http://schemas.microsoft.com/office/drawing/2014/main" id="{93289773-2FFE-DCF0-7055-00D575D31A56}"/>
              </a:ext>
            </a:extLst>
          </p:cNvPr>
          <p:cNvCxnSpPr/>
          <p:nvPr/>
        </p:nvCxnSpPr>
        <p:spPr>
          <a:xfrm>
            <a:off x="7810613" y="2580298"/>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OTLSHAPE_TB_00000000000000000000000000000000_Separator7">
            <a:extLst>
              <a:ext uri="{FF2B5EF4-FFF2-40B4-BE49-F238E27FC236}">
                <a16:creationId xmlns:a16="http://schemas.microsoft.com/office/drawing/2014/main" id="{2B83F0A4-0D9A-C1B2-ACB5-15961F6A1CEB}"/>
              </a:ext>
            </a:extLst>
          </p:cNvPr>
          <p:cNvCxnSpPr/>
          <p:nvPr/>
        </p:nvCxnSpPr>
        <p:spPr>
          <a:xfrm>
            <a:off x="8932925" y="2580298"/>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OTLSHAPE_TB_00000000000000000000000000000000_Separator8">
            <a:extLst>
              <a:ext uri="{FF2B5EF4-FFF2-40B4-BE49-F238E27FC236}">
                <a16:creationId xmlns:a16="http://schemas.microsoft.com/office/drawing/2014/main" id="{E1AECEB0-EF3D-4BDD-C9F1-8C3D59D50888}"/>
              </a:ext>
            </a:extLst>
          </p:cNvPr>
          <p:cNvCxnSpPr/>
          <p:nvPr/>
        </p:nvCxnSpPr>
        <p:spPr>
          <a:xfrm>
            <a:off x="10092647" y="2580298"/>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4" name="OTLSHAPE_T_7c518fb37f2142bb8e0445920d0403b5_Shape">
            <a:extLst>
              <a:ext uri="{FF2B5EF4-FFF2-40B4-BE49-F238E27FC236}">
                <a16:creationId xmlns:a16="http://schemas.microsoft.com/office/drawing/2014/main" id="{42C3483B-2F8A-1DBE-D9AF-8B45FB2AE8AA}"/>
              </a:ext>
            </a:extLst>
          </p:cNvPr>
          <p:cNvSpPr/>
          <p:nvPr/>
        </p:nvSpPr>
        <p:spPr>
          <a:xfrm>
            <a:off x="1496446" y="3185369"/>
            <a:ext cx="1102639" cy="148533"/>
          </a:xfrm>
          <a:prstGeom prst="roundRect">
            <a:avLst/>
          </a:prstGeom>
          <a:solidFill>
            <a:schemeClr val="tx2">
              <a:lumMod val="5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balanced" dir="t">
                  <a:rot lat="0" lon="0" rev="8700000"/>
                </a:lightRig>
              </a14:hiddenScene3d>
            </a:ext>
            <a:ext uri="{E45631CC-5BF2-4C18-A39C-3461C7D3F71A}">
              <a14:hiddenSp3d xmlns:a14="http://schemas.microsoft.com/office/drawing/2010/main">
                <a:bevelT w="165100"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OTLSHAPE_T_be3ae38f60b3402d8a13f1e91eec41f5_Shape">
            <a:extLst>
              <a:ext uri="{FF2B5EF4-FFF2-40B4-BE49-F238E27FC236}">
                <a16:creationId xmlns:a16="http://schemas.microsoft.com/office/drawing/2014/main" id="{40CA45F6-6555-0DD3-44F6-148640E12C6C}"/>
              </a:ext>
            </a:extLst>
          </p:cNvPr>
          <p:cNvSpPr/>
          <p:nvPr/>
        </p:nvSpPr>
        <p:spPr>
          <a:xfrm>
            <a:off x="4638427" y="3929892"/>
            <a:ext cx="1105007" cy="177437"/>
          </a:xfrm>
          <a:prstGeom prst="round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balanced" dir="t">
                  <a:rot lat="0" lon="0" rev="8700000"/>
                </a:lightRig>
              </a14:hiddenScene3d>
            </a:ext>
            <a:ext uri="{E45631CC-5BF2-4C18-A39C-3461C7D3F71A}">
              <a14:hiddenSp3d xmlns:a14="http://schemas.microsoft.com/office/drawing/2010/main">
                <a:bevelT w="165100"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OTLSHAPE_T_9aa183d65df24b0c8fecd0a002471583_Shape">
            <a:extLst>
              <a:ext uri="{FF2B5EF4-FFF2-40B4-BE49-F238E27FC236}">
                <a16:creationId xmlns:a16="http://schemas.microsoft.com/office/drawing/2014/main" id="{9F1B428E-F23D-774B-68B6-A8F36300031E}"/>
              </a:ext>
            </a:extLst>
          </p:cNvPr>
          <p:cNvSpPr/>
          <p:nvPr/>
        </p:nvSpPr>
        <p:spPr>
          <a:xfrm>
            <a:off x="5280329" y="4379014"/>
            <a:ext cx="1657652" cy="179215"/>
          </a:xfrm>
          <a:prstGeom prst="roundRect">
            <a:avLst/>
          </a:prstGeom>
          <a:solidFill>
            <a:srgbClr val="C00000"/>
          </a:solidFill>
          <a:ln w="12700" cap="flat" cmpd="sng" algn="ctr">
            <a:noFill/>
            <a:prstDash val="solid"/>
            <a:miter lim="800000"/>
          </a:ln>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OTLSHAPE_T_06a6a20021ea4acdac20b41f7b37b0dd_Shape">
            <a:extLst>
              <a:ext uri="{FF2B5EF4-FFF2-40B4-BE49-F238E27FC236}">
                <a16:creationId xmlns:a16="http://schemas.microsoft.com/office/drawing/2014/main" id="{1DB36F39-BF41-930F-8A2F-215A2E860A9B}"/>
              </a:ext>
            </a:extLst>
          </p:cNvPr>
          <p:cNvSpPr/>
          <p:nvPr/>
        </p:nvSpPr>
        <p:spPr>
          <a:xfrm>
            <a:off x="5785240" y="4716075"/>
            <a:ext cx="2639738" cy="188984"/>
          </a:xfrm>
          <a:prstGeom prst="roundRect">
            <a:avLst/>
          </a:prstGeom>
          <a:solidFill>
            <a:schemeClr val="accent6">
              <a:lumMod val="75000"/>
            </a:schemeClr>
          </a:solidFill>
          <a:ln w="12700" cap="flat" cmpd="sng" algn="ctr">
            <a:noFill/>
            <a:prstDash val="solid"/>
            <a:miter lim="800000"/>
          </a:ln>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OTLSHAPE_T_e6f5c918bdd649a1ac919cf22468a23b_Shape">
            <a:extLst>
              <a:ext uri="{FF2B5EF4-FFF2-40B4-BE49-F238E27FC236}">
                <a16:creationId xmlns:a16="http://schemas.microsoft.com/office/drawing/2014/main" id="{4C1CFAD0-7166-F62E-DC80-BEDA379E4322}"/>
              </a:ext>
            </a:extLst>
          </p:cNvPr>
          <p:cNvSpPr/>
          <p:nvPr/>
        </p:nvSpPr>
        <p:spPr>
          <a:xfrm>
            <a:off x="5098869" y="6100933"/>
            <a:ext cx="5193450" cy="152400"/>
          </a:xfrm>
          <a:prstGeom prst="roundRect">
            <a:avLst/>
          </a:prstGeom>
          <a:solidFill>
            <a:srgbClr val="FEBA0A"/>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balanced" dir="t">
                  <a:rot lat="0" lon="0" rev="8700000"/>
                </a:lightRig>
              </a14:hiddenScene3d>
            </a:ext>
            <a:ext uri="{E45631CC-5BF2-4C18-A39C-3461C7D3F71A}">
              <a14:hiddenSp3d xmlns:a14="http://schemas.microsoft.com/office/drawing/2010/main">
                <a:bevelT w="165100"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OTLSHAPE_T_c109be9d91f84f3e99e4929ce565dd0c_Shape">
            <a:extLst>
              <a:ext uri="{FF2B5EF4-FFF2-40B4-BE49-F238E27FC236}">
                <a16:creationId xmlns:a16="http://schemas.microsoft.com/office/drawing/2014/main" id="{1E740BB2-2238-F054-B405-CD3E30379DA1}"/>
              </a:ext>
            </a:extLst>
          </p:cNvPr>
          <p:cNvSpPr/>
          <p:nvPr/>
        </p:nvSpPr>
        <p:spPr>
          <a:xfrm>
            <a:off x="7624971" y="5122320"/>
            <a:ext cx="1403779" cy="143144"/>
          </a:xfrm>
          <a:prstGeom prst="roundRect">
            <a:avLst/>
          </a:prstGeom>
          <a:solidFill>
            <a:srgbClr val="0072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balanced" dir="t">
                  <a:rot lat="0" lon="0" rev="8700000"/>
                </a:lightRig>
              </a14:hiddenScene3d>
            </a:ext>
            <a:ext uri="{E45631CC-5BF2-4C18-A39C-3461C7D3F71A}">
              <a14:hiddenSp3d xmlns:a14="http://schemas.microsoft.com/office/drawing/2010/main">
                <a:bevelT w="165100"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1" name="OTLSHAPE_T_7c518fb37f2142bb8e0445920d0403b5_Title">
            <a:extLst>
              <a:ext uri="{FF2B5EF4-FFF2-40B4-BE49-F238E27FC236}">
                <a16:creationId xmlns:a16="http://schemas.microsoft.com/office/drawing/2014/main" id="{584F0950-A489-06E2-DBC3-E6CC94AC6E30}"/>
              </a:ext>
            </a:extLst>
          </p:cNvPr>
          <p:cNvSpPr txBox="1"/>
          <p:nvPr/>
        </p:nvSpPr>
        <p:spPr>
          <a:xfrm>
            <a:off x="89223" y="3197506"/>
            <a:ext cx="1229813" cy="144606"/>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defRPr/>
            </a:pPr>
            <a:r>
              <a:rPr lang="en-US" sz="1000" b="1" spc="-4">
                <a:solidFill>
                  <a:srgbClr val="737373"/>
                </a:solidFill>
                <a:latin typeface="Segoe UI"/>
                <a:cs typeface="Segoe UI"/>
              </a:rPr>
              <a:t>Survey and Learning</a:t>
            </a:r>
          </a:p>
        </p:txBody>
      </p:sp>
      <p:sp>
        <p:nvSpPr>
          <p:cNvPr id="102" name="OTLSHAPE_T_be3ae38f60b3402d8a13f1e91eec41f5_Title">
            <a:extLst>
              <a:ext uri="{FF2B5EF4-FFF2-40B4-BE49-F238E27FC236}">
                <a16:creationId xmlns:a16="http://schemas.microsoft.com/office/drawing/2014/main" id="{02044869-2536-12DA-5F2A-A94B7239A795}"/>
              </a:ext>
            </a:extLst>
          </p:cNvPr>
          <p:cNvSpPr txBox="1"/>
          <p:nvPr/>
        </p:nvSpPr>
        <p:spPr>
          <a:xfrm>
            <a:off x="102816" y="3593153"/>
            <a:ext cx="1784315" cy="233304"/>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sz="1000" b="1" spc="-4">
                <a:solidFill>
                  <a:srgbClr val="737373"/>
                </a:solidFill>
                <a:latin typeface="Segoe UI"/>
                <a:cs typeface="Segoe UI"/>
              </a:rPr>
              <a:t>Requirement Specification</a:t>
            </a:r>
            <a:endParaRPr lang="en-US"/>
          </a:p>
        </p:txBody>
      </p:sp>
      <p:sp>
        <p:nvSpPr>
          <p:cNvPr id="103" name="OTLSHAPE_T_9aa183d65df24b0c8fecd0a002471583_Title">
            <a:extLst>
              <a:ext uri="{FF2B5EF4-FFF2-40B4-BE49-F238E27FC236}">
                <a16:creationId xmlns:a16="http://schemas.microsoft.com/office/drawing/2014/main" id="{B3E327C5-C12C-1420-E18A-12EAFA27B681}"/>
              </a:ext>
            </a:extLst>
          </p:cNvPr>
          <p:cNvSpPr txBox="1"/>
          <p:nvPr/>
        </p:nvSpPr>
        <p:spPr>
          <a:xfrm>
            <a:off x="69361" y="4035813"/>
            <a:ext cx="984519" cy="145618"/>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defRPr/>
            </a:pPr>
            <a:r>
              <a:rPr lang="en-US" sz="1000" b="1" spc="-4">
                <a:solidFill>
                  <a:srgbClr val="737373"/>
                </a:solidFill>
                <a:latin typeface="Segoe UI"/>
                <a:cs typeface="Segoe UI"/>
              </a:rPr>
              <a:t>Project Analysis</a:t>
            </a:r>
            <a:endParaRPr lang="en-US" sz="1000" b="1" i="0" u="none" strike="noStrike" kern="1200" cap="none" spc="-4" normalizeH="0" baseline="0" noProof="0">
              <a:ln>
                <a:noFill/>
              </a:ln>
              <a:solidFill>
                <a:srgbClr val="737373"/>
              </a:solidFill>
              <a:effectLst/>
              <a:uLnTx/>
              <a:uFillTx/>
              <a:latin typeface="Segoe UI" panose="020B0502040204020203" pitchFamily="34" charset="0"/>
              <a:cs typeface="Segoe UI"/>
            </a:endParaRPr>
          </a:p>
        </p:txBody>
      </p:sp>
      <p:sp>
        <p:nvSpPr>
          <p:cNvPr id="104" name="OTLSHAPE_T_06a6a20021ea4acdac20b41f7b37b0dd_Title">
            <a:extLst>
              <a:ext uri="{FF2B5EF4-FFF2-40B4-BE49-F238E27FC236}">
                <a16:creationId xmlns:a16="http://schemas.microsoft.com/office/drawing/2014/main" id="{A623B49B-2091-BF1A-5BAD-60C5F33A5C1F}"/>
              </a:ext>
            </a:extLst>
          </p:cNvPr>
          <p:cNvSpPr txBox="1"/>
          <p:nvPr/>
        </p:nvSpPr>
        <p:spPr>
          <a:xfrm>
            <a:off x="101705" y="4376542"/>
            <a:ext cx="876636" cy="203943"/>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defRPr/>
            </a:pPr>
            <a:r>
              <a:rPr lang="en-US" sz="1000" b="1" spc="-4">
                <a:solidFill>
                  <a:srgbClr val="737373"/>
                </a:solidFill>
                <a:latin typeface="Segoe UI"/>
                <a:cs typeface="Segoe UI"/>
              </a:rPr>
              <a:t>Project Design</a:t>
            </a:r>
          </a:p>
        </p:txBody>
      </p:sp>
      <p:sp>
        <p:nvSpPr>
          <p:cNvPr id="105" name="OTLSHAPE_T_e6f5c918bdd649a1ac919cf22468a23b_Title">
            <a:extLst>
              <a:ext uri="{FF2B5EF4-FFF2-40B4-BE49-F238E27FC236}">
                <a16:creationId xmlns:a16="http://schemas.microsoft.com/office/drawing/2014/main" id="{9897622C-2305-4AFB-E1FD-DE5ED8CE45BF}"/>
              </a:ext>
            </a:extLst>
          </p:cNvPr>
          <p:cNvSpPr txBox="1"/>
          <p:nvPr/>
        </p:nvSpPr>
        <p:spPr>
          <a:xfrm>
            <a:off x="123447" y="4778734"/>
            <a:ext cx="946645" cy="234281"/>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spc="-12">
                <a:solidFill>
                  <a:srgbClr val="737373"/>
                </a:solidFill>
                <a:latin typeface="Segoe UI"/>
                <a:cs typeface="Segoe UI"/>
              </a:rPr>
              <a:t>Implementation</a:t>
            </a:r>
            <a:endParaRPr lang="en-US" sz="1000" b="1" i="0" u="none" strike="noStrike" kern="1200" cap="none" spc="-12" normalizeH="0" baseline="0" noProof="0">
              <a:ln>
                <a:noFill/>
              </a:ln>
              <a:solidFill>
                <a:srgbClr val="737373"/>
              </a:solidFill>
              <a:effectLst/>
              <a:uLnTx/>
              <a:uFillTx/>
              <a:latin typeface="Segoe UI" panose="020B0502040204020203" pitchFamily="34" charset="0"/>
              <a:cs typeface="Segoe UI"/>
            </a:endParaRPr>
          </a:p>
        </p:txBody>
      </p:sp>
      <p:sp>
        <p:nvSpPr>
          <p:cNvPr id="106" name="OTLSHAPE_T_c109be9d91f84f3e99e4929ce565dd0c_Title">
            <a:extLst>
              <a:ext uri="{FF2B5EF4-FFF2-40B4-BE49-F238E27FC236}">
                <a16:creationId xmlns:a16="http://schemas.microsoft.com/office/drawing/2014/main" id="{3B5D92B4-9F05-2C82-AFAC-6665DE804BBB}"/>
              </a:ext>
            </a:extLst>
          </p:cNvPr>
          <p:cNvSpPr txBox="1"/>
          <p:nvPr/>
        </p:nvSpPr>
        <p:spPr>
          <a:xfrm>
            <a:off x="101705" y="5199484"/>
            <a:ext cx="926880" cy="151923"/>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defRPr/>
            </a:pPr>
            <a:r>
              <a:rPr lang="en-US" sz="1000" b="1" spc="-2">
                <a:solidFill>
                  <a:srgbClr val="737373"/>
                </a:solidFill>
                <a:latin typeface="Segoe UI"/>
                <a:cs typeface="Segoe UI"/>
              </a:rPr>
              <a:t>Project Testing</a:t>
            </a:r>
          </a:p>
        </p:txBody>
      </p:sp>
      <p:sp>
        <p:nvSpPr>
          <p:cNvPr id="107" name="OTLSHAPE_M_a58f29487c0343c08abcf41913e40cae_Shape">
            <a:extLst>
              <a:ext uri="{FF2B5EF4-FFF2-40B4-BE49-F238E27FC236}">
                <a16:creationId xmlns:a16="http://schemas.microsoft.com/office/drawing/2014/main" id="{DE70D7B3-47B7-7EAE-F810-99A56B5F1B50}"/>
              </a:ext>
            </a:extLst>
          </p:cNvPr>
          <p:cNvSpPr/>
          <p:nvPr/>
        </p:nvSpPr>
        <p:spPr>
          <a:xfrm rot="16200000">
            <a:off x="1332928" y="1598778"/>
            <a:ext cx="165100" cy="165100"/>
          </a:xfrm>
          <a:prstGeom prst="flowChartMerge">
            <a:avLst/>
          </a:prstGeom>
          <a:solidFill>
            <a:srgbClr val="0072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bevelT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OTLSHAPE_M_a58f29487c0343c08abcf41913e40cae_Title">
            <a:extLst>
              <a:ext uri="{FF2B5EF4-FFF2-40B4-BE49-F238E27FC236}">
                <a16:creationId xmlns:a16="http://schemas.microsoft.com/office/drawing/2014/main" id="{A3064575-67EB-3455-A02A-280D8DA1AF0B}"/>
              </a:ext>
            </a:extLst>
          </p:cNvPr>
          <p:cNvSpPr txBox="1"/>
          <p:nvPr/>
        </p:nvSpPr>
        <p:spPr>
          <a:xfrm>
            <a:off x="1509184" y="1479039"/>
            <a:ext cx="835110" cy="196352"/>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sz="1200" b="1" spc="-14">
                <a:solidFill>
                  <a:srgbClr val="737373"/>
                </a:solidFill>
                <a:latin typeface="Calibri"/>
                <a:cs typeface="Calibri"/>
              </a:rPr>
              <a:t>Seminar 1</a:t>
            </a:r>
          </a:p>
        </p:txBody>
      </p:sp>
      <p:sp>
        <p:nvSpPr>
          <p:cNvPr id="109" name="OTLSHAPE_M_a58f29487c0343c08abcf41913e40cae_Date">
            <a:extLst>
              <a:ext uri="{FF2B5EF4-FFF2-40B4-BE49-F238E27FC236}">
                <a16:creationId xmlns:a16="http://schemas.microsoft.com/office/drawing/2014/main" id="{46590977-FB8A-59BF-F54A-646450735208}"/>
              </a:ext>
            </a:extLst>
          </p:cNvPr>
          <p:cNvSpPr txBox="1"/>
          <p:nvPr/>
        </p:nvSpPr>
        <p:spPr>
          <a:xfrm>
            <a:off x="1586258" y="1671106"/>
            <a:ext cx="682023" cy="165322"/>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sz="1000" spc="-8">
                <a:solidFill>
                  <a:srgbClr val="A6A6A6"/>
                </a:solidFill>
                <a:latin typeface="Calibri"/>
                <a:cs typeface="Calibri"/>
              </a:rPr>
              <a:t>29 Nov</a:t>
            </a:r>
          </a:p>
        </p:txBody>
      </p:sp>
      <p:sp>
        <p:nvSpPr>
          <p:cNvPr id="110" name="OTLSHAPE_TB_00000000000000000000000000000000_TimescaleInterval7">
            <a:extLst>
              <a:ext uri="{FF2B5EF4-FFF2-40B4-BE49-F238E27FC236}">
                <a16:creationId xmlns:a16="http://schemas.microsoft.com/office/drawing/2014/main" id="{B3B0A8F7-CF91-E5ED-4649-E9E63AE646D0}"/>
              </a:ext>
            </a:extLst>
          </p:cNvPr>
          <p:cNvSpPr txBox="1"/>
          <p:nvPr/>
        </p:nvSpPr>
        <p:spPr>
          <a:xfrm>
            <a:off x="1198564" y="2619053"/>
            <a:ext cx="207621" cy="155025"/>
          </a:xfrm>
          <a:prstGeom prst="rect">
            <a:avLst/>
          </a:prstGeom>
          <a:noFill/>
        </p:spPr>
        <p:txBody>
          <a:bodyPr vert="horz" wrap="non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8" normalizeH="0" baseline="0" noProof="0">
                <a:ln>
                  <a:noFill/>
                </a:ln>
                <a:solidFill>
                  <a:schemeClr val="lt1"/>
                </a:solidFill>
                <a:effectLst/>
                <a:uLnTx/>
                <a:uFillTx/>
                <a:latin typeface="Calibri" panose="020F0502020204030204" pitchFamily="34" charset="0"/>
                <a:ea typeface="+mn-ea"/>
                <a:cs typeface="+mn-cs"/>
              </a:rPr>
              <a:t>Nov</a:t>
            </a:r>
          </a:p>
        </p:txBody>
      </p:sp>
      <p:sp>
        <p:nvSpPr>
          <p:cNvPr id="111" name="OTLSHAPE_TB_00000000000000000000000000000000_TimescaleInterval6">
            <a:extLst>
              <a:ext uri="{FF2B5EF4-FFF2-40B4-BE49-F238E27FC236}">
                <a16:creationId xmlns:a16="http://schemas.microsoft.com/office/drawing/2014/main" id="{78CF72F7-B700-5BBE-FD1F-E001C2E092B6}"/>
              </a:ext>
            </a:extLst>
          </p:cNvPr>
          <p:cNvSpPr txBox="1"/>
          <p:nvPr/>
        </p:nvSpPr>
        <p:spPr>
          <a:xfrm>
            <a:off x="7887477" y="2629786"/>
            <a:ext cx="182742" cy="155025"/>
          </a:xfrm>
          <a:prstGeom prst="rect">
            <a:avLst/>
          </a:prstGeom>
          <a:noFill/>
        </p:spPr>
        <p:txBody>
          <a:bodyPr vert="horz" wrap="non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8" normalizeH="0" baseline="0" noProof="0">
                <a:ln>
                  <a:noFill/>
                </a:ln>
                <a:solidFill>
                  <a:schemeClr val="lt1"/>
                </a:solidFill>
                <a:effectLst/>
                <a:uLnTx/>
                <a:uFillTx/>
                <a:latin typeface="Calibri" panose="020F0502020204030204" pitchFamily="34" charset="0"/>
                <a:ea typeface="+mn-ea"/>
                <a:cs typeface="+mn-cs"/>
              </a:rPr>
              <a:t>May</a:t>
            </a:r>
          </a:p>
        </p:txBody>
      </p:sp>
      <p:sp>
        <p:nvSpPr>
          <p:cNvPr id="112" name="OTLSHAPE_TB_00000000000000000000000000000000_TimescaleInterval6">
            <a:extLst>
              <a:ext uri="{FF2B5EF4-FFF2-40B4-BE49-F238E27FC236}">
                <a16:creationId xmlns:a16="http://schemas.microsoft.com/office/drawing/2014/main" id="{9A792954-C690-246E-18B1-07CA7C77DF09}"/>
              </a:ext>
            </a:extLst>
          </p:cNvPr>
          <p:cNvSpPr txBox="1"/>
          <p:nvPr/>
        </p:nvSpPr>
        <p:spPr>
          <a:xfrm>
            <a:off x="8968057" y="2631734"/>
            <a:ext cx="182742" cy="155025"/>
          </a:xfrm>
          <a:prstGeom prst="rect">
            <a:avLst/>
          </a:prstGeom>
          <a:noFill/>
        </p:spPr>
        <p:txBody>
          <a:bodyPr vert="horz" wrap="non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8" normalizeH="0" baseline="0" noProof="0">
                <a:ln>
                  <a:noFill/>
                </a:ln>
                <a:solidFill>
                  <a:schemeClr val="lt1"/>
                </a:solidFill>
                <a:effectLst/>
                <a:uLnTx/>
                <a:uFillTx/>
                <a:latin typeface="Calibri" panose="020F0502020204030204" pitchFamily="34" charset="0"/>
                <a:ea typeface="+mn-ea"/>
                <a:cs typeface="+mn-cs"/>
              </a:rPr>
              <a:t>Jun</a:t>
            </a:r>
          </a:p>
        </p:txBody>
      </p:sp>
      <p:cxnSp>
        <p:nvCxnSpPr>
          <p:cNvPr id="113" name="OTLSHAPE_M_a58f29487c0343c08abcf41913e40cae_Connector1">
            <a:extLst>
              <a:ext uri="{FF2B5EF4-FFF2-40B4-BE49-F238E27FC236}">
                <a16:creationId xmlns:a16="http://schemas.microsoft.com/office/drawing/2014/main" id="{4EDCD459-B8F1-9867-FC83-81B6E6A627A5}"/>
              </a:ext>
            </a:extLst>
          </p:cNvPr>
          <p:cNvCxnSpPr>
            <a:cxnSpLocks/>
          </p:cNvCxnSpPr>
          <p:nvPr/>
        </p:nvCxnSpPr>
        <p:spPr>
          <a:xfrm>
            <a:off x="6806050" y="1598777"/>
            <a:ext cx="0" cy="918020"/>
          </a:xfrm>
          <a:prstGeom prst="line">
            <a:avLst/>
          </a:prstGeom>
          <a:ln w="9525"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OTLSHAPE_M_a58f29487c0343c08abcf41913e40cae_Title">
            <a:extLst>
              <a:ext uri="{FF2B5EF4-FFF2-40B4-BE49-F238E27FC236}">
                <a16:creationId xmlns:a16="http://schemas.microsoft.com/office/drawing/2014/main" id="{48E5E9A6-C95E-2C98-38D2-13DEB16FCB58}"/>
              </a:ext>
            </a:extLst>
          </p:cNvPr>
          <p:cNvSpPr txBox="1"/>
          <p:nvPr/>
        </p:nvSpPr>
        <p:spPr>
          <a:xfrm>
            <a:off x="7040549" y="1457409"/>
            <a:ext cx="814516" cy="289027"/>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sz="1200" b="1" spc="-14">
                <a:solidFill>
                  <a:srgbClr val="737373"/>
                </a:solidFill>
                <a:latin typeface="Calibri"/>
                <a:cs typeface="Calibri"/>
              </a:rPr>
              <a:t>Seminar 2</a:t>
            </a:r>
          </a:p>
        </p:txBody>
      </p:sp>
      <p:sp>
        <p:nvSpPr>
          <p:cNvPr id="115" name="OTLSHAPE_M_a58f29487c0343c08abcf41913e40cae_Shape">
            <a:extLst>
              <a:ext uri="{FF2B5EF4-FFF2-40B4-BE49-F238E27FC236}">
                <a16:creationId xmlns:a16="http://schemas.microsoft.com/office/drawing/2014/main" id="{C47AF2B6-B0B6-F4AD-3FD5-7BB79297FF0A}"/>
              </a:ext>
            </a:extLst>
          </p:cNvPr>
          <p:cNvSpPr/>
          <p:nvPr/>
        </p:nvSpPr>
        <p:spPr>
          <a:xfrm rot="16200000">
            <a:off x="6845596" y="1601956"/>
            <a:ext cx="165100" cy="165100"/>
          </a:xfrm>
          <a:prstGeom prst="flowChartMerge">
            <a:avLst/>
          </a:prstGeom>
          <a:solidFill>
            <a:srgbClr val="0072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bevelT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6" name="OTLSHAPE_M_a58f29487c0343c08abcf41913e40cae_Connector1">
            <a:extLst>
              <a:ext uri="{FF2B5EF4-FFF2-40B4-BE49-F238E27FC236}">
                <a16:creationId xmlns:a16="http://schemas.microsoft.com/office/drawing/2014/main" id="{01AFF106-AEE9-E10C-0CAF-0419963ED172}"/>
              </a:ext>
            </a:extLst>
          </p:cNvPr>
          <p:cNvCxnSpPr>
            <a:cxnSpLocks/>
          </p:cNvCxnSpPr>
          <p:nvPr/>
        </p:nvCxnSpPr>
        <p:spPr>
          <a:xfrm>
            <a:off x="10286536" y="1578182"/>
            <a:ext cx="0" cy="918020"/>
          </a:xfrm>
          <a:prstGeom prst="line">
            <a:avLst/>
          </a:prstGeom>
          <a:ln w="9525"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OTLSHAPE_M_a58f29487c0343c08abcf41913e40cae_Shape">
            <a:extLst>
              <a:ext uri="{FF2B5EF4-FFF2-40B4-BE49-F238E27FC236}">
                <a16:creationId xmlns:a16="http://schemas.microsoft.com/office/drawing/2014/main" id="{477C9EF7-5100-949B-3E5E-CBE85B7EDA7B}"/>
              </a:ext>
            </a:extLst>
          </p:cNvPr>
          <p:cNvSpPr/>
          <p:nvPr/>
        </p:nvSpPr>
        <p:spPr>
          <a:xfrm rot="16200000">
            <a:off x="10330631" y="1578009"/>
            <a:ext cx="165100" cy="165100"/>
          </a:xfrm>
          <a:prstGeom prst="flowChartMerge">
            <a:avLst/>
          </a:prstGeom>
          <a:solidFill>
            <a:srgbClr val="0072B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bevelT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TextBox 42">
            <a:extLst>
              <a:ext uri="{FF2B5EF4-FFF2-40B4-BE49-F238E27FC236}">
                <a16:creationId xmlns:a16="http://schemas.microsoft.com/office/drawing/2014/main" id="{E2D6AEE9-099D-096F-9694-0ACD664E65F1}"/>
              </a:ext>
            </a:extLst>
          </p:cNvPr>
          <p:cNvSpPr txBox="1"/>
          <p:nvPr/>
        </p:nvSpPr>
        <p:spPr>
          <a:xfrm>
            <a:off x="10555288" y="1482820"/>
            <a:ext cx="99266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b="1">
                <a:solidFill>
                  <a:srgbClr val="737373"/>
                </a:solidFill>
                <a:latin typeface="Calibri"/>
              </a:rPr>
              <a:t>Seminar 3</a:t>
            </a:r>
            <a:endParaRPr lang="en-US"/>
          </a:p>
        </p:txBody>
      </p:sp>
      <p:sp>
        <p:nvSpPr>
          <p:cNvPr id="119" name="OTLSHAPE_T_e6f5c918bdd649a1ac919cf22468a23b_Title">
            <a:extLst>
              <a:ext uri="{FF2B5EF4-FFF2-40B4-BE49-F238E27FC236}">
                <a16:creationId xmlns:a16="http://schemas.microsoft.com/office/drawing/2014/main" id="{9D951CFF-9A70-AC52-7F11-F114B25D3163}"/>
              </a:ext>
            </a:extLst>
          </p:cNvPr>
          <p:cNvSpPr txBox="1"/>
          <p:nvPr/>
        </p:nvSpPr>
        <p:spPr>
          <a:xfrm>
            <a:off x="141645" y="6063145"/>
            <a:ext cx="926880" cy="227977"/>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b="1" spc="-12">
                <a:solidFill>
                  <a:srgbClr val="737373"/>
                </a:solidFill>
                <a:latin typeface="Segoe UI"/>
                <a:cs typeface="Segoe UI"/>
              </a:rPr>
              <a:t>Documentation</a:t>
            </a:r>
          </a:p>
        </p:txBody>
      </p:sp>
      <p:sp>
        <p:nvSpPr>
          <p:cNvPr id="3" name="OTLSHAPE_T_c109be9d91f84f3e99e4929ce565dd0c_Title">
            <a:extLst>
              <a:ext uri="{FF2B5EF4-FFF2-40B4-BE49-F238E27FC236}">
                <a16:creationId xmlns:a16="http://schemas.microsoft.com/office/drawing/2014/main" id="{97544C47-FBDB-D177-C10B-EBDCCA4300EB}"/>
              </a:ext>
            </a:extLst>
          </p:cNvPr>
          <p:cNvSpPr txBox="1"/>
          <p:nvPr/>
        </p:nvSpPr>
        <p:spPr>
          <a:xfrm>
            <a:off x="41903" y="5506214"/>
            <a:ext cx="869005" cy="151924"/>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defRPr/>
            </a:pPr>
            <a:r>
              <a:rPr lang="en-US" sz="1000" b="1" spc="-2">
                <a:solidFill>
                  <a:srgbClr val="737373"/>
                </a:solidFill>
                <a:latin typeface="Segoe UI"/>
                <a:cs typeface="Segoe UI"/>
              </a:rPr>
              <a:t>Maintenance</a:t>
            </a:r>
          </a:p>
        </p:txBody>
      </p:sp>
      <p:sp>
        <p:nvSpPr>
          <p:cNvPr id="5" name="OTLSHAPE_T_c109be9d91f84f3e99e4929ce565dd0c_Title">
            <a:extLst>
              <a:ext uri="{FF2B5EF4-FFF2-40B4-BE49-F238E27FC236}">
                <a16:creationId xmlns:a16="http://schemas.microsoft.com/office/drawing/2014/main" id="{0EE35D31-744E-389F-03B2-EF398C1937AC}"/>
              </a:ext>
            </a:extLst>
          </p:cNvPr>
          <p:cNvSpPr txBox="1"/>
          <p:nvPr/>
        </p:nvSpPr>
        <p:spPr>
          <a:xfrm>
            <a:off x="41902" y="5834162"/>
            <a:ext cx="926880" cy="151923"/>
          </a:xfrm>
          <a:prstGeom prst="rect">
            <a:avLst/>
          </a:prstGeom>
          <a:noFill/>
        </p:spPr>
        <p:txBody>
          <a:bodyPr vert="horz" wrap="square" lIns="0" tIns="0" rIns="0" bIns="0"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defRPr/>
            </a:pPr>
            <a:r>
              <a:rPr lang="en-US" sz="1000" b="1" spc="-2">
                <a:solidFill>
                  <a:srgbClr val="737373"/>
                </a:solidFill>
                <a:latin typeface="Segoe UI"/>
                <a:cs typeface="Segoe UI"/>
              </a:rPr>
              <a:t>Enhancement</a:t>
            </a:r>
          </a:p>
        </p:txBody>
      </p:sp>
      <p:sp>
        <p:nvSpPr>
          <p:cNvPr id="11" name="OTLSHAPE_T_c109be9d91f84f3e99e4929ce565dd0c_Shape">
            <a:extLst>
              <a:ext uri="{FF2B5EF4-FFF2-40B4-BE49-F238E27FC236}">
                <a16:creationId xmlns:a16="http://schemas.microsoft.com/office/drawing/2014/main" id="{2BC4F22C-71EE-1C00-17B3-E674BE44D675}"/>
              </a:ext>
            </a:extLst>
          </p:cNvPr>
          <p:cNvSpPr/>
          <p:nvPr/>
        </p:nvSpPr>
        <p:spPr>
          <a:xfrm>
            <a:off x="7883472" y="5438695"/>
            <a:ext cx="1963221" cy="143144"/>
          </a:xfrm>
          <a:prstGeom prst="roundRect">
            <a:avLst/>
          </a:prstGeom>
          <a:solidFill>
            <a:schemeClr val="accent2">
              <a:lumMod val="75000"/>
            </a:schemeClr>
          </a:solidFill>
          <a:ln w="12700" cap="flat" cmpd="sng" algn="ctr">
            <a:solidFill>
              <a:srgbClr val="C55A11"/>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balanced" dir="t">
                  <a:rot lat="0" lon="0" rev="8700000"/>
                </a:lightRig>
              </a14:hiddenScene3d>
            </a:ext>
            <a:ext uri="{E45631CC-5BF2-4C18-A39C-3461C7D3F71A}">
              <a14:hiddenSp3d xmlns:a14="http://schemas.microsoft.com/office/drawing/2010/main">
                <a:bevelT w="165100"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TLSHAPE_T_c109be9d91f84f3e99e4929ce565dd0c_Shape">
            <a:extLst>
              <a:ext uri="{FF2B5EF4-FFF2-40B4-BE49-F238E27FC236}">
                <a16:creationId xmlns:a16="http://schemas.microsoft.com/office/drawing/2014/main" id="{7D96095D-CD4F-5E3F-8FC5-4FAFFD3A9F1E}"/>
              </a:ext>
            </a:extLst>
          </p:cNvPr>
          <p:cNvSpPr/>
          <p:nvPr/>
        </p:nvSpPr>
        <p:spPr>
          <a:xfrm>
            <a:off x="8327170" y="5766644"/>
            <a:ext cx="1953575" cy="152789"/>
          </a:xfrm>
          <a:prstGeom prst="roundRect">
            <a:avLst/>
          </a:prstGeom>
          <a:solidFill>
            <a:srgbClr val="074F29"/>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balanced" dir="t">
                  <a:rot lat="0" lon="0" rev="8700000"/>
                </a:lightRig>
              </a14:hiddenScene3d>
            </a:ext>
            <a:ext uri="{E45631CC-5BF2-4C18-A39C-3461C7D3F71A}">
              <a14:hiddenSp3d xmlns:a14="http://schemas.microsoft.com/office/drawing/2010/main">
                <a:bevelT w="165100"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TLSHAPE_T_be3ae38f60b3402d8a13f1e91eec41f5_Shape">
            <a:extLst>
              <a:ext uri="{FF2B5EF4-FFF2-40B4-BE49-F238E27FC236}">
                <a16:creationId xmlns:a16="http://schemas.microsoft.com/office/drawing/2014/main" id="{C56E58AE-6D38-4A01-334D-C672F36D3BD1}"/>
              </a:ext>
            </a:extLst>
          </p:cNvPr>
          <p:cNvSpPr/>
          <p:nvPr/>
        </p:nvSpPr>
        <p:spPr>
          <a:xfrm>
            <a:off x="2344294" y="3625120"/>
            <a:ext cx="1293692" cy="148534"/>
          </a:xfrm>
          <a:prstGeom prst="roundRect">
            <a:avLst/>
          </a:prstGeom>
          <a:solidFill>
            <a:srgbClr val="4F227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31F19639-BCED-4A60-ADC4-E9642A236FB7}">
              <a14:hiddenScene3d xmlns:a14="http://schemas.microsoft.com/office/drawing/2010/main">
                <a:camera prst="orthographicFront"/>
                <a:lightRig rig="balanced" dir="t">
                  <a:rot lat="0" lon="0" rev="8700000"/>
                </a:lightRig>
              </a14:hiddenScene3d>
            </a:ext>
            <a:ext uri="{E45631CC-5BF2-4C18-A39C-3461C7D3F71A}">
              <a14:hiddenSp3d xmlns:a14="http://schemas.microsoft.com/office/drawing/2010/main">
                <a:bevelT w="165100" h="12700"/>
              </a14:hiddenSp3d>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E6B7F13-5EF6-DE71-5204-217B5AA63F24}"/>
              </a:ext>
            </a:extLst>
          </p:cNvPr>
          <p:cNvSpPr txBox="1"/>
          <p:nvPr/>
        </p:nvSpPr>
        <p:spPr>
          <a:xfrm>
            <a:off x="11621728" y="6311847"/>
            <a:ext cx="491613" cy="369332"/>
          </a:xfrm>
          <a:prstGeom prst="rect">
            <a:avLst/>
          </a:prstGeom>
          <a:noFill/>
        </p:spPr>
        <p:txBody>
          <a:bodyPr wrap="square" rtlCol="0">
            <a:spAutoFit/>
          </a:bodyPr>
          <a:lstStyle/>
          <a:p>
            <a:r>
              <a:rPr lang="ar-EG">
                <a:solidFill>
                  <a:schemeClr val="tx1">
                    <a:lumMod val="95000"/>
                    <a:lumOff val="5000"/>
                  </a:schemeClr>
                </a:solidFill>
                <a:latin typeface="Arial" panose="020B0604020202020204" pitchFamily="34" charset="0"/>
                <a:cs typeface="Arial" panose="020B0604020202020204" pitchFamily="34" charset="0"/>
              </a:rPr>
              <a:t>2</a:t>
            </a:r>
            <a:r>
              <a:rPr lang="en-US">
                <a:solidFill>
                  <a:schemeClr val="tx1">
                    <a:lumMod val="95000"/>
                    <a:lumOff val="5000"/>
                  </a:schemeClr>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353578118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400"/>
                                        <p:tgtEl>
                                          <p:spTgt spid="61"/>
                                        </p:tgtEl>
                                      </p:cBhvr>
                                    </p:animEffect>
                                  </p:childTnLst>
                                </p:cTn>
                              </p:par>
                              <p:par>
                                <p:cTn id="8" presetID="2" presetClass="entr" presetSubtype="4"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 calcmode="lin" valueType="num">
                                      <p:cBhvr additive="base">
                                        <p:cTn id="10" dur="400" fill="hold"/>
                                        <p:tgtEl>
                                          <p:spTgt spid="77"/>
                                        </p:tgtEl>
                                        <p:attrNameLst>
                                          <p:attrName>ppt_x</p:attrName>
                                        </p:attrNameLst>
                                      </p:cBhvr>
                                      <p:tavLst>
                                        <p:tav tm="0">
                                          <p:val>
                                            <p:strVal val="#ppt_x"/>
                                          </p:val>
                                        </p:tav>
                                        <p:tav tm="100000">
                                          <p:val>
                                            <p:strVal val="#ppt_x"/>
                                          </p:val>
                                        </p:tav>
                                      </p:tavLst>
                                    </p:anim>
                                    <p:anim calcmode="lin" valueType="num">
                                      <p:cBhvr additive="base">
                                        <p:cTn id="11" dur="400" fill="hold"/>
                                        <p:tgtEl>
                                          <p:spTgt spid="77"/>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additive="base">
                                        <p:cTn id="14" dur="400" fill="hold"/>
                                        <p:tgtEl>
                                          <p:spTgt spid="78"/>
                                        </p:tgtEl>
                                        <p:attrNameLst>
                                          <p:attrName>ppt_x</p:attrName>
                                        </p:attrNameLst>
                                      </p:cBhvr>
                                      <p:tavLst>
                                        <p:tav tm="0">
                                          <p:val>
                                            <p:strVal val="#ppt_x"/>
                                          </p:val>
                                        </p:tav>
                                        <p:tav tm="100000">
                                          <p:val>
                                            <p:strVal val="#ppt_x"/>
                                          </p:val>
                                        </p:tav>
                                      </p:tavLst>
                                    </p:anim>
                                    <p:anim calcmode="lin" valueType="num">
                                      <p:cBhvr additive="base">
                                        <p:cTn id="15" dur="400" fill="hold"/>
                                        <p:tgtEl>
                                          <p:spTgt spid="7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9"/>
                                        </p:tgtEl>
                                        <p:attrNameLst>
                                          <p:attrName>style.visibility</p:attrName>
                                        </p:attrNameLst>
                                      </p:cBhvr>
                                      <p:to>
                                        <p:strVal val="visible"/>
                                      </p:to>
                                    </p:set>
                                    <p:anim calcmode="lin" valueType="num">
                                      <p:cBhvr additive="base">
                                        <p:cTn id="18" dur="400" fill="hold"/>
                                        <p:tgtEl>
                                          <p:spTgt spid="79"/>
                                        </p:tgtEl>
                                        <p:attrNameLst>
                                          <p:attrName>ppt_x</p:attrName>
                                        </p:attrNameLst>
                                      </p:cBhvr>
                                      <p:tavLst>
                                        <p:tav tm="0">
                                          <p:val>
                                            <p:strVal val="#ppt_x"/>
                                          </p:val>
                                        </p:tav>
                                        <p:tav tm="100000">
                                          <p:val>
                                            <p:strVal val="#ppt_x"/>
                                          </p:val>
                                        </p:tav>
                                      </p:tavLst>
                                    </p:anim>
                                    <p:anim calcmode="lin" valueType="num">
                                      <p:cBhvr additive="base">
                                        <p:cTn id="19" dur="400" fill="hold"/>
                                        <p:tgtEl>
                                          <p:spTgt spid="7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additive="base">
                                        <p:cTn id="22" dur="400" fill="hold"/>
                                        <p:tgtEl>
                                          <p:spTgt spid="80"/>
                                        </p:tgtEl>
                                        <p:attrNameLst>
                                          <p:attrName>ppt_x</p:attrName>
                                        </p:attrNameLst>
                                      </p:cBhvr>
                                      <p:tavLst>
                                        <p:tav tm="0">
                                          <p:val>
                                            <p:strVal val="#ppt_x"/>
                                          </p:val>
                                        </p:tav>
                                        <p:tav tm="100000">
                                          <p:val>
                                            <p:strVal val="#ppt_x"/>
                                          </p:val>
                                        </p:tav>
                                      </p:tavLst>
                                    </p:anim>
                                    <p:anim calcmode="lin" valueType="num">
                                      <p:cBhvr additive="base">
                                        <p:cTn id="23" dur="400" fill="hold"/>
                                        <p:tgtEl>
                                          <p:spTgt spid="8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1"/>
                                        </p:tgtEl>
                                        <p:attrNameLst>
                                          <p:attrName>style.visibility</p:attrName>
                                        </p:attrNameLst>
                                      </p:cBhvr>
                                      <p:to>
                                        <p:strVal val="visible"/>
                                      </p:to>
                                    </p:set>
                                    <p:anim calcmode="lin" valueType="num">
                                      <p:cBhvr additive="base">
                                        <p:cTn id="26" dur="400" fill="hold"/>
                                        <p:tgtEl>
                                          <p:spTgt spid="81"/>
                                        </p:tgtEl>
                                        <p:attrNameLst>
                                          <p:attrName>ppt_x</p:attrName>
                                        </p:attrNameLst>
                                      </p:cBhvr>
                                      <p:tavLst>
                                        <p:tav tm="0">
                                          <p:val>
                                            <p:strVal val="#ppt_x"/>
                                          </p:val>
                                        </p:tav>
                                        <p:tav tm="100000">
                                          <p:val>
                                            <p:strVal val="#ppt_x"/>
                                          </p:val>
                                        </p:tav>
                                      </p:tavLst>
                                    </p:anim>
                                    <p:anim calcmode="lin" valueType="num">
                                      <p:cBhvr additive="base">
                                        <p:cTn id="27" dur="400" fill="hold"/>
                                        <p:tgtEl>
                                          <p:spTgt spid="8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 calcmode="lin" valueType="num">
                                      <p:cBhvr additive="base">
                                        <p:cTn id="30" dur="400" fill="hold"/>
                                        <p:tgtEl>
                                          <p:spTgt spid="82"/>
                                        </p:tgtEl>
                                        <p:attrNameLst>
                                          <p:attrName>ppt_x</p:attrName>
                                        </p:attrNameLst>
                                      </p:cBhvr>
                                      <p:tavLst>
                                        <p:tav tm="0">
                                          <p:val>
                                            <p:strVal val="#ppt_x"/>
                                          </p:val>
                                        </p:tav>
                                        <p:tav tm="100000">
                                          <p:val>
                                            <p:strVal val="#ppt_x"/>
                                          </p:val>
                                        </p:tav>
                                      </p:tavLst>
                                    </p:anim>
                                    <p:anim calcmode="lin" valueType="num">
                                      <p:cBhvr additive="base">
                                        <p:cTn id="31" dur="400" fill="hold"/>
                                        <p:tgtEl>
                                          <p:spTgt spid="8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3"/>
                                        </p:tgtEl>
                                        <p:attrNameLst>
                                          <p:attrName>style.visibility</p:attrName>
                                        </p:attrNameLst>
                                      </p:cBhvr>
                                      <p:to>
                                        <p:strVal val="visible"/>
                                      </p:to>
                                    </p:set>
                                    <p:anim calcmode="lin" valueType="num">
                                      <p:cBhvr additive="base">
                                        <p:cTn id="34" dur="400" fill="hold"/>
                                        <p:tgtEl>
                                          <p:spTgt spid="83"/>
                                        </p:tgtEl>
                                        <p:attrNameLst>
                                          <p:attrName>ppt_x</p:attrName>
                                        </p:attrNameLst>
                                      </p:cBhvr>
                                      <p:tavLst>
                                        <p:tav tm="0">
                                          <p:val>
                                            <p:strVal val="#ppt_x"/>
                                          </p:val>
                                        </p:tav>
                                        <p:tav tm="100000">
                                          <p:val>
                                            <p:strVal val="#ppt_x"/>
                                          </p:val>
                                        </p:tav>
                                      </p:tavLst>
                                    </p:anim>
                                    <p:anim calcmode="lin" valueType="num">
                                      <p:cBhvr additive="base">
                                        <p:cTn id="35" dur="400" fill="hold"/>
                                        <p:tgtEl>
                                          <p:spTgt spid="8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85"/>
                                        </p:tgtEl>
                                        <p:attrNameLst>
                                          <p:attrName>style.visibility</p:attrName>
                                        </p:attrNameLst>
                                      </p:cBhvr>
                                      <p:to>
                                        <p:strVal val="visible"/>
                                      </p:to>
                                    </p:set>
                                    <p:anim calcmode="lin" valueType="num">
                                      <p:cBhvr additive="base">
                                        <p:cTn id="38" dur="400" fill="hold"/>
                                        <p:tgtEl>
                                          <p:spTgt spid="85"/>
                                        </p:tgtEl>
                                        <p:attrNameLst>
                                          <p:attrName>ppt_x</p:attrName>
                                        </p:attrNameLst>
                                      </p:cBhvr>
                                      <p:tavLst>
                                        <p:tav tm="0">
                                          <p:val>
                                            <p:strVal val="#ppt_x"/>
                                          </p:val>
                                        </p:tav>
                                        <p:tav tm="100000">
                                          <p:val>
                                            <p:strVal val="#ppt_x"/>
                                          </p:val>
                                        </p:tav>
                                      </p:tavLst>
                                    </p:anim>
                                    <p:anim calcmode="lin" valueType="num">
                                      <p:cBhvr additive="base">
                                        <p:cTn id="39" dur="400" fill="hold"/>
                                        <p:tgtEl>
                                          <p:spTgt spid="8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86"/>
                                        </p:tgtEl>
                                        <p:attrNameLst>
                                          <p:attrName>style.visibility</p:attrName>
                                        </p:attrNameLst>
                                      </p:cBhvr>
                                      <p:to>
                                        <p:strVal val="visible"/>
                                      </p:to>
                                    </p:set>
                                    <p:anim calcmode="lin" valueType="num">
                                      <p:cBhvr additive="base">
                                        <p:cTn id="42" dur="400" fill="hold"/>
                                        <p:tgtEl>
                                          <p:spTgt spid="86"/>
                                        </p:tgtEl>
                                        <p:attrNameLst>
                                          <p:attrName>ppt_x</p:attrName>
                                        </p:attrNameLst>
                                      </p:cBhvr>
                                      <p:tavLst>
                                        <p:tav tm="0">
                                          <p:val>
                                            <p:strVal val="#ppt_x"/>
                                          </p:val>
                                        </p:tav>
                                        <p:tav tm="100000">
                                          <p:val>
                                            <p:strVal val="#ppt_x"/>
                                          </p:val>
                                        </p:tav>
                                      </p:tavLst>
                                    </p:anim>
                                    <p:anim calcmode="lin" valueType="num">
                                      <p:cBhvr additive="base">
                                        <p:cTn id="43" dur="400" fill="hold"/>
                                        <p:tgtEl>
                                          <p:spTgt spid="8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87"/>
                                        </p:tgtEl>
                                        <p:attrNameLst>
                                          <p:attrName>style.visibility</p:attrName>
                                        </p:attrNameLst>
                                      </p:cBhvr>
                                      <p:to>
                                        <p:strVal val="visible"/>
                                      </p:to>
                                    </p:set>
                                    <p:anim calcmode="lin" valueType="num">
                                      <p:cBhvr additive="base">
                                        <p:cTn id="46" dur="400" fill="hold"/>
                                        <p:tgtEl>
                                          <p:spTgt spid="87"/>
                                        </p:tgtEl>
                                        <p:attrNameLst>
                                          <p:attrName>ppt_x</p:attrName>
                                        </p:attrNameLst>
                                      </p:cBhvr>
                                      <p:tavLst>
                                        <p:tav tm="0">
                                          <p:val>
                                            <p:strVal val="#ppt_x"/>
                                          </p:val>
                                        </p:tav>
                                        <p:tav tm="100000">
                                          <p:val>
                                            <p:strVal val="#ppt_x"/>
                                          </p:val>
                                        </p:tav>
                                      </p:tavLst>
                                    </p:anim>
                                    <p:anim calcmode="lin" valueType="num">
                                      <p:cBhvr additive="base">
                                        <p:cTn id="47" dur="400" fill="hold"/>
                                        <p:tgtEl>
                                          <p:spTgt spid="8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88"/>
                                        </p:tgtEl>
                                        <p:attrNameLst>
                                          <p:attrName>style.visibility</p:attrName>
                                        </p:attrNameLst>
                                      </p:cBhvr>
                                      <p:to>
                                        <p:strVal val="visible"/>
                                      </p:to>
                                    </p:set>
                                    <p:anim calcmode="lin" valueType="num">
                                      <p:cBhvr additive="base">
                                        <p:cTn id="50" dur="400" fill="hold"/>
                                        <p:tgtEl>
                                          <p:spTgt spid="88"/>
                                        </p:tgtEl>
                                        <p:attrNameLst>
                                          <p:attrName>ppt_x</p:attrName>
                                        </p:attrNameLst>
                                      </p:cBhvr>
                                      <p:tavLst>
                                        <p:tav tm="0">
                                          <p:val>
                                            <p:strVal val="#ppt_x"/>
                                          </p:val>
                                        </p:tav>
                                        <p:tav tm="100000">
                                          <p:val>
                                            <p:strVal val="#ppt_x"/>
                                          </p:val>
                                        </p:tav>
                                      </p:tavLst>
                                    </p:anim>
                                    <p:anim calcmode="lin" valueType="num">
                                      <p:cBhvr additive="base">
                                        <p:cTn id="51" dur="400" fill="hold"/>
                                        <p:tgtEl>
                                          <p:spTgt spid="88"/>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89"/>
                                        </p:tgtEl>
                                        <p:attrNameLst>
                                          <p:attrName>style.visibility</p:attrName>
                                        </p:attrNameLst>
                                      </p:cBhvr>
                                      <p:to>
                                        <p:strVal val="visible"/>
                                      </p:to>
                                    </p:set>
                                    <p:anim calcmode="lin" valueType="num">
                                      <p:cBhvr additive="base">
                                        <p:cTn id="54" dur="400" fill="hold"/>
                                        <p:tgtEl>
                                          <p:spTgt spid="89"/>
                                        </p:tgtEl>
                                        <p:attrNameLst>
                                          <p:attrName>ppt_x</p:attrName>
                                        </p:attrNameLst>
                                      </p:cBhvr>
                                      <p:tavLst>
                                        <p:tav tm="0">
                                          <p:val>
                                            <p:strVal val="#ppt_x"/>
                                          </p:val>
                                        </p:tav>
                                        <p:tav tm="100000">
                                          <p:val>
                                            <p:strVal val="#ppt_x"/>
                                          </p:val>
                                        </p:tav>
                                      </p:tavLst>
                                    </p:anim>
                                    <p:anim calcmode="lin" valueType="num">
                                      <p:cBhvr additive="base">
                                        <p:cTn id="55" dur="400" fill="hold"/>
                                        <p:tgtEl>
                                          <p:spTgt spid="8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90"/>
                                        </p:tgtEl>
                                        <p:attrNameLst>
                                          <p:attrName>style.visibility</p:attrName>
                                        </p:attrNameLst>
                                      </p:cBhvr>
                                      <p:to>
                                        <p:strVal val="visible"/>
                                      </p:to>
                                    </p:set>
                                    <p:anim calcmode="lin" valueType="num">
                                      <p:cBhvr additive="base">
                                        <p:cTn id="58" dur="400" fill="hold"/>
                                        <p:tgtEl>
                                          <p:spTgt spid="90"/>
                                        </p:tgtEl>
                                        <p:attrNameLst>
                                          <p:attrName>ppt_x</p:attrName>
                                        </p:attrNameLst>
                                      </p:cBhvr>
                                      <p:tavLst>
                                        <p:tav tm="0">
                                          <p:val>
                                            <p:strVal val="#ppt_x"/>
                                          </p:val>
                                        </p:tav>
                                        <p:tav tm="100000">
                                          <p:val>
                                            <p:strVal val="#ppt_x"/>
                                          </p:val>
                                        </p:tav>
                                      </p:tavLst>
                                    </p:anim>
                                    <p:anim calcmode="lin" valueType="num">
                                      <p:cBhvr additive="base">
                                        <p:cTn id="59" dur="400" fill="hold"/>
                                        <p:tgtEl>
                                          <p:spTgt spid="90"/>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anim calcmode="lin" valueType="num">
                                      <p:cBhvr additive="base">
                                        <p:cTn id="62" dur="400" fill="hold"/>
                                        <p:tgtEl>
                                          <p:spTgt spid="91"/>
                                        </p:tgtEl>
                                        <p:attrNameLst>
                                          <p:attrName>ppt_x</p:attrName>
                                        </p:attrNameLst>
                                      </p:cBhvr>
                                      <p:tavLst>
                                        <p:tav tm="0">
                                          <p:val>
                                            <p:strVal val="#ppt_x"/>
                                          </p:val>
                                        </p:tav>
                                        <p:tav tm="100000">
                                          <p:val>
                                            <p:strVal val="#ppt_x"/>
                                          </p:val>
                                        </p:tav>
                                      </p:tavLst>
                                    </p:anim>
                                    <p:anim calcmode="lin" valueType="num">
                                      <p:cBhvr additive="base">
                                        <p:cTn id="63" dur="400" fill="hold"/>
                                        <p:tgtEl>
                                          <p:spTgt spid="9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additive="base">
                                        <p:cTn id="66" dur="400" fill="hold"/>
                                        <p:tgtEl>
                                          <p:spTgt spid="92"/>
                                        </p:tgtEl>
                                        <p:attrNameLst>
                                          <p:attrName>ppt_x</p:attrName>
                                        </p:attrNameLst>
                                      </p:cBhvr>
                                      <p:tavLst>
                                        <p:tav tm="0">
                                          <p:val>
                                            <p:strVal val="#ppt_x"/>
                                          </p:val>
                                        </p:tav>
                                        <p:tav tm="100000">
                                          <p:val>
                                            <p:strVal val="#ppt_x"/>
                                          </p:val>
                                        </p:tav>
                                      </p:tavLst>
                                    </p:anim>
                                    <p:anim calcmode="lin" valueType="num">
                                      <p:cBhvr additive="base">
                                        <p:cTn id="67" dur="400" fill="hold"/>
                                        <p:tgtEl>
                                          <p:spTgt spid="92"/>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93"/>
                                        </p:tgtEl>
                                        <p:attrNameLst>
                                          <p:attrName>style.visibility</p:attrName>
                                        </p:attrNameLst>
                                      </p:cBhvr>
                                      <p:to>
                                        <p:strVal val="visible"/>
                                      </p:to>
                                    </p:set>
                                    <p:anim calcmode="lin" valueType="num">
                                      <p:cBhvr additive="base">
                                        <p:cTn id="70" dur="400" fill="hold"/>
                                        <p:tgtEl>
                                          <p:spTgt spid="93"/>
                                        </p:tgtEl>
                                        <p:attrNameLst>
                                          <p:attrName>ppt_x</p:attrName>
                                        </p:attrNameLst>
                                      </p:cBhvr>
                                      <p:tavLst>
                                        <p:tav tm="0">
                                          <p:val>
                                            <p:strVal val="#ppt_x"/>
                                          </p:val>
                                        </p:tav>
                                        <p:tav tm="100000">
                                          <p:val>
                                            <p:strVal val="#ppt_x"/>
                                          </p:val>
                                        </p:tav>
                                      </p:tavLst>
                                    </p:anim>
                                    <p:anim calcmode="lin" valueType="num">
                                      <p:cBhvr additive="base">
                                        <p:cTn id="71" dur="400" fill="hold"/>
                                        <p:tgtEl>
                                          <p:spTgt spid="93"/>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94"/>
                                        </p:tgtEl>
                                        <p:attrNameLst>
                                          <p:attrName>style.visibility</p:attrName>
                                        </p:attrNameLst>
                                      </p:cBhvr>
                                      <p:to>
                                        <p:strVal val="visible"/>
                                      </p:to>
                                    </p:set>
                                    <p:anim calcmode="lin" valueType="num">
                                      <p:cBhvr additive="base">
                                        <p:cTn id="74" dur="400" fill="hold"/>
                                        <p:tgtEl>
                                          <p:spTgt spid="94"/>
                                        </p:tgtEl>
                                        <p:attrNameLst>
                                          <p:attrName>ppt_x</p:attrName>
                                        </p:attrNameLst>
                                      </p:cBhvr>
                                      <p:tavLst>
                                        <p:tav tm="0">
                                          <p:val>
                                            <p:strVal val="#ppt_x"/>
                                          </p:val>
                                        </p:tav>
                                        <p:tav tm="100000">
                                          <p:val>
                                            <p:strVal val="#ppt_x"/>
                                          </p:val>
                                        </p:tav>
                                      </p:tavLst>
                                    </p:anim>
                                    <p:anim calcmode="lin" valueType="num">
                                      <p:cBhvr additive="base">
                                        <p:cTn id="75" dur="400" fill="hold"/>
                                        <p:tgtEl>
                                          <p:spTgt spid="94"/>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additive="base">
                                        <p:cTn id="78" dur="400" fill="hold"/>
                                        <p:tgtEl>
                                          <p:spTgt spid="95"/>
                                        </p:tgtEl>
                                        <p:attrNameLst>
                                          <p:attrName>ppt_x</p:attrName>
                                        </p:attrNameLst>
                                      </p:cBhvr>
                                      <p:tavLst>
                                        <p:tav tm="0">
                                          <p:val>
                                            <p:strVal val="#ppt_x"/>
                                          </p:val>
                                        </p:tav>
                                        <p:tav tm="100000">
                                          <p:val>
                                            <p:strVal val="#ppt_x"/>
                                          </p:val>
                                        </p:tav>
                                      </p:tavLst>
                                    </p:anim>
                                    <p:anim calcmode="lin" valueType="num">
                                      <p:cBhvr additive="base">
                                        <p:cTn id="79" dur="400" fill="hold"/>
                                        <p:tgtEl>
                                          <p:spTgt spid="95"/>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96"/>
                                        </p:tgtEl>
                                        <p:attrNameLst>
                                          <p:attrName>style.visibility</p:attrName>
                                        </p:attrNameLst>
                                      </p:cBhvr>
                                      <p:to>
                                        <p:strVal val="visible"/>
                                      </p:to>
                                    </p:set>
                                    <p:anim calcmode="lin" valueType="num">
                                      <p:cBhvr additive="base">
                                        <p:cTn id="82" dur="400" fill="hold"/>
                                        <p:tgtEl>
                                          <p:spTgt spid="96"/>
                                        </p:tgtEl>
                                        <p:attrNameLst>
                                          <p:attrName>ppt_x</p:attrName>
                                        </p:attrNameLst>
                                      </p:cBhvr>
                                      <p:tavLst>
                                        <p:tav tm="0">
                                          <p:val>
                                            <p:strVal val="#ppt_x"/>
                                          </p:val>
                                        </p:tav>
                                        <p:tav tm="100000">
                                          <p:val>
                                            <p:strVal val="#ppt_x"/>
                                          </p:val>
                                        </p:tav>
                                      </p:tavLst>
                                    </p:anim>
                                    <p:anim calcmode="lin" valueType="num">
                                      <p:cBhvr additive="base">
                                        <p:cTn id="83" dur="400" fill="hold"/>
                                        <p:tgtEl>
                                          <p:spTgt spid="96"/>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 calcmode="lin" valueType="num">
                                      <p:cBhvr additive="base">
                                        <p:cTn id="86" dur="400" fill="hold"/>
                                        <p:tgtEl>
                                          <p:spTgt spid="97"/>
                                        </p:tgtEl>
                                        <p:attrNameLst>
                                          <p:attrName>ppt_x</p:attrName>
                                        </p:attrNameLst>
                                      </p:cBhvr>
                                      <p:tavLst>
                                        <p:tav tm="0">
                                          <p:val>
                                            <p:strVal val="#ppt_x"/>
                                          </p:val>
                                        </p:tav>
                                        <p:tav tm="100000">
                                          <p:val>
                                            <p:strVal val="#ppt_x"/>
                                          </p:val>
                                        </p:tav>
                                      </p:tavLst>
                                    </p:anim>
                                    <p:anim calcmode="lin" valueType="num">
                                      <p:cBhvr additive="base">
                                        <p:cTn id="87" dur="400" fill="hold"/>
                                        <p:tgtEl>
                                          <p:spTgt spid="97"/>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98"/>
                                        </p:tgtEl>
                                        <p:attrNameLst>
                                          <p:attrName>style.visibility</p:attrName>
                                        </p:attrNameLst>
                                      </p:cBhvr>
                                      <p:to>
                                        <p:strVal val="visible"/>
                                      </p:to>
                                    </p:set>
                                    <p:anim calcmode="lin" valueType="num">
                                      <p:cBhvr additive="base">
                                        <p:cTn id="90" dur="400" fill="hold"/>
                                        <p:tgtEl>
                                          <p:spTgt spid="98"/>
                                        </p:tgtEl>
                                        <p:attrNameLst>
                                          <p:attrName>ppt_x</p:attrName>
                                        </p:attrNameLst>
                                      </p:cBhvr>
                                      <p:tavLst>
                                        <p:tav tm="0">
                                          <p:val>
                                            <p:strVal val="#ppt_x"/>
                                          </p:val>
                                        </p:tav>
                                        <p:tav tm="100000">
                                          <p:val>
                                            <p:strVal val="#ppt_x"/>
                                          </p:val>
                                        </p:tav>
                                      </p:tavLst>
                                    </p:anim>
                                    <p:anim calcmode="lin" valueType="num">
                                      <p:cBhvr additive="base">
                                        <p:cTn id="91" dur="400" fill="hold"/>
                                        <p:tgtEl>
                                          <p:spTgt spid="98"/>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99"/>
                                        </p:tgtEl>
                                        <p:attrNameLst>
                                          <p:attrName>style.visibility</p:attrName>
                                        </p:attrNameLst>
                                      </p:cBhvr>
                                      <p:to>
                                        <p:strVal val="visible"/>
                                      </p:to>
                                    </p:set>
                                    <p:anim calcmode="lin" valueType="num">
                                      <p:cBhvr additive="base">
                                        <p:cTn id="94" dur="400" fill="hold"/>
                                        <p:tgtEl>
                                          <p:spTgt spid="99"/>
                                        </p:tgtEl>
                                        <p:attrNameLst>
                                          <p:attrName>ppt_x</p:attrName>
                                        </p:attrNameLst>
                                      </p:cBhvr>
                                      <p:tavLst>
                                        <p:tav tm="0">
                                          <p:val>
                                            <p:strVal val="#ppt_x"/>
                                          </p:val>
                                        </p:tav>
                                        <p:tav tm="100000">
                                          <p:val>
                                            <p:strVal val="#ppt_x"/>
                                          </p:val>
                                        </p:tav>
                                      </p:tavLst>
                                    </p:anim>
                                    <p:anim calcmode="lin" valueType="num">
                                      <p:cBhvr additive="base">
                                        <p:cTn id="95" dur="400" fill="hold"/>
                                        <p:tgtEl>
                                          <p:spTgt spid="99"/>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07"/>
                                        </p:tgtEl>
                                        <p:attrNameLst>
                                          <p:attrName>style.visibility</p:attrName>
                                        </p:attrNameLst>
                                      </p:cBhvr>
                                      <p:to>
                                        <p:strVal val="visible"/>
                                      </p:to>
                                    </p:set>
                                    <p:anim calcmode="lin" valueType="num">
                                      <p:cBhvr additive="base">
                                        <p:cTn id="98" dur="400" fill="hold"/>
                                        <p:tgtEl>
                                          <p:spTgt spid="107"/>
                                        </p:tgtEl>
                                        <p:attrNameLst>
                                          <p:attrName>ppt_x</p:attrName>
                                        </p:attrNameLst>
                                      </p:cBhvr>
                                      <p:tavLst>
                                        <p:tav tm="0">
                                          <p:val>
                                            <p:strVal val="#ppt_x"/>
                                          </p:val>
                                        </p:tav>
                                        <p:tav tm="100000">
                                          <p:val>
                                            <p:strVal val="#ppt_x"/>
                                          </p:val>
                                        </p:tav>
                                      </p:tavLst>
                                    </p:anim>
                                    <p:anim calcmode="lin" valueType="num">
                                      <p:cBhvr additive="base">
                                        <p:cTn id="99" dur="400" fill="hold"/>
                                        <p:tgtEl>
                                          <p:spTgt spid="107"/>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08"/>
                                        </p:tgtEl>
                                        <p:attrNameLst>
                                          <p:attrName>style.visibility</p:attrName>
                                        </p:attrNameLst>
                                      </p:cBhvr>
                                      <p:to>
                                        <p:strVal val="visible"/>
                                      </p:to>
                                    </p:set>
                                    <p:anim calcmode="lin" valueType="num">
                                      <p:cBhvr additive="base">
                                        <p:cTn id="102" dur="400" fill="hold"/>
                                        <p:tgtEl>
                                          <p:spTgt spid="108"/>
                                        </p:tgtEl>
                                        <p:attrNameLst>
                                          <p:attrName>ppt_x</p:attrName>
                                        </p:attrNameLst>
                                      </p:cBhvr>
                                      <p:tavLst>
                                        <p:tav tm="0">
                                          <p:val>
                                            <p:strVal val="#ppt_x"/>
                                          </p:val>
                                        </p:tav>
                                        <p:tav tm="100000">
                                          <p:val>
                                            <p:strVal val="#ppt_x"/>
                                          </p:val>
                                        </p:tav>
                                      </p:tavLst>
                                    </p:anim>
                                    <p:anim calcmode="lin" valueType="num">
                                      <p:cBhvr additive="base">
                                        <p:cTn id="103" dur="400" fill="hold"/>
                                        <p:tgtEl>
                                          <p:spTgt spid="108"/>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09"/>
                                        </p:tgtEl>
                                        <p:attrNameLst>
                                          <p:attrName>style.visibility</p:attrName>
                                        </p:attrNameLst>
                                      </p:cBhvr>
                                      <p:to>
                                        <p:strVal val="visible"/>
                                      </p:to>
                                    </p:set>
                                    <p:anim calcmode="lin" valueType="num">
                                      <p:cBhvr additive="base">
                                        <p:cTn id="106" dur="400" fill="hold"/>
                                        <p:tgtEl>
                                          <p:spTgt spid="109"/>
                                        </p:tgtEl>
                                        <p:attrNameLst>
                                          <p:attrName>ppt_x</p:attrName>
                                        </p:attrNameLst>
                                      </p:cBhvr>
                                      <p:tavLst>
                                        <p:tav tm="0">
                                          <p:val>
                                            <p:strVal val="#ppt_x"/>
                                          </p:val>
                                        </p:tav>
                                        <p:tav tm="100000">
                                          <p:val>
                                            <p:strVal val="#ppt_x"/>
                                          </p:val>
                                        </p:tav>
                                      </p:tavLst>
                                    </p:anim>
                                    <p:anim calcmode="lin" valueType="num">
                                      <p:cBhvr additive="base">
                                        <p:cTn id="107" dur="400" fill="hold"/>
                                        <p:tgtEl>
                                          <p:spTgt spid="109"/>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10"/>
                                        </p:tgtEl>
                                        <p:attrNameLst>
                                          <p:attrName>style.visibility</p:attrName>
                                        </p:attrNameLst>
                                      </p:cBhvr>
                                      <p:to>
                                        <p:strVal val="visible"/>
                                      </p:to>
                                    </p:set>
                                    <p:anim calcmode="lin" valueType="num">
                                      <p:cBhvr additive="base">
                                        <p:cTn id="110" dur="400" fill="hold"/>
                                        <p:tgtEl>
                                          <p:spTgt spid="110"/>
                                        </p:tgtEl>
                                        <p:attrNameLst>
                                          <p:attrName>ppt_x</p:attrName>
                                        </p:attrNameLst>
                                      </p:cBhvr>
                                      <p:tavLst>
                                        <p:tav tm="0">
                                          <p:val>
                                            <p:strVal val="#ppt_x"/>
                                          </p:val>
                                        </p:tav>
                                        <p:tav tm="100000">
                                          <p:val>
                                            <p:strVal val="#ppt_x"/>
                                          </p:val>
                                        </p:tav>
                                      </p:tavLst>
                                    </p:anim>
                                    <p:anim calcmode="lin" valueType="num">
                                      <p:cBhvr additive="base">
                                        <p:cTn id="111" dur="400" fill="hold"/>
                                        <p:tgtEl>
                                          <p:spTgt spid="110"/>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11"/>
                                        </p:tgtEl>
                                        <p:attrNameLst>
                                          <p:attrName>style.visibility</p:attrName>
                                        </p:attrNameLst>
                                      </p:cBhvr>
                                      <p:to>
                                        <p:strVal val="visible"/>
                                      </p:to>
                                    </p:set>
                                    <p:anim calcmode="lin" valueType="num">
                                      <p:cBhvr additive="base">
                                        <p:cTn id="114" dur="400" fill="hold"/>
                                        <p:tgtEl>
                                          <p:spTgt spid="111"/>
                                        </p:tgtEl>
                                        <p:attrNameLst>
                                          <p:attrName>ppt_x</p:attrName>
                                        </p:attrNameLst>
                                      </p:cBhvr>
                                      <p:tavLst>
                                        <p:tav tm="0">
                                          <p:val>
                                            <p:strVal val="#ppt_x"/>
                                          </p:val>
                                        </p:tav>
                                        <p:tav tm="100000">
                                          <p:val>
                                            <p:strVal val="#ppt_x"/>
                                          </p:val>
                                        </p:tav>
                                      </p:tavLst>
                                    </p:anim>
                                    <p:anim calcmode="lin" valueType="num">
                                      <p:cBhvr additive="base">
                                        <p:cTn id="115" dur="400" fill="hold"/>
                                        <p:tgtEl>
                                          <p:spTgt spid="111"/>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12"/>
                                        </p:tgtEl>
                                        <p:attrNameLst>
                                          <p:attrName>style.visibility</p:attrName>
                                        </p:attrNameLst>
                                      </p:cBhvr>
                                      <p:to>
                                        <p:strVal val="visible"/>
                                      </p:to>
                                    </p:set>
                                    <p:anim calcmode="lin" valueType="num">
                                      <p:cBhvr additive="base">
                                        <p:cTn id="118" dur="400" fill="hold"/>
                                        <p:tgtEl>
                                          <p:spTgt spid="112"/>
                                        </p:tgtEl>
                                        <p:attrNameLst>
                                          <p:attrName>ppt_x</p:attrName>
                                        </p:attrNameLst>
                                      </p:cBhvr>
                                      <p:tavLst>
                                        <p:tav tm="0">
                                          <p:val>
                                            <p:strVal val="#ppt_x"/>
                                          </p:val>
                                        </p:tav>
                                        <p:tav tm="100000">
                                          <p:val>
                                            <p:strVal val="#ppt_x"/>
                                          </p:val>
                                        </p:tav>
                                      </p:tavLst>
                                    </p:anim>
                                    <p:anim calcmode="lin" valueType="num">
                                      <p:cBhvr additive="base">
                                        <p:cTn id="119" dur="400" fill="hold"/>
                                        <p:tgtEl>
                                          <p:spTgt spid="112"/>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113"/>
                                        </p:tgtEl>
                                        <p:attrNameLst>
                                          <p:attrName>style.visibility</p:attrName>
                                        </p:attrNameLst>
                                      </p:cBhvr>
                                      <p:to>
                                        <p:strVal val="visible"/>
                                      </p:to>
                                    </p:set>
                                    <p:anim calcmode="lin" valueType="num">
                                      <p:cBhvr additive="base">
                                        <p:cTn id="122" dur="400" fill="hold"/>
                                        <p:tgtEl>
                                          <p:spTgt spid="113"/>
                                        </p:tgtEl>
                                        <p:attrNameLst>
                                          <p:attrName>ppt_x</p:attrName>
                                        </p:attrNameLst>
                                      </p:cBhvr>
                                      <p:tavLst>
                                        <p:tav tm="0">
                                          <p:val>
                                            <p:strVal val="#ppt_x"/>
                                          </p:val>
                                        </p:tav>
                                        <p:tav tm="100000">
                                          <p:val>
                                            <p:strVal val="#ppt_x"/>
                                          </p:val>
                                        </p:tav>
                                      </p:tavLst>
                                    </p:anim>
                                    <p:anim calcmode="lin" valueType="num">
                                      <p:cBhvr additive="base">
                                        <p:cTn id="123" dur="400" fill="hold"/>
                                        <p:tgtEl>
                                          <p:spTgt spid="113"/>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15"/>
                                        </p:tgtEl>
                                        <p:attrNameLst>
                                          <p:attrName>style.visibility</p:attrName>
                                        </p:attrNameLst>
                                      </p:cBhvr>
                                      <p:to>
                                        <p:strVal val="visible"/>
                                      </p:to>
                                    </p:set>
                                    <p:anim calcmode="lin" valueType="num">
                                      <p:cBhvr additive="base">
                                        <p:cTn id="126" dur="400" fill="hold"/>
                                        <p:tgtEl>
                                          <p:spTgt spid="115"/>
                                        </p:tgtEl>
                                        <p:attrNameLst>
                                          <p:attrName>ppt_x</p:attrName>
                                        </p:attrNameLst>
                                      </p:cBhvr>
                                      <p:tavLst>
                                        <p:tav tm="0">
                                          <p:val>
                                            <p:strVal val="#ppt_x"/>
                                          </p:val>
                                        </p:tav>
                                        <p:tav tm="100000">
                                          <p:val>
                                            <p:strVal val="#ppt_x"/>
                                          </p:val>
                                        </p:tav>
                                      </p:tavLst>
                                    </p:anim>
                                    <p:anim calcmode="lin" valueType="num">
                                      <p:cBhvr additive="base">
                                        <p:cTn id="127" dur="400" fill="hold"/>
                                        <p:tgtEl>
                                          <p:spTgt spid="115"/>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116"/>
                                        </p:tgtEl>
                                        <p:attrNameLst>
                                          <p:attrName>style.visibility</p:attrName>
                                        </p:attrNameLst>
                                      </p:cBhvr>
                                      <p:to>
                                        <p:strVal val="visible"/>
                                      </p:to>
                                    </p:set>
                                    <p:anim calcmode="lin" valueType="num">
                                      <p:cBhvr additive="base">
                                        <p:cTn id="130" dur="400" fill="hold"/>
                                        <p:tgtEl>
                                          <p:spTgt spid="116"/>
                                        </p:tgtEl>
                                        <p:attrNameLst>
                                          <p:attrName>ppt_x</p:attrName>
                                        </p:attrNameLst>
                                      </p:cBhvr>
                                      <p:tavLst>
                                        <p:tav tm="0">
                                          <p:val>
                                            <p:strVal val="#ppt_x"/>
                                          </p:val>
                                        </p:tav>
                                        <p:tav tm="100000">
                                          <p:val>
                                            <p:strVal val="#ppt_x"/>
                                          </p:val>
                                        </p:tav>
                                      </p:tavLst>
                                    </p:anim>
                                    <p:anim calcmode="lin" valueType="num">
                                      <p:cBhvr additive="base">
                                        <p:cTn id="131" dur="400" fill="hold"/>
                                        <p:tgtEl>
                                          <p:spTgt spid="116"/>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17"/>
                                        </p:tgtEl>
                                        <p:attrNameLst>
                                          <p:attrName>style.visibility</p:attrName>
                                        </p:attrNameLst>
                                      </p:cBhvr>
                                      <p:to>
                                        <p:strVal val="visible"/>
                                      </p:to>
                                    </p:set>
                                    <p:anim calcmode="lin" valueType="num">
                                      <p:cBhvr additive="base">
                                        <p:cTn id="134" dur="400" fill="hold"/>
                                        <p:tgtEl>
                                          <p:spTgt spid="117"/>
                                        </p:tgtEl>
                                        <p:attrNameLst>
                                          <p:attrName>ppt_x</p:attrName>
                                        </p:attrNameLst>
                                      </p:cBhvr>
                                      <p:tavLst>
                                        <p:tav tm="0">
                                          <p:val>
                                            <p:strVal val="#ppt_x"/>
                                          </p:val>
                                        </p:tav>
                                        <p:tav tm="100000">
                                          <p:val>
                                            <p:strVal val="#ppt_x"/>
                                          </p:val>
                                        </p:tav>
                                      </p:tavLst>
                                    </p:anim>
                                    <p:anim calcmode="lin" valueType="num">
                                      <p:cBhvr additive="base">
                                        <p:cTn id="135" dur="400" fill="hold"/>
                                        <p:tgtEl>
                                          <p:spTgt spid="117"/>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14"/>
                                        </p:tgtEl>
                                        <p:attrNameLst>
                                          <p:attrName>style.visibility</p:attrName>
                                        </p:attrNameLst>
                                      </p:cBhvr>
                                      <p:to>
                                        <p:strVal val="visible"/>
                                      </p:to>
                                    </p:set>
                                    <p:anim calcmode="lin" valueType="num">
                                      <p:cBhvr additive="base">
                                        <p:cTn id="138" dur="400" fill="hold"/>
                                        <p:tgtEl>
                                          <p:spTgt spid="114"/>
                                        </p:tgtEl>
                                        <p:attrNameLst>
                                          <p:attrName>ppt_x</p:attrName>
                                        </p:attrNameLst>
                                      </p:cBhvr>
                                      <p:tavLst>
                                        <p:tav tm="0">
                                          <p:val>
                                            <p:strVal val="#ppt_x"/>
                                          </p:val>
                                        </p:tav>
                                        <p:tav tm="100000">
                                          <p:val>
                                            <p:strVal val="#ppt_x"/>
                                          </p:val>
                                        </p:tav>
                                      </p:tavLst>
                                    </p:anim>
                                    <p:anim calcmode="lin" valueType="num">
                                      <p:cBhvr additive="base">
                                        <p:cTn id="139" dur="400" fill="hold"/>
                                        <p:tgtEl>
                                          <p:spTgt spid="114"/>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18"/>
                                        </p:tgtEl>
                                        <p:attrNameLst>
                                          <p:attrName>style.visibility</p:attrName>
                                        </p:attrNameLst>
                                      </p:cBhvr>
                                      <p:to>
                                        <p:strVal val="visible"/>
                                      </p:to>
                                    </p:set>
                                    <p:anim calcmode="lin" valueType="num">
                                      <p:cBhvr additive="base">
                                        <p:cTn id="142" dur="400" fill="hold"/>
                                        <p:tgtEl>
                                          <p:spTgt spid="118"/>
                                        </p:tgtEl>
                                        <p:attrNameLst>
                                          <p:attrName>ppt_x</p:attrName>
                                        </p:attrNameLst>
                                      </p:cBhvr>
                                      <p:tavLst>
                                        <p:tav tm="0">
                                          <p:val>
                                            <p:strVal val="#ppt_x"/>
                                          </p:val>
                                        </p:tav>
                                        <p:tav tm="100000">
                                          <p:val>
                                            <p:strVal val="#ppt_x"/>
                                          </p:val>
                                        </p:tav>
                                      </p:tavLst>
                                    </p:anim>
                                    <p:anim calcmode="lin" valueType="num">
                                      <p:cBhvr additive="base">
                                        <p:cTn id="143" dur="400" fill="hold"/>
                                        <p:tgtEl>
                                          <p:spTgt spid="118"/>
                                        </p:tgtEl>
                                        <p:attrNameLst>
                                          <p:attrName>ppt_y</p:attrName>
                                        </p:attrNameLst>
                                      </p:cBhvr>
                                      <p:tavLst>
                                        <p:tav tm="0">
                                          <p:val>
                                            <p:strVal val="1+#ppt_h/2"/>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fade">
                                      <p:cBhvr>
                                        <p:cTn id="146" dur="400"/>
                                        <p:tgtEl>
                                          <p:spTgt spid="101"/>
                                        </p:tgtEl>
                                      </p:cBhvr>
                                    </p:animEffect>
                                    <p:anim calcmode="lin" valueType="num">
                                      <p:cBhvr>
                                        <p:cTn id="147" dur="400" fill="hold"/>
                                        <p:tgtEl>
                                          <p:spTgt spid="101"/>
                                        </p:tgtEl>
                                        <p:attrNameLst>
                                          <p:attrName>ppt_x</p:attrName>
                                        </p:attrNameLst>
                                      </p:cBhvr>
                                      <p:tavLst>
                                        <p:tav tm="0">
                                          <p:val>
                                            <p:strVal val="#ppt_x"/>
                                          </p:val>
                                        </p:tav>
                                        <p:tav tm="100000">
                                          <p:val>
                                            <p:strVal val="#ppt_x"/>
                                          </p:val>
                                        </p:tav>
                                      </p:tavLst>
                                    </p:anim>
                                    <p:anim calcmode="lin" valueType="num">
                                      <p:cBhvr>
                                        <p:cTn id="148" dur="400" fill="hold"/>
                                        <p:tgtEl>
                                          <p:spTgt spid="101"/>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fade">
                                      <p:cBhvr>
                                        <p:cTn id="151" dur="400"/>
                                        <p:tgtEl>
                                          <p:spTgt spid="102"/>
                                        </p:tgtEl>
                                      </p:cBhvr>
                                    </p:animEffect>
                                    <p:anim calcmode="lin" valueType="num">
                                      <p:cBhvr>
                                        <p:cTn id="152" dur="400" fill="hold"/>
                                        <p:tgtEl>
                                          <p:spTgt spid="102"/>
                                        </p:tgtEl>
                                        <p:attrNameLst>
                                          <p:attrName>ppt_x</p:attrName>
                                        </p:attrNameLst>
                                      </p:cBhvr>
                                      <p:tavLst>
                                        <p:tav tm="0">
                                          <p:val>
                                            <p:strVal val="#ppt_x"/>
                                          </p:val>
                                        </p:tav>
                                        <p:tav tm="100000">
                                          <p:val>
                                            <p:strVal val="#ppt_x"/>
                                          </p:val>
                                        </p:tav>
                                      </p:tavLst>
                                    </p:anim>
                                    <p:anim calcmode="lin" valueType="num">
                                      <p:cBhvr>
                                        <p:cTn id="153" dur="400" fill="hold"/>
                                        <p:tgtEl>
                                          <p:spTgt spid="102"/>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103"/>
                                        </p:tgtEl>
                                        <p:attrNameLst>
                                          <p:attrName>style.visibility</p:attrName>
                                        </p:attrNameLst>
                                      </p:cBhvr>
                                      <p:to>
                                        <p:strVal val="visible"/>
                                      </p:to>
                                    </p:set>
                                    <p:animEffect transition="in" filter="fade">
                                      <p:cBhvr>
                                        <p:cTn id="156" dur="400"/>
                                        <p:tgtEl>
                                          <p:spTgt spid="103"/>
                                        </p:tgtEl>
                                      </p:cBhvr>
                                    </p:animEffect>
                                    <p:anim calcmode="lin" valueType="num">
                                      <p:cBhvr>
                                        <p:cTn id="157" dur="400" fill="hold"/>
                                        <p:tgtEl>
                                          <p:spTgt spid="103"/>
                                        </p:tgtEl>
                                        <p:attrNameLst>
                                          <p:attrName>ppt_x</p:attrName>
                                        </p:attrNameLst>
                                      </p:cBhvr>
                                      <p:tavLst>
                                        <p:tav tm="0">
                                          <p:val>
                                            <p:strVal val="#ppt_x"/>
                                          </p:val>
                                        </p:tav>
                                        <p:tav tm="100000">
                                          <p:val>
                                            <p:strVal val="#ppt_x"/>
                                          </p:val>
                                        </p:tav>
                                      </p:tavLst>
                                    </p:anim>
                                    <p:anim calcmode="lin" valueType="num">
                                      <p:cBhvr>
                                        <p:cTn id="158" dur="400" fill="hold"/>
                                        <p:tgtEl>
                                          <p:spTgt spid="103"/>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104"/>
                                        </p:tgtEl>
                                        <p:attrNameLst>
                                          <p:attrName>style.visibility</p:attrName>
                                        </p:attrNameLst>
                                      </p:cBhvr>
                                      <p:to>
                                        <p:strVal val="visible"/>
                                      </p:to>
                                    </p:set>
                                    <p:animEffect transition="in" filter="fade">
                                      <p:cBhvr>
                                        <p:cTn id="161" dur="400"/>
                                        <p:tgtEl>
                                          <p:spTgt spid="104"/>
                                        </p:tgtEl>
                                      </p:cBhvr>
                                    </p:animEffect>
                                    <p:anim calcmode="lin" valueType="num">
                                      <p:cBhvr>
                                        <p:cTn id="162" dur="400" fill="hold"/>
                                        <p:tgtEl>
                                          <p:spTgt spid="104"/>
                                        </p:tgtEl>
                                        <p:attrNameLst>
                                          <p:attrName>ppt_x</p:attrName>
                                        </p:attrNameLst>
                                      </p:cBhvr>
                                      <p:tavLst>
                                        <p:tav tm="0">
                                          <p:val>
                                            <p:strVal val="#ppt_x"/>
                                          </p:val>
                                        </p:tav>
                                        <p:tav tm="100000">
                                          <p:val>
                                            <p:strVal val="#ppt_x"/>
                                          </p:val>
                                        </p:tav>
                                      </p:tavLst>
                                    </p:anim>
                                    <p:anim calcmode="lin" valueType="num">
                                      <p:cBhvr>
                                        <p:cTn id="163" dur="400" fill="hold"/>
                                        <p:tgtEl>
                                          <p:spTgt spid="104"/>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105"/>
                                        </p:tgtEl>
                                        <p:attrNameLst>
                                          <p:attrName>style.visibility</p:attrName>
                                        </p:attrNameLst>
                                      </p:cBhvr>
                                      <p:to>
                                        <p:strVal val="visible"/>
                                      </p:to>
                                    </p:set>
                                    <p:animEffect transition="in" filter="fade">
                                      <p:cBhvr>
                                        <p:cTn id="166" dur="400"/>
                                        <p:tgtEl>
                                          <p:spTgt spid="105"/>
                                        </p:tgtEl>
                                      </p:cBhvr>
                                    </p:animEffect>
                                    <p:anim calcmode="lin" valueType="num">
                                      <p:cBhvr>
                                        <p:cTn id="167" dur="400" fill="hold"/>
                                        <p:tgtEl>
                                          <p:spTgt spid="105"/>
                                        </p:tgtEl>
                                        <p:attrNameLst>
                                          <p:attrName>ppt_x</p:attrName>
                                        </p:attrNameLst>
                                      </p:cBhvr>
                                      <p:tavLst>
                                        <p:tav tm="0">
                                          <p:val>
                                            <p:strVal val="#ppt_x"/>
                                          </p:val>
                                        </p:tav>
                                        <p:tav tm="100000">
                                          <p:val>
                                            <p:strVal val="#ppt_x"/>
                                          </p:val>
                                        </p:tav>
                                      </p:tavLst>
                                    </p:anim>
                                    <p:anim calcmode="lin" valueType="num">
                                      <p:cBhvr>
                                        <p:cTn id="168" dur="400" fill="hold"/>
                                        <p:tgtEl>
                                          <p:spTgt spid="105"/>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106"/>
                                        </p:tgtEl>
                                        <p:attrNameLst>
                                          <p:attrName>style.visibility</p:attrName>
                                        </p:attrNameLst>
                                      </p:cBhvr>
                                      <p:to>
                                        <p:strVal val="visible"/>
                                      </p:to>
                                    </p:set>
                                    <p:animEffect transition="in" filter="fade">
                                      <p:cBhvr>
                                        <p:cTn id="171" dur="400"/>
                                        <p:tgtEl>
                                          <p:spTgt spid="106"/>
                                        </p:tgtEl>
                                      </p:cBhvr>
                                    </p:animEffect>
                                    <p:anim calcmode="lin" valueType="num">
                                      <p:cBhvr>
                                        <p:cTn id="172" dur="400" fill="hold"/>
                                        <p:tgtEl>
                                          <p:spTgt spid="106"/>
                                        </p:tgtEl>
                                        <p:attrNameLst>
                                          <p:attrName>ppt_x</p:attrName>
                                        </p:attrNameLst>
                                      </p:cBhvr>
                                      <p:tavLst>
                                        <p:tav tm="0">
                                          <p:val>
                                            <p:strVal val="#ppt_x"/>
                                          </p:val>
                                        </p:tav>
                                        <p:tav tm="100000">
                                          <p:val>
                                            <p:strVal val="#ppt_x"/>
                                          </p:val>
                                        </p:tav>
                                      </p:tavLst>
                                    </p:anim>
                                    <p:anim calcmode="lin" valueType="num">
                                      <p:cBhvr>
                                        <p:cTn id="173" dur="400" fill="hold"/>
                                        <p:tgtEl>
                                          <p:spTgt spid="106"/>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fade">
                                      <p:cBhvr>
                                        <p:cTn id="176" dur="400"/>
                                        <p:tgtEl>
                                          <p:spTgt spid="119"/>
                                        </p:tgtEl>
                                      </p:cBhvr>
                                    </p:animEffect>
                                    <p:anim calcmode="lin" valueType="num">
                                      <p:cBhvr>
                                        <p:cTn id="177" dur="400" fill="hold"/>
                                        <p:tgtEl>
                                          <p:spTgt spid="119"/>
                                        </p:tgtEl>
                                        <p:attrNameLst>
                                          <p:attrName>ppt_x</p:attrName>
                                        </p:attrNameLst>
                                      </p:cBhvr>
                                      <p:tavLst>
                                        <p:tav tm="0">
                                          <p:val>
                                            <p:strVal val="#ppt_x"/>
                                          </p:val>
                                        </p:tav>
                                        <p:tav tm="100000">
                                          <p:val>
                                            <p:strVal val="#ppt_x"/>
                                          </p:val>
                                        </p:tav>
                                      </p:tavLst>
                                    </p:anim>
                                    <p:anim calcmode="lin" valueType="num">
                                      <p:cBhvr>
                                        <p:cTn id="178" dur="400" fill="hold"/>
                                        <p:tgtEl>
                                          <p:spTgt spid="119"/>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3"/>
                                        </p:tgtEl>
                                        <p:attrNameLst>
                                          <p:attrName>style.visibility</p:attrName>
                                        </p:attrNameLst>
                                      </p:cBhvr>
                                      <p:to>
                                        <p:strVal val="visible"/>
                                      </p:to>
                                    </p:set>
                                    <p:animEffect transition="in" filter="fade">
                                      <p:cBhvr>
                                        <p:cTn id="181" dur="400"/>
                                        <p:tgtEl>
                                          <p:spTgt spid="3"/>
                                        </p:tgtEl>
                                      </p:cBhvr>
                                    </p:animEffect>
                                    <p:anim calcmode="lin" valueType="num">
                                      <p:cBhvr>
                                        <p:cTn id="182" dur="400" fill="hold"/>
                                        <p:tgtEl>
                                          <p:spTgt spid="3"/>
                                        </p:tgtEl>
                                        <p:attrNameLst>
                                          <p:attrName>ppt_x</p:attrName>
                                        </p:attrNameLst>
                                      </p:cBhvr>
                                      <p:tavLst>
                                        <p:tav tm="0">
                                          <p:val>
                                            <p:strVal val="#ppt_x"/>
                                          </p:val>
                                        </p:tav>
                                        <p:tav tm="100000">
                                          <p:val>
                                            <p:strVal val="#ppt_x"/>
                                          </p:val>
                                        </p:tav>
                                      </p:tavLst>
                                    </p:anim>
                                    <p:anim calcmode="lin" valueType="num">
                                      <p:cBhvr>
                                        <p:cTn id="183" dur="400" fill="hold"/>
                                        <p:tgtEl>
                                          <p:spTgt spid="3"/>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5"/>
                                        </p:tgtEl>
                                        <p:attrNameLst>
                                          <p:attrName>style.visibility</p:attrName>
                                        </p:attrNameLst>
                                      </p:cBhvr>
                                      <p:to>
                                        <p:strVal val="visible"/>
                                      </p:to>
                                    </p:set>
                                    <p:animEffect transition="in" filter="fade">
                                      <p:cBhvr>
                                        <p:cTn id="186" dur="400"/>
                                        <p:tgtEl>
                                          <p:spTgt spid="5"/>
                                        </p:tgtEl>
                                      </p:cBhvr>
                                    </p:animEffect>
                                    <p:anim calcmode="lin" valueType="num">
                                      <p:cBhvr>
                                        <p:cTn id="187" dur="400" fill="hold"/>
                                        <p:tgtEl>
                                          <p:spTgt spid="5"/>
                                        </p:tgtEl>
                                        <p:attrNameLst>
                                          <p:attrName>ppt_x</p:attrName>
                                        </p:attrNameLst>
                                      </p:cBhvr>
                                      <p:tavLst>
                                        <p:tav tm="0">
                                          <p:val>
                                            <p:strVal val="#ppt_x"/>
                                          </p:val>
                                        </p:tav>
                                        <p:tav tm="100000">
                                          <p:val>
                                            <p:strVal val="#ppt_x"/>
                                          </p:val>
                                        </p:tav>
                                      </p:tavLst>
                                    </p:anim>
                                    <p:anim calcmode="lin" valueType="num">
                                      <p:cBhvr>
                                        <p:cTn id="188" dur="400" fill="hold"/>
                                        <p:tgtEl>
                                          <p:spTgt spid="5"/>
                                        </p:tgtEl>
                                        <p:attrNameLst>
                                          <p:attrName>ppt_y</p:attrName>
                                        </p:attrNameLst>
                                      </p:cBhvr>
                                      <p:tavLst>
                                        <p:tav tm="0">
                                          <p:val>
                                            <p:strVal val="#ppt_y+.1"/>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11"/>
                                        </p:tgtEl>
                                        <p:attrNameLst>
                                          <p:attrName>style.visibility</p:attrName>
                                        </p:attrNameLst>
                                      </p:cBhvr>
                                      <p:to>
                                        <p:strVal val="visible"/>
                                      </p:to>
                                    </p:set>
                                    <p:anim calcmode="lin" valueType="num">
                                      <p:cBhvr additive="base">
                                        <p:cTn id="191" dur="400" fill="hold"/>
                                        <p:tgtEl>
                                          <p:spTgt spid="11"/>
                                        </p:tgtEl>
                                        <p:attrNameLst>
                                          <p:attrName>ppt_x</p:attrName>
                                        </p:attrNameLst>
                                      </p:cBhvr>
                                      <p:tavLst>
                                        <p:tav tm="0">
                                          <p:val>
                                            <p:strVal val="#ppt_x"/>
                                          </p:val>
                                        </p:tav>
                                        <p:tav tm="100000">
                                          <p:val>
                                            <p:strVal val="#ppt_x"/>
                                          </p:val>
                                        </p:tav>
                                      </p:tavLst>
                                    </p:anim>
                                    <p:anim calcmode="lin" valueType="num">
                                      <p:cBhvr additive="base">
                                        <p:cTn id="192" dur="400" fill="hold"/>
                                        <p:tgtEl>
                                          <p:spTgt spid="11"/>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13"/>
                                        </p:tgtEl>
                                        <p:attrNameLst>
                                          <p:attrName>style.visibility</p:attrName>
                                        </p:attrNameLst>
                                      </p:cBhvr>
                                      <p:to>
                                        <p:strVal val="visible"/>
                                      </p:to>
                                    </p:set>
                                    <p:anim calcmode="lin" valueType="num">
                                      <p:cBhvr additive="base">
                                        <p:cTn id="195" dur="400" fill="hold"/>
                                        <p:tgtEl>
                                          <p:spTgt spid="13"/>
                                        </p:tgtEl>
                                        <p:attrNameLst>
                                          <p:attrName>ppt_x</p:attrName>
                                        </p:attrNameLst>
                                      </p:cBhvr>
                                      <p:tavLst>
                                        <p:tav tm="0">
                                          <p:val>
                                            <p:strVal val="#ppt_x"/>
                                          </p:val>
                                        </p:tav>
                                        <p:tav tm="100000">
                                          <p:val>
                                            <p:strVal val="#ppt_x"/>
                                          </p:val>
                                        </p:tav>
                                      </p:tavLst>
                                    </p:anim>
                                    <p:anim calcmode="lin" valueType="num">
                                      <p:cBhvr additive="base">
                                        <p:cTn id="196" dur="400" fill="hold"/>
                                        <p:tgtEl>
                                          <p:spTgt spid="13"/>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
                                        </p:tgtEl>
                                        <p:attrNameLst>
                                          <p:attrName>style.visibility</p:attrName>
                                        </p:attrNameLst>
                                      </p:cBhvr>
                                      <p:to>
                                        <p:strVal val="visible"/>
                                      </p:to>
                                    </p:set>
                                    <p:anim calcmode="lin" valueType="num">
                                      <p:cBhvr additive="base">
                                        <p:cTn id="199" dur="400" fill="hold"/>
                                        <p:tgtEl>
                                          <p:spTgt spid="2"/>
                                        </p:tgtEl>
                                        <p:attrNameLst>
                                          <p:attrName>ppt_x</p:attrName>
                                        </p:attrNameLst>
                                      </p:cBhvr>
                                      <p:tavLst>
                                        <p:tav tm="0">
                                          <p:val>
                                            <p:strVal val="#ppt_x"/>
                                          </p:val>
                                        </p:tav>
                                        <p:tav tm="100000">
                                          <p:val>
                                            <p:strVal val="#ppt_x"/>
                                          </p:val>
                                        </p:tav>
                                      </p:tavLst>
                                    </p:anim>
                                    <p:anim calcmode="lin" valueType="num">
                                      <p:cBhvr additive="base">
                                        <p:cTn id="200" dur="4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78" grpId="0" animBg="1"/>
      <p:bldP spid="79" grpId="0"/>
      <p:bldP spid="80" grpId="0"/>
      <p:bldP spid="81" grpId="0"/>
      <p:bldP spid="82" grpId="0"/>
      <p:bldP spid="83" grpId="0"/>
      <p:bldP spid="85" grpId="0"/>
      <p:bldP spid="94" grpId="0" animBg="1"/>
      <p:bldP spid="95" grpId="0" animBg="1"/>
      <p:bldP spid="96" grpId="0" animBg="1"/>
      <p:bldP spid="97" grpId="0" animBg="1"/>
      <p:bldP spid="98" grpId="0" animBg="1"/>
      <p:bldP spid="99" grpId="0" animBg="1"/>
      <p:bldP spid="101" grpId="0"/>
      <p:bldP spid="102" grpId="0"/>
      <p:bldP spid="103" grpId="0"/>
      <p:bldP spid="104" grpId="0"/>
      <p:bldP spid="105" grpId="0"/>
      <p:bldP spid="106" grpId="0"/>
      <p:bldP spid="107" grpId="0" animBg="1"/>
      <p:bldP spid="108" grpId="0"/>
      <p:bldP spid="109" grpId="0"/>
      <p:bldP spid="110" grpId="0"/>
      <p:bldP spid="111" grpId="0"/>
      <p:bldP spid="112" grpId="0"/>
      <p:bldP spid="114" grpId="0"/>
      <p:bldP spid="115" grpId="0" animBg="1"/>
      <p:bldP spid="117" grpId="0" animBg="1"/>
      <p:bldP spid="118" grpId="0"/>
      <p:bldP spid="119" grpId="0"/>
      <p:bldP spid="3" grpId="0"/>
      <p:bldP spid="5" grpId="0"/>
      <p:bldP spid="11" grpId="0" animBg="1"/>
      <p:bldP spid="13"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1765409-17FD-442D-BB82-6676E9F1570C}"/>
              </a:ext>
            </a:extLst>
          </p:cNvPr>
          <p:cNvSpPr txBox="1"/>
          <p:nvPr/>
        </p:nvSpPr>
        <p:spPr>
          <a:xfrm>
            <a:off x="1470431" y="1705660"/>
            <a:ext cx="1182959" cy="2862322"/>
          </a:xfrm>
          <a:prstGeom prst="rect">
            <a:avLst/>
          </a:prstGeom>
          <a:noFill/>
        </p:spPr>
        <p:txBody>
          <a:bodyPr wrap="square" lIns="91440" tIns="45720" rIns="91440" bIns="45720" rtlCol="0" anchor="t">
            <a:spAutoFit/>
          </a:bodyPr>
          <a:lstStyle/>
          <a:p>
            <a:endParaRPr lang="en-US" altLang="zh-CN" sz="180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65DD613-5E44-4526-93CC-6AA6127957FC}"/>
              </a:ext>
            </a:extLst>
          </p:cNvPr>
          <p:cNvSpPr txBox="1"/>
          <p:nvPr/>
        </p:nvSpPr>
        <p:spPr>
          <a:xfrm>
            <a:off x="4211577" y="1630346"/>
            <a:ext cx="5215386" cy="923330"/>
          </a:xfrm>
          <a:prstGeom prst="rect">
            <a:avLst/>
          </a:prstGeom>
          <a:noFill/>
        </p:spPr>
        <p:txBody>
          <a:bodyPr wrap="square" lIns="91440" tIns="45720" rIns="91440" bIns="45720" rtlCol="0" anchor="t">
            <a:spAutoFit/>
          </a:bodyPr>
          <a:lstStyle/>
          <a:p>
            <a:pPr algn="ctr"/>
            <a:r>
              <a:rPr lang="en-US" altLang="zh-CN" sz="5400" b="1">
                <a:solidFill>
                  <a:srgbClr val="C3262F"/>
                </a:solidFill>
                <a:latin typeface="思源黑体 CN Heavy" panose="020B0A00000000000000" pitchFamily="34" charset="-122"/>
                <a:ea typeface="思源黑体 CN Heavy"/>
              </a:rPr>
              <a:t>Conclusion </a:t>
            </a:r>
            <a:endParaRPr lang="en-US" altLang="zh-CN" sz="5400" b="1">
              <a:solidFill>
                <a:srgbClr val="C3262F"/>
              </a:solidFill>
              <a:latin typeface="思源黑体 CN Heavy" panose="020B0A00000000000000" pitchFamily="34" charset="-122"/>
              <a:ea typeface="思源黑体 CN Heavy" panose="020B0A00000000000000" pitchFamily="34" charset="-122"/>
            </a:endParaRPr>
          </a:p>
        </p:txBody>
      </p:sp>
      <p:sp>
        <p:nvSpPr>
          <p:cNvPr id="6"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F26A9CE-ABAA-4D0B-B3AB-4CA1522ECA11}"/>
              </a:ext>
            </a:extLst>
          </p:cNvPr>
          <p:cNvSpPr/>
          <p:nvPr/>
        </p:nvSpPr>
        <p:spPr>
          <a:xfrm>
            <a:off x="4711409" y="2907719"/>
            <a:ext cx="6276954" cy="2862322"/>
          </a:xfrm>
          <a:prstGeom prst="rect">
            <a:avLst/>
          </a:prstGeom>
        </p:spPr>
        <p:txBody>
          <a:bodyPr wrap="square" lIns="91440" tIns="45720" rIns="91440" bIns="45720" anchor="t">
            <a:spAutoFit/>
          </a:bodyPr>
          <a:lstStyle/>
          <a:p>
            <a:r>
              <a:rPr lang="en-US"/>
              <a:t>In conclusion, content filtering is a crucial aspect of internet security that helps protect users from harmful and inappropriate content by creating a safe space for users to speak their minds respectfully. </a:t>
            </a:r>
          </a:p>
          <a:p>
            <a:br>
              <a:rPr lang="en-US"/>
            </a:br>
            <a:r>
              <a:rPr lang="en-US"/>
              <a:t>Our project aims to develop a content filtering system that could be used to filter out unwanted content from the internet. An intensive research has been done to gather more than one dataset and scientific papers that will be used as a </a:t>
            </a:r>
            <a:r>
              <a:rPr lang="en-US">
                <a:ea typeface="+mn-lt"/>
                <a:cs typeface="+mn-lt"/>
              </a:rPr>
              <a:t>reference</a:t>
            </a:r>
            <a:r>
              <a:rPr lang="en-US"/>
              <a:t> for our project.</a:t>
            </a:r>
            <a:endParaRPr lang="en-US">
              <a:ea typeface="等线"/>
            </a:endParaRPr>
          </a:p>
        </p:txBody>
      </p:sp>
      <p:sp>
        <p:nvSpPr>
          <p:cNvPr id="8"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EFCA793-C43A-4C79-94C2-8F1F43A230A5}"/>
              </a:ext>
            </a:extLst>
          </p:cNvPr>
          <p:cNvSpPr/>
          <p:nvPr/>
        </p:nvSpPr>
        <p:spPr>
          <a:xfrm>
            <a:off x="1601910" y="4198650"/>
            <a:ext cx="1483784" cy="369332"/>
          </a:xfrm>
          <a:prstGeom prst="rect">
            <a:avLst/>
          </a:prstGeom>
        </p:spPr>
        <p:txBody>
          <a:bodyPr wrap="square" lIns="91440" tIns="45720" rIns="91440" bIns="45720" anchor="t">
            <a:spAutoFit/>
          </a:bodyPr>
          <a:lstStyle/>
          <a:p>
            <a:pPr algn="ctr"/>
            <a:endParaRPr lang="en-US" altLang="zh-CN"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grpSp>
        <p:nvGrpSpPr>
          <p:cNvPr id="2" name="Group 1">
            <a:extLst>
              <a:ext uri="{FF2B5EF4-FFF2-40B4-BE49-F238E27FC236}">
                <a16:creationId xmlns:a16="http://schemas.microsoft.com/office/drawing/2014/main" id="{208F724F-A356-F37B-3BBF-94A860887849}"/>
              </a:ext>
            </a:extLst>
          </p:cNvPr>
          <p:cNvGrpSpPr/>
          <p:nvPr/>
        </p:nvGrpSpPr>
        <p:grpSpPr>
          <a:xfrm>
            <a:off x="746437" y="1789520"/>
            <a:ext cx="3194730" cy="3194730"/>
            <a:chOff x="746437" y="1789520"/>
            <a:chExt cx="3194730" cy="3194730"/>
          </a:xfrm>
        </p:grpSpPr>
        <p:sp>
          <p:nvSpPr>
            <p:cNvPr id="3"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1773E0D-56EA-4586-8F5A-C4C88CBC251E}"/>
                </a:ext>
              </a:extLst>
            </p:cNvPr>
            <p:cNvSpPr/>
            <p:nvPr/>
          </p:nvSpPr>
          <p:spPr>
            <a:xfrm>
              <a:off x="746437" y="1789520"/>
              <a:ext cx="3194730" cy="3194730"/>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pic>
          <p:nvPicPr>
            <p:cNvPr id="9" name="Graphic 8">
              <a:extLst>
                <a:ext uri="{FF2B5EF4-FFF2-40B4-BE49-F238E27FC236}">
                  <a16:creationId xmlns:a16="http://schemas.microsoft.com/office/drawing/2014/main" id="{A48787DE-F396-AF5B-33E5-122C4EDA28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9927" y="2553676"/>
              <a:ext cx="1470759" cy="1672493"/>
            </a:xfrm>
            <a:prstGeom prst="rect">
              <a:avLst/>
            </a:prstGeom>
          </p:spPr>
        </p:pic>
      </p:grpSp>
      <p:sp>
        <p:nvSpPr>
          <p:cNvPr id="7" name="TextBox 6">
            <a:extLst>
              <a:ext uri="{FF2B5EF4-FFF2-40B4-BE49-F238E27FC236}">
                <a16:creationId xmlns:a16="http://schemas.microsoft.com/office/drawing/2014/main" id="{88CE4D08-716A-9F45-639B-CC05B484EB64}"/>
              </a:ext>
            </a:extLst>
          </p:cNvPr>
          <p:cNvSpPr txBox="1"/>
          <p:nvPr/>
        </p:nvSpPr>
        <p:spPr>
          <a:xfrm>
            <a:off x="11621728" y="6311847"/>
            <a:ext cx="491613" cy="369332"/>
          </a:xfrm>
          <a:prstGeom prst="rect">
            <a:avLst/>
          </a:prstGeom>
          <a:noFill/>
        </p:spPr>
        <p:txBody>
          <a:bodyPr wrap="square" rtlCol="0">
            <a:spAutoFit/>
          </a:bodyPr>
          <a:lstStyle/>
          <a:p>
            <a:r>
              <a:rPr lang="en-US">
                <a:solidFill>
                  <a:schemeClr val="tx1">
                    <a:lumMod val="95000"/>
                    <a:lumOff val="5000"/>
                  </a:schemeClr>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96267405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AA1ADEE-9142-8212-ADC7-D7BB3B7C3B33}"/>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 name="文本框 55"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91BCB486-DEA8-2D30-5B99-3F90811930F7}"/>
              </a:ext>
            </a:extLst>
          </p:cNvPr>
          <p:cNvSpPr txBox="1"/>
          <p:nvPr/>
        </p:nvSpPr>
        <p:spPr>
          <a:xfrm>
            <a:off x="476586" y="517216"/>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References </a:t>
            </a:r>
          </a:p>
        </p:txBody>
      </p:sp>
      <p:sp>
        <p:nvSpPr>
          <p:cNvPr id="7"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1F63206-2E65-E3D6-1F56-B27E6744E1CE}"/>
              </a:ext>
            </a:extLst>
          </p:cNvPr>
          <p:cNvSpPr/>
          <p:nvPr/>
        </p:nvSpPr>
        <p:spPr>
          <a:xfrm>
            <a:off x="445407" y="1231488"/>
            <a:ext cx="11222529" cy="5016758"/>
          </a:xfrm>
          <a:prstGeom prst="rect">
            <a:avLst/>
          </a:prstGeom>
        </p:spPr>
        <p:txBody>
          <a:bodyPr wrap="square" lIns="91440" tIns="45720" rIns="91440" bIns="45720" anchor="t">
            <a:spAutoFit/>
          </a:bodyPr>
          <a:lstStyle/>
          <a:p>
            <a:r>
              <a:rPr lang="en-US" sz="1600" dirty="0">
                <a:ea typeface="等线" panose="020F0502020204030204"/>
              </a:rPr>
              <a:t>[1]</a:t>
            </a:r>
            <a:r>
              <a:rPr lang="en-US" sz="1600" dirty="0"/>
              <a:t> Sahana, V., Anil Kumar KM, and </a:t>
            </a:r>
            <a:r>
              <a:rPr lang="en-US" sz="1600" dirty="0" err="1"/>
              <a:t>Abdulbasit</a:t>
            </a:r>
            <a:r>
              <a:rPr lang="en-US" sz="1600" dirty="0"/>
              <a:t> A. </a:t>
            </a:r>
            <a:r>
              <a:rPr lang="en-US" sz="1600" dirty="0" err="1"/>
              <a:t>Darem</a:t>
            </a:r>
            <a:r>
              <a:rPr lang="en-US" sz="1600" dirty="0"/>
              <a:t>. "A Comparative Analysis of Machine Learning Techniques for Cyberbullying Detection on </a:t>
            </a:r>
            <a:r>
              <a:rPr lang="en-US" sz="1600" dirty="0" err="1"/>
              <a:t>FormSpring</a:t>
            </a:r>
            <a:r>
              <a:rPr lang="en-US" sz="1600" dirty="0"/>
              <a:t> in Textual Modality.“</a:t>
            </a:r>
          </a:p>
          <a:p>
            <a:endParaRPr lang="en-US" sz="1600" dirty="0"/>
          </a:p>
          <a:p>
            <a:r>
              <a:rPr lang="en-US" sz="1600" dirty="0">
                <a:ea typeface="等线" panose="020F0502020204030204"/>
              </a:rPr>
              <a:t>[2]</a:t>
            </a:r>
            <a:r>
              <a:rPr lang="en-US" sz="1600" dirty="0"/>
              <a:t> Chen, </a:t>
            </a:r>
            <a:r>
              <a:rPr lang="en-US" sz="1600" dirty="0" err="1"/>
              <a:t>Menghuan</a:t>
            </a:r>
            <a:r>
              <a:rPr lang="en-US" sz="1600" dirty="0"/>
              <a:t>, </a:t>
            </a:r>
            <a:r>
              <a:rPr lang="en-US" sz="1600" dirty="0" err="1"/>
              <a:t>Jiarong</a:t>
            </a:r>
            <a:r>
              <a:rPr lang="en-US" sz="1600" dirty="0"/>
              <a:t> Liang, </a:t>
            </a:r>
            <a:r>
              <a:rPr lang="en-US" sz="1600" dirty="0" err="1"/>
              <a:t>Jingyao</a:t>
            </a:r>
            <a:r>
              <a:rPr lang="en-US" sz="1600" dirty="0"/>
              <a:t> Shu, and Ren Zhu. "A Hierarchical Accident Recognition Method for Highway Traffic Systems." In </a:t>
            </a:r>
            <a:r>
              <a:rPr lang="en-US" sz="1600" i="1" dirty="0"/>
              <a:t>Journal of Physics: Conference Series</a:t>
            </a:r>
            <a:r>
              <a:rPr lang="en-US" sz="1600" dirty="0"/>
              <a:t>, vol. 2456, no. 1, p. 012034. IOP Publishing, 2023.</a:t>
            </a:r>
            <a:r>
              <a:rPr lang="en-US" sz="1600" dirty="0">
                <a:ea typeface="等线" panose="020F0502020204030204"/>
              </a:rPr>
              <a:t> </a:t>
            </a:r>
          </a:p>
          <a:p>
            <a:endParaRPr lang="en-US" sz="1600" dirty="0"/>
          </a:p>
          <a:p>
            <a:r>
              <a:rPr lang="en-US" sz="1600" dirty="0">
                <a:ea typeface="等线" panose="020F0502020204030204"/>
              </a:rPr>
              <a:t>[3]</a:t>
            </a:r>
            <a:r>
              <a:rPr lang="en-US" sz="1600" dirty="0"/>
              <a:t> Khan, Muhammad </a:t>
            </a:r>
            <a:r>
              <a:rPr lang="en-US" sz="1600" dirty="0" err="1"/>
              <a:t>Attique</a:t>
            </a:r>
            <a:r>
              <a:rPr lang="en-US" sz="1600" dirty="0"/>
              <a:t>, Usman Tariq, </a:t>
            </a:r>
            <a:r>
              <a:rPr lang="en-US" sz="1600" dirty="0" err="1"/>
              <a:t>Taerang</a:t>
            </a:r>
            <a:r>
              <a:rPr lang="en-US" sz="1600" dirty="0"/>
              <a:t> Kim, and Jae-Hyuk Cha. "Anomalous Situations Recognition in Surveillance Images Using Deep Learning.“</a:t>
            </a:r>
          </a:p>
          <a:p>
            <a:endParaRPr lang="en-US" sz="1600" dirty="0"/>
          </a:p>
          <a:p>
            <a:r>
              <a:rPr lang="en-US" sz="1600" dirty="0">
                <a:ea typeface="等线" panose="020F0502020204030204"/>
              </a:rPr>
              <a:t>[4]</a:t>
            </a:r>
            <a:r>
              <a:rPr lang="en-US" sz="1600" dirty="0"/>
              <a:t> </a:t>
            </a:r>
            <a:r>
              <a:rPr lang="en-US" sz="1600" dirty="0" err="1"/>
              <a:t>Pericherla</a:t>
            </a:r>
            <a:r>
              <a:rPr lang="en-US" sz="1600" dirty="0"/>
              <a:t>, </a:t>
            </a:r>
            <a:r>
              <a:rPr lang="en-US" sz="1600" dirty="0" err="1"/>
              <a:t>Subbaraju</a:t>
            </a:r>
            <a:r>
              <a:rPr lang="en-US" sz="1600" dirty="0"/>
              <a:t>, and E. </a:t>
            </a:r>
            <a:r>
              <a:rPr lang="en-US" sz="1600" dirty="0" err="1"/>
              <a:t>Ilavarasan</a:t>
            </a:r>
            <a:r>
              <a:rPr lang="en-US" sz="1600" dirty="0"/>
              <a:t>. "Overcoming the Challenge of Cyberbullying Detection in Images: A Deep Learning Approach with Image Captioning and OCR Integration." </a:t>
            </a:r>
            <a:r>
              <a:rPr lang="en-US" sz="1600" i="1" dirty="0"/>
              <a:t>International Journal of Computing and Digital Systems</a:t>
            </a:r>
            <a:r>
              <a:rPr lang="en-US" sz="1600" dirty="0"/>
              <a:t> 14, no. 1 (2023): 1-xx.</a:t>
            </a:r>
          </a:p>
          <a:p>
            <a:endParaRPr lang="en-US" sz="1600" dirty="0"/>
          </a:p>
          <a:p>
            <a:r>
              <a:rPr lang="en-US" sz="1600" dirty="0">
                <a:ea typeface="等线" panose="020F0502020204030204"/>
              </a:rPr>
              <a:t>[5]</a:t>
            </a:r>
            <a:r>
              <a:rPr lang="en-US" sz="1600" dirty="0"/>
              <a:t> </a:t>
            </a:r>
            <a:r>
              <a:rPr lang="en-US" sz="1600" dirty="0" err="1"/>
              <a:t>Vijeikis</a:t>
            </a:r>
            <a:r>
              <a:rPr lang="en-US" sz="1600" dirty="0"/>
              <a:t>, </a:t>
            </a:r>
            <a:r>
              <a:rPr lang="en-US" sz="1600" dirty="0" err="1"/>
              <a:t>Romas</a:t>
            </a:r>
            <a:r>
              <a:rPr lang="en-US" sz="1600" dirty="0"/>
              <a:t>, </a:t>
            </a:r>
            <a:r>
              <a:rPr lang="en-US" sz="1600" dirty="0" err="1"/>
              <a:t>Vidas</a:t>
            </a:r>
            <a:r>
              <a:rPr lang="en-US" sz="1600" dirty="0"/>
              <a:t> </a:t>
            </a:r>
            <a:r>
              <a:rPr lang="en-US" sz="1600" dirty="0" err="1"/>
              <a:t>Raudonis</a:t>
            </a:r>
            <a:r>
              <a:rPr lang="en-US" sz="1600" dirty="0"/>
              <a:t>, and </a:t>
            </a:r>
            <a:r>
              <a:rPr lang="en-US" sz="1600" dirty="0" err="1"/>
              <a:t>Gintaras</a:t>
            </a:r>
            <a:r>
              <a:rPr lang="en-US" sz="1600" dirty="0"/>
              <a:t> </a:t>
            </a:r>
            <a:r>
              <a:rPr lang="en-US" sz="1600" dirty="0" err="1"/>
              <a:t>Dervinis</a:t>
            </a:r>
            <a:r>
              <a:rPr lang="en-US" sz="1600" dirty="0"/>
              <a:t>. "Efficient violence detection in surveillance." </a:t>
            </a:r>
            <a:r>
              <a:rPr lang="en-US" sz="1600" i="1" dirty="0"/>
              <a:t>Sensors</a:t>
            </a:r>
            <a:r>
              <a:rPr lang="en-US" sz="1600" dirty="0"/>
              <a:t> 22, no. 6 (2022): 2216.</a:t>
            </a:r>
          </a:p>
          <a:p>
            <a:endParaRPr lang="en-US" sz="1600" dirty="0"/>
          </a:p>
          <a:p>
            <a:r>
              <a:rPr lang="en-US" sz="1600" dirty="0">
                <a:ea typeface="等线" panose="020F0502020204030204"/>
              </a:rPr>
              <a:t>[6]</a:t>
            </a:r>
            <a:r>
              <a:rPr lang="en-US" sz="1600" dirty="0"/>
              <a:t> Rubio, Jorge Luis Saavedra, Alejandro Valbuena Almeida, and Isabel Segura-</a:t>
            </a:r>
            <a:r>
              <a:rPr lang="en-US" sz="1600" dirty="0" err="1"/>
              <a:t>Bedmar</a:t>
            </a:r>
            <a:r>
              <a:rPr lang="en-US" sz="1600" dirty="0"/>
              <a:t>. "UC3M at Da-Vincis-2023: using BETO for Detection of Aggressive and Violent Incidents on Social Networks." In </a:t>
            </a:r>
            <a:r>
              <a:rPr lang="en-US" sz="1600" i="1" dirty="0"/>
              <a:t>Proceedings of the Iberian Languages Evaluation Forum (</a:t>
            </a:r>
            <a:r>
              <a:rPr lang="en-US" sz="1600" i="1" dirty="0" err="1"/>
              <a:t>IberLEF</a:t>
            </a:r>
            <a:r>
              <a:rPr lang="en-US" sz="1600" i="1" dirty="0"/>
              <a:t> 2023), CEUR Workshop Proceedings. CEUR-WS. org</a:t>
            </a:r>
            <a:r>
              <a:rPr lang="en-US" sz="1600" dirty="0"/>
              <a:t>. 2023.</a:t>
            </a:r>
          </a:p>
          <a:p>
            <a:endParaRPr lang="en-US" sz="1600" dirty="0"/>
          </a:p>
        </p:txBody>
      </p:sp>
      <p:grpSp>
        <p:nvGrpSpPr>
          <p:cNvPr id="6" name="Group 5">
            <a:extLst>
              <a:ext uri="{FF2B5EF4-FFF2-40B4-BE49-F238E27FC236}">
                <a16:creationId xmlns:a16="http://schemas.microsoft.com/office/drawing/2014/main" id="{69DCFA4B-D021-A680-E0D0-E61FCE4FF824}"/>
              </a:ext>
            </a:extLst>
          </p:cNvPr>
          <p:cNvGrpSpPr/>
          <p:nvPr/>
        </p:nvGrpSpPr>
        <p:grpSpPr>
          <a:xfrm>
            <a:off x="11924963" y="970781"/>
            <a:ext cx="11521840" cy="5277465"/>
            <a:chOff x="267037" y="1172496"/>
            <a:chExt cx="11521840" cy="5277465"/>
          </a:xfrm>
        </p:grpSpPr>
        <p:sp>
          <p:nvSpPr>
            <p:cNvPr id="2" name="Rectangle 1">
              <a:extLst>
                <a:ext uri="{FF2B5EF4-FFF2-40B4-BE49-F238E27FC236}">
                  <a16:creationId xmlns:a16="http://schemas.microsoft.com/office/drawing/2014/main" id="{5EB5D333-D54D-6B4D-137D-0C0E3C578AB8}"/>
                </a:ext>
              </a:extLst>
            </p:cNvPr>
            <p:cNvSpPr/>
            <p:nvPr/>
          </p:nvSpPr>
          <p:spPr>
            <a:xfrm>
              <a:off x="267037" y="1172496"/>
              <a:ext cx="11521840" cy="5277465"/>
            </a:xfrm>
            <a:prstGeom prst="rect">
              <a:avLst/>
            </a:prstGeom>
            <a:solidFill>
              <a:srgbClr val="EEED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0C85F4A-8DFF-3D8C-B1A9-642E330DA286}"/>
                </a:ext>
              </a:extLst>
            </p:cNvPr>
            <p:cNvSpPr/>
            <p:nvPr/>
          </p:nvSpPr>
          <p:spPr>
            <a:xfrm>
              <a:off x="476586" y="1425959"/>
              <a:ext cx="11222529" cy="4770537"/>
            </a:xfrm>
            <a:prstGeom prst="rect">
              <a:avLst/>
            </a:prstGeom>
            <a:ln>
              <a:noFill/>
            </a:ln>
          </p:spPr>
          <p:txBody>
            <a:bodyPr wrap="square" lIns="91440" tIns="45720" rIns="91440" bIns="45720" anchor="t">
              <a:spAutoFit/>
            </a:bodyPr>
            <a:lstStyle/>
            <a:p>
              <a:r>
                <a:rPr lang="en-US" sz="1600" dirty="0">
                  <a:ea typeface="等线" panose="020F0502020204030204"/>
                </a:rPr>
                <a:t>[7]</a:t>
              </a:r>
              <a:r>
                <a:rPr lang="en-US" sz="1600" dirty="0"/>
                <a:t> Vallejo-Aldana, Daniel, Adrián Pastor López-Monroy, and </a:t>
              </a:r>
              <a:r>
                <a:rPr lang="en-US" sz="1600" dirty="0" err="1"/>
                <a:t>Esaú</a:t>
              </a:r>
              <a:r>
                <a:rPr lang="en-US" sz="1600" dirty="0"/>
                <a:t> </a:t>
              </a:r>
              <a:r>
                <a:rPr lang="en-US" sz="1600" dirty="0" err="1"/>
                <a:t>Villatoro</a:t>
              </a:r>
              <a:r>
                <a:rPr lang="en-US" sz="1600" dirty="0"/>
                <a:t>-Tello. "Enhancing Multi-modal Classification of Violent Events using Image Captioning." In </a:t>
              </a:r>
              <a:r>
                <a:rPr lang="en-US" sz="1600" i="1" dirty="0"/>
                <a:t>Proceedings of the Iberian Languages Evaluation Forum (</a:t>
              </a:r>
              <a:r>
                <a:rPr lang="en-US" sz="1600" i="1" dirty="0" err="1"/>
                <a:t>IberLEF</a:t>
              </a:r>
              <a:r>
                <a:rPr lang="en-US" sz="1600" i="1" dirty="0"/>
                <a:t> 2023), CEUR Workshop Proceedings. CEUR-WS. org</a:t>
              </a:r>
              <a:r>
                <a:rPr lang="en-US" sz="1600" dirty="0"/>
                <a:t>. 2023.</a:t>
              </a:r>
            </a:p>
            <a:p>
              <a:endParaRPr lang="en-US" sz="1600" dirty="0">
                <a:ea typeface="等线" panose="020F0502020204030204"/>
              </a:endParaRPr>
            </a:p>
            <a:p>
              <a:r>
                <a:rPr lang="en-US" sz="1600" dirty="0">
                  <a:ea typeface="等线" panose="020F0502020204030204"/>
                </a:rPr>
                <a:t>[8]</a:t>
              </a:r>
              <a:r>
                <a:rPr lang="en-US" sz="1600" dirty="0"/>
                <a:t> Khan, Muhammad </a:t>
              </a:r>
              <a:r>
                <a:rPr lang="en-US" sz="1600" dirty="0" err="1"/>
                <a:t>Attique</a:t>
              </a:r>
              <a:r>
                <a:rPr lang="en-US" sz="1600" dirty="0"/>
                <a:t>, Usman Tariq, </a:t>
              </a:r>
              <a:r>
                <a:rPr lang="en-US" sz="1600" dirty="0" err="1"/>
                <a:t>Taerang</a:t>
              </a:r>
              <a:r>
                <a:rPr lang="en-US" sz="1600" dirty="0"/>
                <a:t> Kim, and Jae-Hyuk Cha. "Anomalous Situations Recognition in Surveillance Images Using Deep Learning.“</a:t>
              </a:r>
            </a:p>
            <a:p>
              <a:endParaRPr lang="en-US" sz="1600" dirty="0"/>
            </a:p>
            <a:p>
              <a:r>
                <a:rPr lang="en-US" sz="1600" dirty="0">
                  <a:ea typeface="等线" panose="020F0502020204030204"/>
                </a:rPr>
                <a:t>[9]</a:t>
              </a:r>
              <a:r>
                <a:rPr lang="en-US" sz="1600" dirty="0"/>
                <a:t> Ahmed, Md </a:t>
              </a:r>
              <a:r>
                <a:rPr lang="en-US" sz="1600" dirty="0" err="1"/>
                <a:t>Tofael</a:t>
              </a:r>
              <a:r>
                <a:rPr lang="en-US" sz="1600" dirty="0"/>
                <a:t>, </a:t>
              </a:r>
              <a:r>
                <a:rPr lang="en-US" sz="1600" dirty="0" err="1"/>
                <a:t>Nahida</a:t>
              </a:r>
              <a:r>
                <a:rPr lang="en-US" sz="1600" dirty="0"/>
                <a:t> Akter, </a:t>
              </a:r>
              <a:r>
                <a:rPr lang="en-US" sz="1600" dirty="0" err="1"/>
                <a:t>Maqsuder</a:t>
              </a:r>
              <a:r>
                <a:rPr lang="en-US" sz="1600" dirty="0"/>
                <a:t> Rahman, Dipankar Das, </a:t>
              </a:r>
              <a:r>
                <a:rPr lang="en-US" sz="1600" dirty="0" err="1"/>
                <a:t>Touhidul</a:t>
              </a:r>
              <a:r>
                <a:rPr lang="en-US" sz="1600" dirty="0"/>
                <a:t> AZM, and Golam Rashed. "" MULTIMODAL CYBERBULLYING MEME DETECTION FROM SOCIAL MEDIA USING DEEP LEARNING APPROACH." </a:t>
              </a:r>
              <a:r>
                <a:rPr lang="en-US" sz="1600" i="1" dirty="0"/>
                <a:t>International Journal of Computer Science and Information Technology (IJCSIT)</a:t>
              </a:r>
              <a:r>
                <a:rPr lang="en-US" sz="1600" dirty="0"/>
                <a:t> 15 (2023): 27-37.</a:t>
              </a:r>
            </a:p>
            <a:p>
              <a:endParaRPr lang="en-US" sz="1600" dirty="0"/>
            </a:p>
            <a:p>
              <a:r>
                <a:rPr lang="en-US" sz="1600" dirty="0">
                  <a:ea typeface="等线" panose="020F0502020204030204"/>
                </a:rPr>
                <a:t>[10]</a:t>
              </a:r>
              <a:r>
                <a:rPr lang="en-US" sz="1600" dirty="0"/>
                <a:t> Ponce-León, Esteban, and Irvin Hussein López-Nava. "CICESE at DA-VINCIS 2023: Violent Events Detection in Twitter using Data Augmentation Techniques." In </a:t>
              </a:r>
              <a:r>
                <a:rPr lang="en-US" sz="1600" i="1" dirty="0"/>
                <a:t>Proceedings of the Iberian Languages Evaluation Forum (</a:t>
              </a:r>
              <a:r>
                <a:rPr lang="en-US" sz="1600" i="1" dirty="0" err="1"/>
                <a:t>IberLEF</a:t>
              </a:r>
              <a:r>
                <a:rPr lang="en-US" sz="1600" i="1" dirty="0"/>
                <a:t> 2023), CEUR Workshop Proceedings. CEUR-WS. org</a:t>
              </a:r>
              <a:r>
                <a:rPr lang="en-US" sz="1600" dirty="0"/>
                <a:t>. 2023.</a:t>
              </a:r>
            </a:p>
            <a:p>
              <a:endParaRPr lang="en-US" sz="1600" dirty="0"/>
            </a:p>
            <a:p>
              <a:r>
                <a:rPr lang="en-US" sz="1600" dirty="0">
                  <a:ea typeface="等线" panose="020F0502020204030204"/>
                </a:rPr>
                <a:t>[11]</a:t>
              </a:r>
              <a:r>
                <a:rPr lang="en-US" sz="1600" dirty="0"/>
                <a:t> Escalante-Hernandez, Alejandro, Luis Joaquín-Arellano, Jose de Jesús </a:t>
              </a:r>
              <a:r>
                <a:rPr lang="en-US" sz="1600" dirty="0" err="1"/>
                <a:t>Lavalle</a:t>
              </a:r>
              <a:r>
                <a:rPr lang="en-US" sz="1600" dirty="0"/>
                <a:t>-Martínez, Luis </a:t>
              </a:r>
              <a:r>
                <a:rPr lang="en-US" sz="1600" dirty="0" err="1"/>
                <a:t>Villaseñor</a:t>
              </a:r>
              <a:r>
                <a:rPr lang="en-US" sz="1600" dirty="0"/>
                <a:t>-Pineda, and Hugo Jair Escalante. "Towards the Monitoring of Violent Events in Social Media through Visual Information." </a:t>
              </a:r>
              <a:r>
                <a:rPr lang="en-US" sz="1600" i="1" dirty="0" err="1"/>
                <a:t>Computación</a:t>
              </a:r>
              <a:r>
                <a:rPr lang="en-US" sz="1600" i="1" dirty="0"/>
                <a:t> y </a:t>
              </a:r>
              <a:r>
                <a:rPr lang="en-US" sz="1600" i="1" dirty="0" err="1"/>
                <a:t>Sistemas</a:t>
              </a:r>
              <a:r>
                <a:rPr lang="en-US" sz="1600" dirty="0"/>
                <a:t> 27, no. 1 (2023): 153-162.</a:t>
              </a:r>
            </a:p>
            <a:p>
              <a:endParaRPr lang="en-US" sz="1600" dirty="0"/>
            </a:p>
          </p:txBody>
        </p:sp>
      </p:grpSp>
      <p:grpSp>
        <p:nvGrpSpPr>
          <p:cNvPr id="10" name="Group 9">
            <a:extLst>
              <a:ext uri="{FF2B5EF4-FFF2-40B4-BE49-F238E27FC236}">
                <a16:creationId xmlns:a16="http://schemas.microsoft.com/office/drawing/2014/main" id="{B830058B-1C2D-E840-E17E-4FBD59432275}"/>
              </a:ext>
            </a:extLst>
          </p:cNvPr>
          <p:cNvGrpSpPr/>
          <p:nvPr/>
        </p:nvGrpSpPr>
        <p:grpSpPr>
          <a:xfrm>
            <a:off x="12192000" y="1143000"/>
            <a:ext cx="11814431" cy="5386090"/>
            <a:chOff x="110532" y="1143000"/>
            <a:chExt cx="11814431" cy="5386090"/>
          </a:xfrm>
          <a:solidFill>
            <a:srgbClr val="EEEDEB"/>
          </a:solidFill>
        </p:grpSpPr>
        <p:sp>
          <p:nvSpPr>
            <p:cNvPr id="8" name="Rectangle 7">
              <a:extLst>
                <a:ext uri="{FF2B5EF4-FFF2-40B4-BE49-F238E27FC236}">
                  <a16:creationId xmlns:a16="http://schemas.microsoft.com/office/drawing/2014/main" id="{1410A6D1-223F-F7D2-D0F6-BB6CC3D51CAD}"/>
                </a:ext>
              </a:extLst>
            </p:cNvPr>
            <p:cNvSpPr/>
            <p:nvPr/>
          </p:nvSpPr>
          <p:spPr>
            <a:xfrm>
              <a:off x="110532" y="1143000"/>
              <a:ext cx="11814431" cy="510524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907A5FF3-6BE3-6633-9634-2B97FAC56972}"/>
                </a:ext>
              </a:extLst>
            </p:cNvPr>
            <p:cNvSpPr/>
            <p:nvPr/>
          </p:nvSpPr>
          <p:spPr>
            <a:xfrm>
              <a:off x="484735" y="1143000"/>
              <a:ext cx="11222529" cy="5386090"/>
            </a:xfrm>
            <a:prstGeom prst="rect">
              <a:avLst/>
            </a:prstGeom>
            <a:grpFill/>
            <a:ln>
              <a:noFill/>
            </a:ln>
          </p:spPr>
          <p:txBody>
            <a:bodyPr wrap="square" lIns="91440" tIns="45720" rIns="91440" bIns="45720" anchor="t">
              <a:spAutoFit/>
            </a:bodyPr>
            <a:lstStyle/>
            <a:p>
              <a:r>
                <a:rPr lang="en-US" sz="1600" dirty="0">
                  <a:ea typeface="等线" panose="020F0502020204030204"/>
                </a:rPr>
                <a:t>[12]</a:t>
              </a:r>
              <a:r>
                <a:rPr lang="en-US" sz="1600" dirty="0"/>
                <a:t> </a:t>
              </a:r>
              <a:r>
                <a:rPr lang="en-US" sz="1600" dirty="0" err="1"/>
                <a:t>Choqueluque</a:t>
              </a:r>
              <a:r>
                <a:rPr lang="en-US" sz="1600" dirty="0"/>
                <a:t>-Roman, David, and Guillermo Camara-Chavez. "Weakly supervised violence detection in surveillance video." </a:t>
              </a:r>
              <a:r>
                <a:rPr lang="en-US" sz="1600" i="1" dirty="0"/>
                <a:t>Sensors</a:t>
              </a:r>
              <a:r>
                <a:rPr lang="en-US" sz="1600" dirty="0"/>
                <a:t> 22, no. 12 (2022): 4502.</a:t>
              </a:r>
            </a:p>
            <a:p>
              <a:endParaRPr lang="en-US" sz="1600" dirty="0"/>
            </a:p>
            <a:p>
              <a:r>
                <a:rPr lang="en-US" sz="1600" dirty="0">
                  <a:ea typeface="等线" panose="020F0502020204030204"/>
                </a:rPr>
                <a:t>[13]</a:t>
              </a:r>
              <a:r>
                <a:rPr lang="en-US" sz="1600" dirty="0"/>
                <a:t> Bharadwaj, </a:t>
              </a:r>
              <a:r>
                <a:rPr lang="en-US" sz="1600" dirty="0" err="1"/>
                <a:t>Vedadri</a:t>
              </a:r>
              <a:r>
                <a:rPr lang="en-US" sz="1600" dirty="0"/>
                <a:t> Yoganand, </a:t>
              </a:r>
              <a:r>
                <a:rPr lang="en-US" sz="1600" dirty="0" err="1"/>
                <a:t>Vasamsetti</a:t>
              </a:r>
              <a:r>
                <a:rPr lang="en-US" sz="1600" dirty="0"/>
                <a:t> </a:t>
              </a:r>
              <a:r>
                <a:rPr lang="en-US" sz="1600" dirty="0" err="1"/>
                <a:t>Likhitha</a:t>
              </a:r>
              <a:r>
                <a:rPr lang="en-US" sz="1600" dirty="0"/>
                <a:t>, </a:t>
              </a:r>
              <a:r>
                <a:rPr lang="en-US" sz="1600" dirty="0" err="1"/>
                <a:t>Vootnoori</a:t>
              </a:r>
              <a:r>
                <a:rPr lang="en-US" sz="1600" dirty="0"/>
                <a:t> </a:t>
              </a:r>
              <a:r>
                <a:rPr lang="en-US" sz="1600" dirty="0" err="1"/>
                <a:t>Vardhini</a:t>
              </a:r>
              <a:r>
                <a:rPr lang="en-US" sz="1600" dirty="0"/>
                <a:t>, </a:t>
              </a:r>
              <a:r>
                <a:rPr lang="en-US" sz="1600" dirty="0" err="1"/>
                <a:t>Adari</a:t>
              </a:r>
              <a:r>
                <a:rPr lang="en-US" sz="1600" dirty="0"/>
                <a:t> Uma Sree </a:t>
              </a:r>
              <a:r>
                <a:rPr lang="en-US" sz="1600" dirty="0" err="1"/>
                <a:t>Asritha</a:t>
              </a:r>
              <a:r>
                <a:rPr lang="en-US" sz="1600" dirty="0"/>
                <a:t>, Saurabh Dhyani, and M. Lakshmi </a:t>
              </a:r>
              <a:r>
                <a:rPr lang="en-US" sz="1600" dirty="0" err="1"/>
                <a:t>Kanth</a:t>
              </a:r>
              <a:r>
                <a:rPr lang="en-US" sz="1600" dirty="0"/>
                <a:t>. "Automated Cyberbullying Activity Detection using Machine Learning Algorithm." In </a:t>
              </a:r>
              <a:r>
                <a:rPr lang="en-US" sz="1600" i="1" dirty="0"/>
                <a:t>E3S Web of Conferences</a:t>
              </a:r>
              <a:r>
                <a:rPr lang="en-US" sz="1600" dirty="0"/>
                <a:t>, vol. 430, p. 01039. EDP Sciences, 2023.</a:t>
              </a:r>
            </a:p>
            <a:p>
              <a:endParaRPr lang="en-US" sz="1600" dirty="0"/>
            </a:p>
            <a:p>
              <a:r>
                <a:rPr lang="en-US" sz="1600" dirty="0">
                  <a:ea typeface="等线" panose="020F0502020204030204"/>
                </a:rPr>
                <a:t>[14]</a:t>
              </a:r>
              <a:r>
                <a:rPr lang="en-US" sz="1600" dirty="0"/>
                <a:t> </a:t>
              </a:r>
              <a:r>
                <a:rPr lang="en-US" sz="1600" dirty="0" err="1"/>
                <a:t>Alduailaj</a:t>
              </a:r>
              <a:r>
                <a:rPr lang="en-US" sz="1600" dirty="0"/>
                <a:t>, </a:t>
              </a:r>
              <a:r>
                <a:rPr lang="en-US" sz="1600" dirty="0" err="1"/>
                <a:t>Alanoud</a:t>
              </a:r>
              <a:r>
                <a:rPr lang="en-US" sz="1600" dirty="0"/>
                <a:t> Mohammed, and </a:t>
              </a:r>
              <a:r>
                <a:rPr lang="en-US" sz="1600" dirty="0" err="1"/>
                <a:t>Aymen</a:t>
              </a:r>
              <a:r>
                <a:rPr lang="en-US" sz="1600" dirty="0"/>
                <a:t> </a:t>
              </a:r>
              <a:r>
                <a:rPr lang="en-US" sz="1600" dirty="0" err="1"/>
                <a:t>Belghith</a:t>
              </a:r>
              <a:r>
                <a:rPr lang="en-US" sz="1600" dirty="0"/>
                <a:t>. "Detecting </a:t>
              </a:r>
              <a:r>
                <a:rPr lang="en-US" sz="1600" dirty="0" err="1"/>
                <a:t>arabic</a:t>
              </a:r>
              <a:r>
                <a:rPr lang="en-US" sz="1600" dirty="0"/>
                <a:t> cyberbullying tweets using machine learning." </a:t>
              </a:r>
              <a:r>
                <a:rPr lang="en-US" sz="1600" i="1" dirty="0"/>
                <a:t>Machine Learning and Knowledge Extraction</a:t>
              </a:r>
              <a:r>
                <a:rPr lang="en-US" sz="1600" dirty="0"/>
                <a:t> 5, no. 1 (2023): 29-42.</a:t>
              </a:r>
            </a:p>
            <a:p>
              <a:endParaRPr lang="en-US" sz="1600" dirty="0">
                <a:ea typeface="等线" panose="020F0502020204030204"/>
              </a:endParaRPr>
            </a:p>
            <a:p>
              <a:r>
                <a:rPr lang="en-US" sz="1600" dirty="0">
                  <a:ea typeface="等线" panose="020F0502020204030204"/>
                </a:rPr>
                <a:t>[15]</a:t>
              </a:r>
              <a:r>
                <a:rPr lang="en-US" dirty="0"/>
                <a:t> </a:t>
              </a:r>
              <a:r>
                <a:rPr lang="en-US" sz="1600" dirty="0"/>
                <a:t>Pichel, Rafael, Sandra </a:t>
              </a:r>
              <a:r>
                <a:rPr lang="en-US" sz="1600" dirty="0" err="1"/>
                <a:t>Feijóo</a:t>
              </a:r>
              <a:r>
                <a:rPr lang="en-US" sz="1600" dirty="0"/>
                <a:t>, Manuel </a:t>
              </a:r>
              <a:r>
                <a:rPr lang="en-US" sz="1600" dirty="0" err="1"/>
                <a:t>Isorna</a:t>
              </a:r>
              <a:r>
                <a:rPr lang="en-US" sz="1600" dirty="0"/>
                <a:t>, Jesús Varela, and Antonio Rial. "Analysis of the relationship between school bullying, cyberbullying, and substance use." </a:t>
              </a:r>
              <a:r>
                <a:rPr lang="en-US" sz="1600" i="1" dirty="0"/>
                <a:t>Children and youth services review</a:t>
              </a:r>
              <a:r>
                <a:rPr lang="en-US" sz="1600" dirty="0"/>
                <a:t> 134 (2022): 106369.</a:t>
              </a:r>
            </a:p>
            <a:p>
              <a:endParaRPr lang="en-US" sz="1600" dirty="0">
                <a:ea typeface="等线" panose="020F0502020204030204"/>
              </a:endParaRPr>
            </a:p>
            <a:p>
              <a:r>
                <a:rPr lang="en-US" sz="1600" dirty="0">
                  <a:ea typeface="等线" panose="020F0502020204030204"/>
                </a:rPr>
                <a:t>[16] Akhter, </a:t>
              </a:r>
              <a:r>
                <a:rPr lang="en-US" sz="1600" dirty="0" err="1">
                  <a:ea typeface="等线" panose="020F0502020204030204"/>
                </a:rPr>
                <a:t>Arnisha</a:t>
              </a:r>
              <a:r>
                <a:rPr lang="en-US" sz="1600" dirty="0">
                  <a:ea typeface="等线" panose="020F0502020204030204"/>
                </a:rPr>
                <a:t>, </a:t>
              </a:r>
              <a:r>
                <a:rPr lang="en-US" sz="1600" dirty="0" err="1">
                  <a:ea typeface="等线" panose="020F0502020204030204"/>
                </a:rPr>
                <a:t>Uzzal</a:t>
              </a:r>
              <a:r>
                <a:rPr lang="en-US" sz="1600" dirty="0">
                  <a:ea typeface="等线" panose="020F0502020204030204"/>
                </a:rPr>
                <a:t> Kumar </a:t>
              </a:r>
              <a:r>
                <a:rPr lang="en-US" sz="1600" dirty="0" err="1">
                  <a:ea typeface="等线" panose="020F0502020204030204"/>
                </a:rPr>
                <a:t>Acharjee</a:t>
              </a:r>
              <a:r>
                <a:rPr lang="en-US" sz="1600" dirty="0">
                  <a:ea typeface="等线" panose="020F0502020204030204"/>
                </a:rPr>
                <a:t>, Md </a:t>
              </a:r>
              <a:r>
                <a:rPr lang="en-US" sz="1600" dirty="0" err="1">
                  <a:ea typeface="等线" panose="020F0502020204030204"/>
                </a:rPr>
                <a:t>Alamin</a:t>
              </a:r>
              <a:r>
                <a:rPr lang="en-US" sz="1600" dirty="0">
                  <a:ea typeface="等线" panose="020F0502020204030204"/>
                </a:rPr>
                <a:t> </a:t>
              </a:r>
              <a:r>
                <a:rPr lang="en-US" sz="1600" dirty="0" err="1">
                  <a:ea typeface="等线" panose="020F0502020204030204"/>
                </a:rPr>
                <a:t>Talukder</a:t>
              </a:r>
              <a:r>
                <a:rPr lang="en-US" sz="1600" dirty="0">
                  <a:ea typeface="等线" panose="020F0502020204030204"/>
                </a:rPr>
                <a:t>, Md </a:t>
              </a:r>
              <a:r>
                <a:rPr lang="en-US" sz="1600" dirty="0" err="1">
                  <a:ea typeface="等线" panose="020F0502020204030204"/>
                </a:rPr>
                <a:t>Manowarul</a:t>
              </a:r>
              <a:r>
                <a:rPr lang="en-US" sz="1600" dirty="0">
                  <a:ea typeface="等线" panose="020F0502020204030204"/>
                </a:rPr>
                <a:t> Islam, and Md Ashraf Uddin. "A robust hybrid machine learning model for Bengali cyber bullying detection in social media." Natural Language Processing Journal 4 (2023): 100027.</a:t>
              </a:r>
            </a:p>
            <a:p>
              <a:endParaRPr lang="en-US" sz="1600" dirty="0">
                <a:ea typeface="等线" panose="020F0502020204030204"/>
              </a:endParaRPr>
            </a:p>
            <a:p>
              <a:r>
                <a:rPr lang="en-US" sz="1600" dirty="0">
                  <a:ea typeface="等线" panose="020F0502020204030204"/>
                </a:rPr>
                <a:t>[17] Singh, Vivek K., </a:t>
              </a:r>
              <a:r>
                <a:rPr lang="en-US" sz="1600" dirty="0" err="1">
                  <a:ea typeface="等线" panose="020F0502020204030204"/>
                </a:rPr>
                <a:t>Qianjia</a:t>
              </a:r>
              <a:r>
                <a:rPr lang="en-US" sz="1600" dirty="0">
                  <a:ea typeface="等线" panose="020F0502020204030204"/>
                </a:rPr>
                <a:t> Huang, and Pradeep K. </a:t>
              </a:r>
              <a:r>
                <a:rPr lang="en-US" sz="1600" dirty="0" err="1">
                  <a:ea typeface="等线" panose="020F0502020204030204"/>
                </a:rPr>
                <a:t>Atrey</a:t>
              </a:r>
              <a:r>
                <a:rPr lang="en-US" sz="1600" dirty="0">
                  <a:ea typeface="等线" panose="020F0502020204030204"/>
                </a:rPr>
                <a:t>. "Cyberbullying detection using probabilistic socio-textual information fusion." In 2016 IEEE/ACM International Conference on Advances in Social Networks Analysis and Mining (ASONAM), pp. 884-887. IEEE, 2016.</a:t>
              </a:r>
            </a:p>
            <a:p>
              <a:endParaRPr lang="en-US" sz="1600" dirty="0"/>
            </a:p>
          </p:txBody>
        </p:sp>
      </p:grpSp>
      <p:sp>
        <p:nvSpPr>
          <p:cNvPr id="11" name="TextBox 10">
            <a:extLst>
              <a:ext uri="{FF2B5EF4-FFF2-40B4-BE49-F238E27FC236}">
                <a16:creationId xmlns:a16="http://schemas.microsoft.com/office/drawing/2014/main" id="{F05050D9-C823-58F5-0FFE-168A9A1F76D8}"/>
              </a:ext>
            </a:extLst>
          </p:cNvPr>
          <p:cNvSpPr txBox="1"/>
          <p:nvPr/>
        </p:nvSpPr>
        <p:spPr>
          <a:xfrm>
            <a:off x="11621728" y="6311847"/>
            <a:ext cx="491613" cy="369332"/>
          </a:xfrm>
          <a:prstGeom prst="rect">
            <a:avLst/>
          </a:prstGeom>
          <a:noFill/>
        </p:spPr>
        <p:txBody>
          <a:bodyPr wrap="square" rtlCol="0">
            <a:spAutoFit/>
          </a:bodyPr>
          <a:lstStyle/>
          <a:p>
            <a:r>
              <a:rPr lang="en-US">
                <a:solidFill>
                  <a:schemeClr val="tx1">
                    <a:lumMod val="95000"/>
                    <a:lumOff val="5000"/>
                  </a:schemeClr>
                </a:solidFill>
                <a:latin typeface="Arial" panose="020B0604020202020204" pitchFamily="34" charset="0"/>
                <a:cs typeface="Arial" panose="020B0604020202020204" pitchFamily="34" charset="0"/>
              </a:rPr>
              <a:t>24</a:t>
            </a:r>
          </a:p>
        </p:txBody>
      </p:sp>
      <p:grpSp>
        <p:nvGrpSpPr>
          <p:cNvPr id="14" name="Group 13">
            <a:extLst>
              <a:ext uri="{FF2B5EF4-FFF2-40B4-BE49-F238E27FC236}">
                <a16:creationId xmlns:a16="http://schemas.microsoft.com/office/drawing/2014/main" id="{E0AE4605-AFC1-4288-E948-F6402C8B5CAC}"/>
              </a:ext>
            </a:extLst>
          </p:cNvPr>
          <p:cNvGrpSpPr/>
          <p:nvPr/>
        </p:nvGrpSpPr>
        <p:grpSpPr>
          <a:xfrm>
            <a:off x="12192000" y="991687"/>
            <a:ext cx="12192000" cy="5135844"/>
            <a:chOff x="0" y="1224244"/>
            <a:chExt cx="12192000" cy="4934818"/>
          </a:xfrm>
          <a:solidFill>
            <a:srgbClr val="EEEDEB"/>
          </a:solidFill>
        </p:grpSpPr>
        <p:sp>
          <p:nvSpPr>
            <p:cNvPr id="12" name="Rectangle 11">
              <a:extLst>
                <a:ext uri="{FF2B5EF4-FFF2-40B4-BE49-F238E27FC236}">
                  <a16:creationId xmlns:a16="http://schemas.microsoft.com/office/drawing/2014/main" id="{A7715FF8-A51F-29B9-57E0-CDAE099BD18B}"/>
                </a:ext>
              </a:extLst>
            </p:cNvPr>
            <p:cNvSpPr/>
            <p:nvPr/>
          </p:nvSpPr>
          <p:spPr>
            <a:xfrm>
              <a:off x="0" y="1224244"/>
              <a:ext cx="12192000" cy="493481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58B36E8-3994-05CA-9514-F594E54C8D52}"/>
                </a:ext>
              </a:extLst>
            </p:cNvPr>
            <p:cNvSpPr txBox="1"/>
            <p:nvPr/>
          </p:nvSpPr>
          <p:spPr>
            <a:xfrm>
              <a:off x="209550" y="1492469"/>
              <a:ext cx="11625651" cy="2800767"/>
            </a:xfrm>
            <a:prstGeom prst="rect">
              <a:avLst/>
            </a:prstGeom>
            <a:grpFill/>
            <a:ln>
              <a:noFill/>
            </a:ln>
          </p:spPr>
          <p:txBody>
            <a:bodyPr wrap="square" rtlCol="0">
              <a:spAutoFit/>
            </a:bodyPr>
            <a:lstStyle/>
            <a:p>
              <a:r>
                <a:rPr lang="en-US" sz="1600" dirty="0"/>
                <a:t>[18] Instagram Community Guidelines FAQ’s.</a:t>
              </a:r>
            </a:p>
            <a:p>
              <a:endParaRPr lang="en-US" sz="1600" dirty="0"/>
            </a:p>
            <a:p>
              <a:r>
                <a:rPr lang="en-US" sz="1600" dirty="0"/>
                <a:t>[19] Facebook Community Standards | Transparency Center.</a:t>
              </a:r>
            </a:p>
            <a:p>
              <a:endParaRPr lang="en-US" sz="1600" dirty="0"/>
            </a:p>
            <a:p>
              <a:r>
                <a:rPr lang="en-US" sz="1600" dirty="0"/>
                <a:t>[20] X's policy on hateful conduct | X Help.</a:t>
              </a:r>
            </a:p>
            <a:p>
              <a:endParaRPr lang="en-US" sz="1600" dirty="0"/>
            </a:p>
            <a:p>
              <a:r>
                <a:rPr lang="en-US" sz="1600" dirty="0"/>
                <a:t>[21] Copyright © United Nations Human Rights.</a:t>
              </a:r>
            </a:p>
            <a:p>
              <a:endParaRPr lang="en-US" sz="1600" dirty="0"/>
            </a:p>
            <a:p>
              <a:r>
                <a:rPr lang="en-US" sz="1600" dirty="0"/>
                <a:t>[22] Copyright © UNICEF.</a:t>
              </a:r>
            </a:p>
            <a:p>
              <a:endParaRPr lang="en-US" sz="1600" dirty="0"/>
            </a:p>
            <a:p>
              <a:r>
                <a:rPr lang="en-US" sz="1600" dirty="0"/>
                <a:t>[23] Copyright © UNESCO.</a:t>
              </a:r>
            </a:p>
          </p:txBody>
        </p:sp>
      </p:grpSp>
    </p:spTree>
    <p:extLst>
      <p:ext uri="{BB962C8B-B14F-4D97-AF65-F5344CB8AC3E}">
        <p14:creationId xmlns:p14="http://schemas.microsoft.com/office/powerpoint/2010/main" val="270172876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4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1.04167E-6 -0.00139 L -0.95703 0.02755 " pathEditMode="relative" rAng="0" ptsTypes="AA">
                                      <p:cBhvr>
                                        <p:cTn id="14" dur="700" fill="hold"/>
                                        <p:tgtEl>
                                          <p:spTgt spid="6"/>
                                        </p:tgtEl>
                                        <p:attrNameLst>
                                          <p:attrName>ppt_x</p:attrName>
                                          <p:attrName>ppt_y</p:attrName>
                                        </p:attrNameLst>
                                      </p:cBhvr>
                                      <p:rCtr x="-47852" y="1435"/>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4.79167E-6 7.40741E-7 L -0.9974 0.01944 " pathEditMode="relative" rAng="0" ptsTypes="AA">
                                      <p:cBhvr>
                                        <p:cTn id="18" dur="700" fill="hold"/>
                                        <p:tgtEl>
                                          <p:spTgt spid="10"/>
                                        </p:tgtEl>
                                        <p:attrNameLst>
                                          <p:attrName>ppt_x</p:attrName>
                                          <p:attrName>ppt_y</p:attrName>
                                        </p:attrNameLst>
                                      </p:cBhvr>
                                      <p:rCtr x="-49870" y="972"/>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0 -1.48148E-6 L -0.99141 0.03357 " pathEditMode="relative" rAng="0" ptsTypes="AA">
                                      <p:cBhvr>
                                        <p:cTn id="22" dur="700" fill="hold"/>
                                        <p:tgtEl>
                                          <p:spTgt spid="14"/>
                                        </p:tgtEl>
                                        <p:attrNameLst>
                                          <p:attrName>ppt_x</p:attrName>
                                          <p:attrName>ppt_y</p:attrName>
                                        </p:attrNameLst>
                                      </p:cBhvr>
                                      <p:rCtr x="-49570" y="1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20">
            <a:extLst>
              <a:ext uri="{FF2B5EF4-FFF2-40B4-BE49-F238E27FC236}">
                <a16:creationId xmlns:a16="http://schemas.microsoft.com/office/drawing/2014/main" id="{E16B2058-786A-4DEB-A270-C2EBAEE427BC}"/>
              </a:ext>
            </a:extLst>
          </p:cNvPr>
          <p:cNvSpPr/>
          <p:nvPr/>
        </p:nvSpPr>
        <p:spPr>
          <a:xfrm>
            <a:off x="361755" y="1749298"/>
            <a:ext cx="11468490" cy="2123658"/>
          </a:xfrm>
          <a:prstGeom prst="rect">
            <a:avLst/>
          </a:prstGeom>
        </p:spPr>
        <p:txBody>
          <a:bodyPr wrap="square">
            <a:spAutoFit/>
          </a:bodyPr>
          <a:lstStyle/>
          <a:p>
            <a:pPr lvl="0" algn="ctr">
              <a:defRPr/>
            </a:pPr>
            <a:r>
              <a:rPr lang="en-US" altLang="zh-CN" sz="7200" b="1">
                <a:solidFill>
                  <a:srgbClr val="2F5597"/>
                </a:solidFill>
                <a:latin typeface="思源黑体 CN Heavy" panose="020B0A00000000000000" pitchFamily="34" charset="-122"/>
                <a:ea typeface="思源黑体 CN Heavy" panose="020B0A00000000000000" pitchFamily="34" charset="-122"/>
              </a:rPr>
              <a:t>Thank you</a:t>
            </a:r>
          </a:p>
          <a:p>
            <a:pPr lvl="0" algn="ctr">
              <a:defRPr/>
            </a:pPr>
            <a:r>
              <a:rPr lang="en-US" altLang="zh-CN" sz="6000">
                <a:solidFill>
                  <a:srgbClr val="2F5597"/>
                </a:solidFill>
                <a:latin typeface="思源黑体 CN Heavy" panose="020B0A00000000000000" pitchFamily="34" charset="-122"/>
                <a:ea typeface="思源黑体 CN Heavy" panose="020B0A00000000000000" pitchFamily="34" charset="-122"/>
              </a:rPr>
              <a:t>Any questions ?</a:t>
            </a:r>
            <a:endParaRPr lang="zh-CN" altLang="en-US" sz="6000">
              <a:solidFill>
                <a:srgbClr val="2F5597"/>
              </a:solidFill>
              <a:latin typeface="思源黑体 CN Heavy" panose="020B0A00000000000000" pitchFamily="34" charset="-122"/>
              <a:ea typeface="思源黑体 CN Heavy" panose="020B0A00000000000000" pitchFamily="34" charset="-122"/>
            </a:endParaRPr>
          </a:p>
        </p:txBody>
      </p:sp>
      <p:pic>
        <p:nvPicPr>
          <p:cNvPr id="3" name="Graphic 2">
            <a:extLst>
              <a:ext uri="{FF2B5EF4-FFF2-40B4-BE49-F238E27FC236}">
                <a16:creationId xmlns:a16="http://schemas.microsoft.com/office/drawing/2014/main" id="{E449F5D4-C35A-EE8E-C721-CD8FCA2ABB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380703" y="3872956"/>
            <a:ext cx="1430594" cy="1430594"/>
          </a:xfrm>
          <a:prstGeom prst="rect">
            <a:avLst/>
          </a:prstGeom>
        </p:spPr>
      </p:pic>
    </p:spTree>
    <p:extLst>
      <p:ext uri="{BB962C8B-B14F-4D97-AF65-F5344CB8AC3E}">
        <p14:creationId xmlns:p14="http://schemas.microsoft.com/office/powerpoint/2010/main" val="335549159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椭圆 3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p:nvPr/>
        </p:nvSpPr>
        <p:spPr>
          <a:xfrm>
            <a:off x="3837981" y="5579311"/>
            <a:ext cx="5005247" cy="641684"/>
          </a:xfrm>
          <a:prstGeom prst="ellipse">
            <a:avLst/>
          </a:prstGeom>
          <a:gradFill flip="none" rotWithShape="1">
            <a:gsLst>
              <a:gs pos="0">
                <a:schemeClr val="tx1">
                  <a:lumMod val="65000"/>
                  <a:lumOff val="35000"/>
                  <a:alpha val="58000"/>
                </a:schemeClr>
              </a:gs>
              <a:gs pos="100000">
                <a:srgbClr val="FCFCFC">
                  <a:alpha val="33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41" name="文本框 40"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581688" y="2257155"/>
            <a:ext cx="3257564" cy="896977"/>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r>
              <a:rPr lang="en-US" altLang="zh-CN" sz="1200">
                <a:solidFill>
                  <a:schemeClr val="tx1">
                    <a:lumMod val="65000"/>
                    <a:lumOff val="35000"/>
                  </a:schemeClr>
                </a:solidFill>
                <a:latin typeface="思源黑体 CN Medium" panose="020B0600000000000000" pitchFamily="34" charset="-122"/>
                <a:ea typeface="思源黑体 CN Medium" panose="020B0600000000000000" pitchFamily="34" charset="-122"/>
              </a:rPr>
              <a:t>The user can demonstrate on a projector or computer, or presentation and make it film to be used in a wider field</a:t>
            </a:r>
            <a:endParaRPr lang="zh-CN" altLang="en-US" sz="12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2" name="文本框 41"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2177643" y="1956327"/>
            <a:ext cx="1661609" cy="369332"/>
          </a:xfrm>
          <a:prstGeom prst="rect">
            <a:avLst/>
          </a:prstGeom>
          <a:noFill/>
        </p:spPr>
        <p:txBody>
          <a:bodyPr wrap="square" rtlCol="0">
            <a:spAutoFit/>
          </a:bodyPr>
          <a:lstStyle/>
          <a:p>
            <a:pPr algn="r"/>
            <a:r>
              <a:rPr lang="en-US" altLang="zh-CN" b="1">
                <a:solidFill>
                  <a:schemeClr val="tx1">
                    <a:lumMod val="75000"/>
                    <a:lumOff val="25000"/>
                  </a:schemeClr>
                </a:solidFill>
                <a:latin typeface="思源黑体 CN Medium" panose="020B0600000000000000" pitchFamily="34" charset="-122"/>
                <a:ea typeface="思源黑体 CN Medium" panose="020B0600000000000000" pitchFamily="34" charset="-122"/>
                <a:cs typeface="Arial" panose="020B0604020202020204" pitchFamily="34" charset="0"/>
              </a:rPr>
              <a:t>Caption</a:t>
            </a:r>
            <a:endParaRPr lang="zh-CN" altLang="en-US" sz="2400" b="1">
              <a:solidFill>
                <a:schemeClr val="tx1">
                  <a:lumMod val="75000"/>
                  <a:lumOff val="2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43" name="文本框 4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0" y="5087587"/>
            <a:ext cx="4045517" cy="1670073"/>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r>
              <a:rPr lang="en-US" sz="1400">
                <a:solidFill>
                  <a:schemeClr val="tx1">
                    <a:lumMod val="65000"/>
                    <a:lumOff val="35000"/>
                  </a:schemeClr>
                </a:solidFill>
                <a:latin typeface="思源黑体 CN Medium" panose="020B0600000000000000" pitchFamily="34" charset="-122"/>
                <a:ea typeface="思源黑体 CN Medium" panose="020B0600000000000000" pitchFamily="34" charset="-122"/>
              </a:rPr>
              <a:t>Investigate and address potential biases in the filtering system to ensure fair treatment of diverse perspectives and demographics. Implement measures to minimize the impact of biases in content moderation.</a:t>
            </a:r>
            <a:endParaRPr lang="zh-CN" altLang="en-US" sz="14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6" name="文本框 4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739543" y="4786759"/>
            <a:ext cx="3257565" cy="369332"/>
          </a:xfrm>
          <a:prstGeom prst="rect">
            <a:avLst/>
          </a:prstGeom>
          <a:noFill/>
        </p:spPr>
        <p:txBody>
          <a:bodyPr wrap="square" rtlCol="0">
            <a:spAutoFit/>
          </a:bodyPr>
          <a:lstStyle/>
          <a:p>
            <a:pPr algn="r"/>
            <a:r>
              <a:rPr lang="en-US" altLang="zh-CN" b="1">
                <a:solidFill>
                  <a:schemeClr val="tx1">
                    <a:lumMod val="75000"/>
                    <a:lumOff val="25000"/>
                  </a:schemeClr>
                </a:solidFill>
                <a:latin typeface="思源黑体 CN Medium" panose="020B0600000000000000" pitchFamily="34" charset="-122"/>
                <a:ea typeface="思源黑体 CN Medium" panose="020B0600000000000000" pitchFamily="34" charset="-122"/>
                <a:cs typeface="Arial" panose="020B0604020202020204" pitchFamily="34" charset="0"/>
              </a:rPr>
              <a:t>Unbiased &amp; Fairness</a:t>
            </a:r>
          </a:p>
        </p:txBody>
      </p:sp>
      <p:sp>
        <p:nvSpPr>
          <p:cNvPr id="47" name="文本框 4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8383366" y="5102887"/>
            <a:ext cx="3701599" cy="1023742"/>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panose="020B0600000000000000" pitchFamily="34" charset="-122"/>
              </a:rPr>
              <a:t>Achieve better performance by developing faster algorithms to get higher accuracy</a:t>
            </a:r>
            <a:endParaRPr lang="zh-CN" altLang="en-US" sz="14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8" name="文本框 4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8383367" y="4802059"/>
            <a:ext cx="1661609" cy="369332"/>
          </a:xfrm>
          <a:prstGeom prst="rect">
            <a:avLst/>
          </a:prstGeom>
          <a:noFill/>
        </p:spPr>
        <p:txBody>
          <a:bodyPr wrap="square" rtlCol="0">
            <a:spAutoFit/>
          </a:bodyPr>
          <a:lstStyle/>
          <a:p>
            <a:r>
              <a:rPr lang="en-US" altLang="zh-CN" b="1">
                <a:solidFill>
                  <a:schemeClr val="tx1">
                    <a:lumMod val="75000"/>
                    <a:lumOff val="25000"/>
                  </a:schemeClr>
                </a:solidFill>
                <a:latin typeface="思源黑体 CN Medium" panose="020B0600000000000000" pitchFamily="34" charset="-122"/>
                <a:ea typeface="思源黑体 CN Medium" panose="020B0600000000000000" pitchFamily="34" charset="-122"/>
                <a:cs typeface="Arial" panose="020B0604020202020204" pitchFamily="34" charset="0"/>
              </a:rPr>
              <a:t>Performance</a:t>
            </a:r>
            <a:endParaRPr lang="zh-CN" altLang="en-US" sz="2400" b="1">
              <a:solidFill>
                <a:schemeClr val="tx1">
                  <a:lumMod val="75000"/>
                  <a:lumOff val="2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49" name="文本框 4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8352748" y="2189436"/>
            <a:ext cx="3701600" cy="1023742"/>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panose="020B0600000000000000" pitchFamily="34" charset="-122"/>
              </a:rPr>
              <a:t>Apply both Traditional and Trending ML Approaches and observe their impact on the datasets</a:t>
            </a:r>
            <a:endParaRPr lang="zh-CN" altLang="en-US" sz="14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50" name="文本框 4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a:off x="8352748" y="1888608"/>
            <a:ext cx="1661609" cy="369332"/>
          </a:xfrm>
          <a:prstGeom prst="rect">
            <a:avLst/>
          </a:prstGeom>
          <a:noFill/>
        </p:spPr>
        <p:txBody>
          <a:bodyPr wrap="square" rtlCol="0">
            <a:spAutoFit/>
          </a:bodyPr>
          <a:lstStyle/>
          <a:p>
            <a:r>
              <a:rPr lang="en-US" altLang="zh-CN" b="1">
                <a:solidFill>
                  <a:schemeClr val="tx1">
                    <a:lumMod val="75000"/>
                    <a:lumOff val="25000"/>
                  </a:schemeClr>
                </a:solidFill>
                <a:latin typeface="思源黑体 CN Medium" panose="020B0600000000000000" pitchFamily="34" charset="-122"/>
                <a:ea typeface="思源黑体 CN Medium" panose="020B0600000000000000" pitchFamily="34" charset="-122"/>
                <a:cs typeface="Arial" panose="020B0604020202020204" pitchFamily="34" charset="0"/>
              </a:rPr>
              <a:t>Models</a:t>
            </a:r>
            <a:endParaRPr lang="zh-CN" altLang="en-US" sz="2400" b="1">
              <a:solidFill>
                <a:schemeClr val="tx1">
                  <a:lumMod val="75000"/>
                  <a:lumOff val="2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grpSp>
        <p:nvGrpSpPr>
          <p:cNvPr id="11" name="组合 10">
            <a:extLst>
              <a:ext uri="{FF2B5EF4-FFF2-40B4-BE49-F238E27FC236}">
                <a16:creationId xmlns:a16="http://schemas.microsoft.com/office/drawing/2014/main" id="{214EB52E-B802-46FE-BB3E-E7D0EFFCD132}"/>
              </a:ext>
            </a:extLst>
          </p:cNvPr>
          <p:cNvGrpSpPr/>
          <p:nvPr/>
        </p:nvGrpSpPr>
        <p:grpSpPr>
          <a:xfrm>
            <a:off x="3997576" y="1698177"/>
            <a:ext cx="4196848" cy="4176464"/>
            <a:chOff x="3997576" y="1698177"/>
            <a:chExt cx="4196848" cy="4176464"/>
          </a:xfrm>
        </p:grpSpPr>
        <p:grpSp>
          <p:nvGrpSpPr>
            <p:cNvPr id="2" name="Group 1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GrpSpPr/>
            <p:nvPr/>
          </p:nvGrpSpPr>
          <p:grpSpPr>
            <a:xfrm>
              <a:off x="3997576" y="1698177"/>
              <a:ext cx="4196848" cy="4176464"/>
              <a:chOff x="2627784" y="1988840"/>
              <a:chExt cx="4196848" cy="4176464"/>
            </a:xfrm>
          </p:grpSpPr>
          <p:sp>
            <p:nvSpPr>
              <p:cNvPr id="3" name="Freeform 20"/>
              <p:cNvSpPr/>
              <p:nvPr/>
            </p:nvSpPr>
            <p:spPr>
              <a:xfrm>
                <a:off x="3880779" y="1988840"/>
                <a:ext cx="2742048" cy="2073970"/>
              </a:xfrm>
              <a:custGeom>
                <a:avLst/>
                <a:gdLst>
                  <a:gd name="connsiteX0" fmla="*/ 672724 w 2176259"/>
                  <a:gd name="connsiteY0" fmla="*/ 0 h 1646031"/>
                  <a:gd name="connsiteX1" fmla="*/ 2124457 w 2176259"/>
                  <a:gd name="connsiteY1" fmla="*/ 864036 h 1646031"/>
                  <a:gd name="connsiteX2" fmla="*/ 2176259 w 2176259"/>
                  <a:gd name="connsiteY2" fmla="*/ 971569 h 1646031"/>
                  <a:gd name="connsiteX3" fmla="*/ 1501797 w 2176259"/>
                  <a:gd name="connsiteY3" fmla="*/ 1646031 h 1646031"/>
                  <a:gd name="connsiteX4" fmla="*/ 0 w 2176259"/>
                  <a:gd name="connsiteY4" fmla="*/ 144234 h 1646031"/>
                  <a:gd name="connsiteX5" fmla="*/ 30081 w 2176259"/>
                  <a:gd name="connsiteY5" fmla="*/ 129744 h 1646031"/>
                  <a:gd name="connsiteX6" fmla="*/ 672724 w 2176259"/>
                  <a:gd name="connsiteY6" fmla="*/ 0 h 1646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6259" h="1646031">
                    <a:moveTo>
                      <a:pt x="672724" y="0"/>
                    </a:moveTo>
                    <a:cubicBezTo>
                      <a:pt x="1299602" y="0"/>
                      <a:pt x="1844878" y="349377"/>
                      <a:pt x="2124457" y="864036"/>
                    </a:cubicBezTo>
                    <a:lnTo>
                      <a:pt x="2176259" y="971569"/>
                    </a:lnTo>
                    <a:lnTo>
                      <a:pt x="1501797" y="1646031"/>
                    </a:lnTo>
                    <a:lnTo>
                      <a:pt x="0" y="144234"/>
                    </a:lnTo>
                    <a:lnTo>
                      <a:pt x="30081" y="129744"/>
                    </a:lnTo>
                    <a:cubicBezTo>
                      <a:pt x="227604" y="46199"/>
                      <a:pt x="444769" y="0"/>
                      <a:pt x="672724" y="0"/>
                    </a:cubicBezTo>
                    <a:close/>
                  </a:path>
                </a:pathLst>
              </a:custGeom>
              <a:solidFill>
                <a:srgbClr val="004B82"/>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sp>
            <p:nvSpPr>
              <p:cNvPr id="4" name="Freeform 21"/>
              <p:cNvSpPr/>
              <p:nvPr/>
            </p:nvSpPr>
            <p:spPr>
              <a:xfrm>
                <a:off x="4744402" y="3221449"/>
                <a:ext cx="2080230" cy="2746119"/>
              </a:xfrm>
              <a:custGeom>
                <a:avLst/>
                <a:gdLst>
                  <a:gd name="connsiteX0" fmla="*/ 1506765 w 1650999"/>
                  <a:gd name="connsiteY0" fmla="*/ 0 h 2179490"/>
                  <a:gd name="connsiteX1" fmla="*/ 1521255 w 1650999"/>
                  <a:gd name="connsiteY1" fmla="*/ 30081 h 2179490"/>
                  <a:gd name="connsiteX2" fmla="*/ 1650999 w 1650999"/>
                  <a:gd name="connsiteY2" fmla="*/ 672724 h 2179490"/>
                  <a:gd name="connsiteX3" fmla="*/ 786964 w 1650999"/>
                  <a:gd name="connsiteY3" fmla="*/ 2124457 h 2179490"/>
                  <a:gd name="connsiteX4" fmla="*/ 672724 w 1650999"/>
                  <a:gd name="connsiteY4" fmla="*/ 2179490 h 2179490"/>
                  <a:gd name="connsiteX5" fmla="*/ 0 w 1650999"/>
                  <a:gd name="connsiteY5" fmla="*/ 1506766 h 217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99" h="2179490">
                    <a:moveTo>
                      <a:pt x="1506765" y="0"/>
                    </a:moveTo>
                    <a:lnTo>
                      <a:pt x="1521255" y="30081"/>
                    </a:lnTo>
                    <a:cubicBezTo>
                      <a:pt x="1604801" y="227603"/>
                      <a:pt x="1650999" y="444769"/>
                      <a:pt x="1650999" y="672724"/>
                    </a:cubicBezTo>
                    <a:cubicBezTo>
                      <a:pt x="1650999" y="1299602"/>
                      <a:pt x="1301622" y="1844878"/>
                      <a:pt x="786964" y="2124457"/>
                    </a:cubicBezTo>
                    <a:lnTo>
                      <a:pt x="672724" y="2179490"/>
                    </a:lnTo>
                    <a:lnTo>
                      <a:pt x="0" y="1506766"/>
                    </a:lnTo>
                    <a:close/>
                  </a:path>
                </a:pathLst>
              </a:custGeom>
              <a:solidFill>
                <a:srgbClr val="C3262F"/>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sp>
            <p:nvSpPr>
              <p:cNvPr id="5" name="Freeform 22"/>
              <p:cNvSpPr/>
              <p:nvPr/>
            </p:nvSpPr>
            <p:spPr>
              <a:xfrm>
                <a:off x="2834049" y="4091457"/>
                <a:ext cx="2741966" cy="2073847"/>
              </a:xfrm>
              <a:custGeom>
                <a:avLst/>
                <a:gdLst>
                  <a:gd name="connsiteX0" fmla="*/ 674494 w 2176194"/>
                  <a:gd name="connsiteY0" fmla="*/ 0 h 1645933"/>
                  <a:gd name="connsiteX1" fmla="*/ 2176194 w 2176194"/>
                  <a:gd name="connsiteY1" fmla="*/ 1501700 h 1645933"/>
                  <a:gd name="connsiteX2" fmla="*/ 2146116 w 2176194"/>
                  <a:gd name="connsiteY2" fmla="*/ 1516189 h 1645933"/>
                  <a:gd name="connsiteX3" fmla="*/ 1503472 w 2176194"/>
                  <a:gd name="connsiteY3" fmla="*/ 1645933 h 1645933"/>
                  <a:gd name="connsiteX4" fmla="*/ 51739 w 2176194"/>
                  <a:gd name="connsiteY4" fmla="*/ 781898 h 1645933"/>
                  <a:gd name="connsiteX5" fmla="*/ 0 w 2176194"/>
                  <a:gd name="connsiteY5" fmla="*/ 674494 h 164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6194" h="1645933">
                    <a:moveTo>
                      <a:pt x="674494" y="0"/>
                    </a:moveTo>
                    <a:lnTo>
                      <a:pt x="2176194" y="1501700"/>
                    </a:lnTo>
                    <a:lnTo>
                      <a:pt x="2146116" y="1516189"/>
                    </a:lnTo>
                    <a:cubicBezTo>
                      <a:pt x="1948593" y="1599735"/>
                      <a:pt x="1731428" y="1645933"/>
                      <a:pt x="1503472" y="1645933"/>
                    </a:cubicBezTo>
                    <a:cubicBezTo>
                      <a:pt x="876595" y="1645933"/>
                      <a:pt x="331318" y="1296556"/>
                      <a:pt x="51739" y="781898"/>
                    </a:cubicBezTo>
                    <a:lnTo>
                      <a:pt x="0" y="674494"/>
                    </a:lnTo>
                    <a:close/>
                  </a:path>
                </a:pathLst>
              </a:custGeom>
              <a:solidFill>
                <a:srgbClr val="004B82"/>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sp>
            <p:nvSpPr>
              <p:cNvPr id="6" name="Freeform 23"/>
              <p:cNvSpPr/>
              <p:nvPr/>
            </p:nvSpPr>
            <p:spPr>
              <a:xfrm>
                <a:off x="2627784" y="2179271"/>
                <a:ext cx="2076677" cy="2743807"/>
              </a:xfrm>
              <a:custGeom>
                <a:avLst/>
                <a:gdLst>
                  <a:gd name="connsiteX0" fmla="*/ 974468 w 1648179"/>
                  <a:gd name="connsiteY0" fmla="*/ 0 h 2177655"/>
                  <a:gd name="connsiteX1" fmla="*/ 1648179 w 1648179"/>
                  <a:gd name="connsiteY1" fmla="*/ 673711 h 2177655"/>
                  <a:gd name="connsiteX2" fmla="*/ 144234 w 1648179"/>
                  <a:gd name="connsiteY2" fmla="*/ 2177655 h 2177655"/>
                  <a:gd name="connsiteX3" fmla="*/ 129744 w 1648179"/>
                  <a:gd name="connsiteY3" fmla="*/ 2147575 h 2177655"/>
                  <a:gd name="connsiteX4" fmla="*/ 0 w 1648179"/>
                  <a:gd name="connsiteY4" fmla="*/ 1504931 h 2177655"/>
                  <a:gd name="connsiteX5" fmla="*/ 864036 w 1648179"/>
                  <a:gd name="connsiteY5" fmla="*/ 53198 h 21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8179" h="2177655">
                    <a:moveTo>
                      <a:pt x="974468" y="0"/>
                    </a:moveTo>
                    <a:lnTo>
                      <a:pt x="1648179" y="673711"/>
                    </a:lnTo>
                    <a:lnTo>
                      <a:pt x="144234" y="2177655"/>
                    </a:lnTo>
                    <a:lnTo>
                      <a:pt x="129744" y="2147575"/>
                    </a:lnTo>
                    <a:cubicBezTo>
                      <a:pt x="46199" y="1950052"/>
                      <a:pt x="0" y="1732887"/>
                      <a:pt x="0" y="1504931"/>
                    </a:cubicBezTo>
                    <a:cubicBezTo>
                      <a:pt x="0" y="878053"/>
                      <a:pt x="349377" y="332777"/>
                      <a:pt x="864036" y="53198"/>
                    </a:cubicBezTo>
                    <a:close/>
                  </a:path>
                </a:pathLst>
              </a:custGeom>
              <a:solidFill>
                <a:srgbClr val="C3262F"/>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latin typeface="思源黑体 CN Medium" panose="020B0600000000000000" pitchFamily="34" charset="-122"/>
                  <a:ea typeface="思源黑体 CN Medium" panose="020B0600000000000000" pitchFamily="34" charset="-122"/>
                  <a:cs typeface="Arial" pitchFamily="34" charset="0"/>
                </a:endParaRPr>
              </a:p>
            </p:txBody>
          </p:sp>
        </p:grpSp>
        <p:sp>
          <p:nvSpPr>
            <p:cNvPr id="7" name="Oval 2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p:nvPr/>
          </p:nvSpPr>
          <p:spPr>
            <a:xfrm>
              <a:off x="7007244" y="3260511"/>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a:solidFill>
                    <a:srgbClr val="004B82"/>
                  </a:solidFill>
                  <a:latin typeface="思源黑体 CN Medium" panose="020B0600000000000000" pitchFamily="34" charset="-122"/>
                  <a:ea typeface="思源黑体 CN Medium" panose="020B0600000000000000" pitchFamily="34" charset="-122"/>
                </a:rPr>
                <a:t>1</a:t>
              </a:r>
            </a:p>
          </p:txBody>
        </p:sp>
        <p:sp>
          <p:nvSpPr>
            <p:cNvPr id="8" name="Oval 2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p:nvPr/>
          </p:nvSpPr>
          <p:spPr>
            <a:xfrm>
              <a:off x="4887325" y="3962093"/>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a:solidFill>
                    <a:srgbClr val="004B82"/>
                  </a:solidFill>
                  <a:latin typeface="思源黑体 CN Medium" panose="020B0600000000000000" pitchFamily="34" charset="-122"/>
                  <a:ea typeface="思源黑体 CN Medium" panose="020B0600000000000000" pitchFamily="34" charset="-122"/>
                </a:rPr>
                <a:t>3</a:t>
              </a:r>
            </a:p>
          </p:txBody>
        </p:sp>
        <p:sp>
          <p:nvSpPr>
            <p:cNvPr id="9" name="Oval 2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p:nvPr/>
          </p:nvSpPr>
          <p:spPr>
            <a:xfrm>
              <a:off x="5592385" y="2589034"/>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a:solidFill>
                    <a:srgbClr val="B52222"/>
                  </a:solidFill>
                  <a:latin typeface="思源黑体 CN Medium" panose="020B0600000000000000" pitchFamily="34" charset="-122"/>
                  <a:ea typeface="思源黑体 CN Medium" panose="020B0600000000000000" pitchFamily="34" charset="-122"/>
                </a:rPr>
                <a:t>4</a:t>
              </a:r>
            </a:p>
          </p:txBody>
        </p:sp>
        <p:sp>
          <p:nvSpPr>
            <p:cNvPr id="10" name="Oval 2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p:nvPr/>
          </p:nvSpPr>
          <p:spPr>
            <a:xfrm>
              <a:off x="6344670" y="4663004"/>
              <a:ext cx="341752" cy="341752"/>
            </a:xfrm>
            <a:prstGeom prst="ellipse">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a:solidFill>
                    <a:srgbClr val="B52222"/>
                  </a:solidFill>
                  <a:latin typeface="思源黑体 CN Medium" panose="020B0600000000000000" pitchFamily="34" charset="-122"/>
                  <a:ea typeface="思源黑体 CN Medium" panose="020B0600000000000000" pitchFamily="34" charset="-122"/>
                </a:rPr>
                <a:t>2</a:t>
              </a:r>
            </a:p>
          </p:txBody>
        </p:sp>
        <p:sp>
          <p:nvSpPr>
            <p:cNvPr id="36" name="文本框 3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rot="2686712">
              <a:off x="4554199" y="4672595"/>
              <a:ext cx="1661609" cy="646331"/>
            </a:xfrm>
            <a:prstGeom prst="rect">
              <a:avLst/>
            </a:prstGeom>
            <a:noFill/>
          </p:spPr>
          <p:txBody>
            <a:bodyPr wrap="square" rtlCol="0">
              <a:spAutoFit/>
            </a:bodyPr>
            <a:lstStyle/>
            <a:p>
              <a:r>
                <a:rPr lang="en-US" altLang="zh-CN"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Unbiased &amp; Fairness</a:t>
              </a:r>
              <a:endParaRPr lang="zh-CN" altLang="en-US" sz="2400"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37" name="文本框 3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rot="18806218">
              <a:off x="6658304" y="4169716"/>
              <a:ext cx="1661609" cy="369332"/>
            </a:xfrm>
            <a:prstGeom prst="rect">
              <a:avLst/>
            </a:prstGeom>
            <a:noFill/>
          </p:spPr>
          <p:txBody>
            <a:bodyPr wrap="square" rtlCol="0">
              <a:spAutoFit/>
            </a:bodyPr>
            <a:lstStyle/>
            <a:p>
              <a:r>
                <a:rPr lang="en-US" altLang="zh-CN"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Performance</a:t>
              </a:r>
              <a:endParaRPr lang="zh-CN" altLang="en-US" sz="2400"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38" name="文本框 3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rot="2510052">
              <a:off x="6054652" y="2457260"/>
              <a:ext cx="1661609" cy="369332"/>
            </a:xfrm>
            <a:prstGeom prst="rect">
              <a:avLst/>
            </a:prstGeom>
            <a:noFill/>
          </p:spPr>
          <p:txBody>
            <a:bodyPr wrap="square" rtlCol="0">
              <a:spAutoFit/>
            </a:bodyPr>
            <a:lstStyle/>
            <a:p>
              <a:r>
                <a:rPr lang="en-US" altLang="zh-CN"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Models</a:t>
              </a:r>
              <a:endParaRPr lang="zh-CN" altLang="en-US" sz="2400"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39" name="文本框 3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txBox="1"/>
            <p:nvPr/>
          </p:nvSpPr>
          <p:spPr>
            <a:xfrm rot="18866809">
              <a:off x="4025376" y="2895763"/>
              <a:ext cx="1661609" cy="369332"/>
            </a:xfrm>
            <a:prstGeom prst="rect">
              <a:avLst/>
            </a:prstGeom>
            <a:noFill/>
          </p:spPr>
          <p:txBody>
            <a:bodyPr wrap="square" rtlCol="0">
              <a:spAutoFit/>
            </a:bodyPr>
            <a:lstStyle/>
            <a:p>
              <a:r>
                <a:rPr lang="en-US" altLang="zh-CN"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rPr>
                <a:t>Caption</a:t>
              </a:r>
              <a:endParaRPr lang="zh-CN" altLang="en-US" sz="2400" b="1">
                <a:solidFill>
                  <a:srgbClr val="FDFDFD"/>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51" name="Freeform 12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p:cNvSpPr>
              <a:spLocks noEditPoints="1"/>
            </p:cNvSpPr>
            <p:nvPr/>
          </p:nvSpPr>
          <p:spPr bwMode="auto">
            <a:xfrm>
              <a:off x="5786887" y="3463013"/>
              <a:ext cx="643754" cy="656629"/>
            </a:xfrm>
            <a:custGeom>
              <a:avLst/>
              <a:gdLst>
                <a:gd name="T0" fmla="*/ 24 w 42"/>
                <a:gd name="T1" fmla="*/ 32 h 43"/>
                <a:gd name="T2" fmla="*/ 31 w 42"/>
                <a:gd name="T3" fmla="*/ 24 h 43"/>
                <a:gd name="T4" fmla="*/ 42 w 42"/>
                <a:gd name="T5" fmla="*/ 6 h 43"/>
                <a:gd name="T6" fmla="*/ 40 w 42"/>
                <a:gd name="T7" fmla="*/ 4 h 43"/>
                <a:gd name="T8" fmla="*/ 32 w 42"/>
                <a:gd name="T9" fmla="*/ 4 h 43"/>
                <a:gd name="T10" fmla="*/ 21 w 42"/>
                <a:gd name="T11" fmla="*/ 0 h 43"/>
                <a:gd name="T12" fmla="*/ 10 w 42"/>
                <a:gd name="T13" fmla="*/ 4 h 43"/>
                <a:gd name="T14" fmla="*/ 2 w 42"/>
                <a:gd name="T15" fmla="*/ 4 h 43"/>
                <a:gd name="T16" fmla="*/ 0 w 42"/>
                <a:gd name="T17" fmla="*/ 6 h 43"/>
                <a:gd name="T18" fmla="*/ 11 w 42"/>
                <a:gd name="T19" fmla="*/ 24 h 43"/>
                <a:gd name="T20" fmla="*/ 18 w 42"/>
                <a:gd name="T21" fmla="*/ 32 h 43"/>
                <a:gd name="T22" fmla="*/ 18 w 42"/>
                <a:gd name="T23" fmla="*/ 35 h 43"/>
                <a:gd name="T24" fmla="*/ 11 w 42"/>
                <a:gd name="T25" fmla="*/ 39 h 43"/>
                <a:gd name="T26" fmla="*/ 21 w 42"/>
                <a:gd name="T27" fmla="*/ 43 h 43"/>
                <a:gd name="T28" fmla="*/ 31 w 42"/>
                <a:gd name="T29" fmla="*/ 39 h 43"/>
                <a:gd name="T30" fmla="*/ 24 w 42"/>
                <a:gd name="T31" fmla="*/ 35 h 43"/>
                <a:gd name="T32" fmla="*/ 24 w 42"/>
                <a:gd name="T33" fmla="*/ 32 h 43"/>
                <a:gd name="T34" fmla="*/ 30 w 42"/>
                <a:gd name="T35" fmla="*/ 20 h 43"/>
                <a:gd name="T36" fmla="*/ 33 w 42"/>
                <a:gd name="T37" fmla="*/ 8 h 43"/>
                <a:gd name="T38" fmla="*/ 39 w 42"/>
                <a:gd name="T39" fmla="*/ 8 h 43"/>
                <a:gd name="T40" fmla="*/ 30 w 42"/>
                <a:gd name="T41" fmla="*/ 20 h 43"/>
                <a:gd name="T42" fmla="*/ 21 w 42"/>
                <a:gd name="T43" fmla="*/ 3 h 43"/>
                <a:gd name="T44" fmla="*/ 30 w 42"/>
                <a:gd name="T45" fmla="*/ 7 h 43"/>
                <a:gd name="T46" fmla="*/ 21 w 42"/>
                <a:gd name="T47" fmla="*/ 10 h 43"/>
                <a:gd name="T48" fmla="*/ 12 w 42"/>
                <a:gd name="T49" fmla="*/ 7 h 43"/>
                <a:gd name="T50" fmla="*/ 21 w 42"/>
                <a:gd name="T51" fmla="*/ 3 h 43"/>
                <a:gd name="T52" fmla="*/ 3 w 42"/>
                <a:gd name="T53" fmla="*/ 8 h 43"/>
                <a:gd name="T54" fmla="*/ 9 w 42"/>
                <a:gd name="T55" fmla="*/ 8 h 43"/>
                <a:gd name="T56" fmla="*/ 12 w 42"/>
                <a:gd name="T57" fmla="*/ 20 h 43"/>
                <a:gd name="T58" fmla="*/ 3 w 42"/>
                <a:gd name="T59"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2" h="43">
                  <a:moveTo>
                    <a:pt x="24" y="32"/>
                  </a:moveTo>
                  <a:cubicBezTo>
                    <a:pt x="24" y="29"/>
                    <a:pt x="26" y="27"/>
                    <a:pt x="31" y="24"/>
                  </a:cubicBezTo>
                  <a:cubicBezTo>
                    <a:pt x="36" y="20"/>
                    <a:pt x="42" y="16"/>
                    <a:pt x="42" y="6"/>
                  </a:cubicBezTo>
                  <a:cubicBezTo>
                    <a:pt x="42" y="5"/>
                    <a:pt x="41" y="4"/>
                    <a:pt x="40" y="4"/>
                  </a:cubicBezTo>
                  <a:cubicBezTo>
                    <a:pt x="32" y="4"/>
                    <a:pt x="32" y="4"/>
                    <a:pt x="32" y="4"/>
                  </a:cubicBezTo>
                  <a:cubicBezTo>
                    <a:pt x="31" y="2"/>
                    <a:pt x="28" y="0"/>
                    <a:pt x="21" y="0"/>
                  </a:cubicBezTo>
                  <a:cubicBezTo>
                    <a:pt x="14" y="0"/>
                    <a:pt x="11" y="2"/>
                    <a:pt x="10" y="4"/>
                  </a:cubicBezTo>
                  <a:cubicBezTo>
                    <a:pt x="2" y="4"/>
                    <a:pt x="2" y="4"/>
                    <a:pt x="2" y="4"/>
                  </a:cubicBezTo>
                  <a:cubicBezTo>
                    <a:pt x="1" y="4"/>
                    <a:pt x="0" y="5"/>
                    <a:pt x="0" y="6"/>
                  </a:cubicBezTo>
                  <a:cubicBezTo>
                    <a:pt x="0" y="16"/>
                    <a:pt x="6" y="20"/>
                    <a:pt x="11" y="24"/>
                  </a:cubicBezTo>
                  <a:cubicBezTo>
                    <a:pt x="16" y="27"/>
                    <a:pt x="18" y="29"/>
                    <a:pt x="18" y="32"/>
                  </a:cubicBezTo>
                  <a:cubicBezTo>
                    <a:pt x="18" y="35"/>
                    <a:pt x="18" y="35"/>
                    <a:pt x="18" y="35"/>
                  </a:cubicBezTo>
                  <a:cubicBezTo>
                    <a:pt x="14" y="36"/>
                    <a:pt x="11" y="37"/>
                    <a:pt x="11" y="39"/>
                  </a:cubicBezTo>
                  <a:cubicBezTo>
                    <a:pt x="11" y="41"/>
                    <a:pt x="15" y="43"/>
                    <a:pt x="21" y="43"/>
                  </a:cubicBezTo>
                  <a:cubicBezTo>
                    <a:pt x="27" y="43"/>
                    <a:pt x="31" y="41"/>
                    <a:pt x="31" y="39"/>
                  </a:cubicBezTo>
                  <a:cubicBezTo>
                    <a:pt x="31" y="37"/>
                    <a:pt x="28" y="36"/>
                    <a:pt x="24" y="35"/>
                  </a:cubicBezTo>
                  <a:lnTo>
                    <a:pt x="24" y="32"/>
                  </a:lnTo>
                  <a:close/>
                  <a:moveTo>
                    <a:pt x="30" y="20"/>
                  </a:moveTo>
                  <a:cubicBezTo>
                    <a:pt x="32" y="17"/>
                    <a:pt x="33" y="13"/>
                    <a:pt x="33" y="8"/>
                  </a:cubicBezTo>
                  <a:cubicBezTo>
                    <a:pt x="39" y="8"/>
                    <a:pt x="39" y="8"/>
                    <a:pt x="39" y="8"/>
                  </a:cubicBezTo>
                  <a:cubicBezTo>
                    <a:pt x="38" y="14"/>
                    <a:pt x="34" y="17"/>
                    <a:pt x="30" y="20"/>
                  </a:cubicBezTo>
                  <a:close/>
                  <a:moveTo>
                    <a:pt x="21" y="3"/>
                  </a:moveTo>
                  <a:cubicBezTo>
                    <a:pt x="27" y="3"/>
                    <a:pt x="30" y="6"/>
                    <a:pt x="30" y="7"/>
                  </a:cubicBezTo>
                  <a:cubicBezTo>
                    <a:pt x="30" y="8"/>
                    <a:pt x="27" y="10"/>
                    <a:pt x="21" y="10"/>
                  </a:cubicBezTo>
                  <a:cubicBezTo>
                    <a:pt x="15" y="10"/>
                    <a:pt x="12" y="8"/>
                    <a:pt x="12" y="7"/>
                  </a:cubicBezTo>
                  <a:cubicBezTo>
                    <a:pt x="12" y="6"/>
                    <a:pt x="15" y="3"/>
                    <a:pt x="21" y="3"/>
                  </a:cubicBezTo>
                  <a:close/>
                  <a:moveTo>
                    <a:pt x="3" y="8"/>
                  </a:moveTo>
                  <a:cubicBezTo>
                    <a:pt x="9" y="8"/>
                    <a:pt x="9" y="8"/>
                    <a:pt x="9" y="8"/>
                  </a:cubicBezTo>
                  <a:cubicBezTo>
                    <a:pt x="9" y="13"/>
                    <a:pt x="10" y="17"/>
                    <a:pt x="12" y="20"/>
                  </a:cubicBezTo>
                  <a:cubicBezTo>
                    <a:pt x="8" y="17"/>
                    <a:pt x="4" y="14"/>
                    <a:pt x="3" y="8"/>
                  </a:cubicBezTo>
                  <a:close/>
                </a:path>
              </a:pathLst>
            </a:custGeom>
            <a:solidFill>
              <a:srgbClr val="004B8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思源黑体 CN Medium" panose="020B0600000000000000" pitchFamily="34" charset="-122"/>
                <a:ea typeface="思源黑体 CN Medium" panose="020B0600000000000000" pitchFamily="34" charset="-122"/>
              </a:endParaRPr>
            </a:p>
          </p:txBody>
        </p:sp>
      </p:grpSp>
      <p:sp>
        <p:nvSpPr>
          <p:cNvPr id="30" name="矩形 2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CD829824-A7DE-49D0-BF1E-7C7E1EA19710}"/>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31" name="文本框 3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33E372E4-FC33-4E6F-9DE7-1E4EA2E12A1C}"/>
              </a:ext>
            </a:extLst>
          </p:cNvPr>
          <p:cNvSpPr txBox="1"/>
          <p:nvPr/>
        </p:nvSpPr>
        <p:spPr>
          <a:xfrm>
            <a:off x="581688" y="571503"/>
            <a:ext cx="4503089" cy="523220"/>
          </a:xfrm>
          <a:prstGeom prst="rect">
            <a:avLst/>
          </a:prstGeom>
          <a:noFill/>
        </p:spPr>
        <p:txBody>
          <a:bodyPr wrap="square" rtlCol="0">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Objectives</a:t>
            </a:r>
            <a:endParaRPr lang="zh-CN" altLang="en-US" sz="2000" b="1">
              <a:solidFill>
                <a:schemeClr val="tx1">
                  <a:lumMod val="65000"/>
                  <a:lumOff val="35000"/>
                </a:schemeClr>
              </a:solidFill>
              <a:latin typeface="思源黑体 CN Medium" panose="020B0600000000000000" pitchFamily="34" charset="-122"/>
              <a:ea typeface="思源黑体 CN Medium"/>
              <a:cs typeface="Arial"/>
            </a:endParaRPr>
          </a:p>
        </p:txBody>
      </p:sp>
    </p:spTree>
    <p:extLst>
      <p:ext uri="{BB962C8B-B14F-4D97-AF65-F5344CB8AC3E}">
        <p14:creationId xmlns:p14="http://schemas.microsoft.com/office/powerpoint/2010/main" val="218672941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80">
                                          <p:stCondLst>
                                            <p:cond delay="0"/>
                                          </p:stCondLst>
                                        </p:cTn>
                                        <p:tgtEl>
                                          <p:spTgt spid="11"/>
                                        </p:tgtEl>
                                      </p:cBhvr>
                                    </p:animEffect>
                                    <p:anim calcmode="lin" valueType="num">
                                      <p:cBhvr>
                                        <p:cTn id="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7" dur="26">
                                          <p:stCondLst>
                                            <p:cond delay="650"/>
                                          </p:stCondLst>
                                        </p:cTn>
                                        <p:tgtEl>
                                          <p:spTgt spid="11"/>
                                        </p:tgtEl>
                                      </p:cBhvr>
                                      <p:to x="100000" y="60000"/>
                                    </p:animScale>
                                    <p:animScale>
                                      <p:cBhvr>
                                        <p:cTn id="18" dur="166" decel="50000">
                                          <p:stCondLst>
                                            <p:cond delay="676"/>
                                          </p:stCondLst>
                                        </p:cTn>
                                        <p:tgtEl>
                                          <p:spTgt spid="11"/>
                                        </p:tgtEl>
                                      </p:cBhvr>
                                      <p:to x="100000" y="100000"/>
                                    </p:animScale>
                                    <p:animScale>
                                      <p:cBhvr>
                                        <p:cTn id="19" dur="26">
                                          <p:stCondLst>
                                            <p:cond delay="1312"/>
                                          </p:stCondLst>
                                        </p:cTn>
                                        <p:tgtEl>
                                          <p:spTgt spid="11"/>
                                        </p:tgtEl>
                                      </p:cBhvr>
                                      <p:to x="100000" y="80000"/>
                                    </p:animScale>
                                    <p:animScale>
                                      <p:cBhvr>
                                        <p:cTn id="20" dur="166" decel="50000">
                                          <p:stCondLst>
                                            <p:cond delay="1338"/>
                                          </p:stCondLst>
                                        </p:cTn>
                                        <p:tgtEl>
                                          <p:spTgt spid="11"/>
                                        </p:tgtEl>
                                      </p:cBhvr>
                                      <p:to x="100000" y="100000"/>
                                    </p:animScale>
                                    <p:animScale>
                                      <p:cBhvr>
                                        <p:cTn id="21" dur="26">
                                          <p:stCondLst>
                                            <p:cond delay="1642"/>
                                          </p:stCondLst>
                                        </p:cTn>
                                        <p:tgtEl>
                                          <p:spTgt spid="11"/>
                                        </p:tgtEl>
                                      </p:cBhvr>
                                      <p:to x="100000" y="90000"/>
                                    </p:animScale>
                                    <p:animScale>
                                      <p:cBhvr>
                                        <p:cTn id="22" dur="166" decel="50000">
                                          <p:stCondLst>
                                            <p:cond delay="1668"/>
                                          </p:stCondLst>
                                        </p:cTn>
                                        <p:tgtEl>
                                          <p:spTgt spid="11"/>
                                        </p:tgtEl>
                                      </p:cBhvr>
                                      <p:to x="100000" y="100000"/>
                                    </p:animScale>
                                    <p:animScale>
                                      <p:cBhvr>
                                        <p:cTn id="23" dur="26">
                                          <p:stCondLst>
                                            <p:cond delay="1808"/>
                                          </p:stCondLst>
                                        </p:cTn>
                                        <p:tgtEl>
                                          <p:spTgt spid="11"/>
                                        </p:tgtEl>
                                      </p:cBhvr>
                                      <p:to x="100000" y="95000"/>
                                    </p:animScale>
                                    <p:animScale>
                                      <p:cBhvr>
                                        <p:cTn id="24" dur="166" decel="50000">
                                          <p:stCondLst>
                                            <p:cond delay="1834"/>
                                          </p:stCondLst>
                                        </p:cTn>
                                        <p:tgtEl>
                                          <p:spTgt spid="11"/>
                                        </p:tgtEl>
                                      </p:cBhvr>
                                      <p:to x="100000" y="100000"/>
                                    </p:animScale>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p:bldP spid="43" grpId="0"/>
      <p:bldP spid="46" grpId="0"/>
      <p:bldP spid="47" grpId="0"/>
      <p:bldP spid="48" grpId="0"/>
      <p:bldP spid="49" grpId="0"/>
      <p:bldP spid="5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 name="矩形 7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EEF8238-C0BD-4004-89B6-9E674BDBE21C}"/>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81" name="文本框 8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A0C8921-1DDC-434D-AB14-A231F6421355}"/>
              </a:ext>
            </a:extLst>
          </p:cNvPr>
          <p:cNvSpPr txBox="1"/>
          <p:nvPr/>
        </p:nvSpPr>
        <p:spPr>
          <a:xfrm>
            <a:off x="476586" y="638145"/>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System Architecture </a:t>
            </a:r>
            <a:endParaRPr lang="zh-CN" altLang="en-US" sz="28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graphicFrame>
        <p:nvGraphicFramePr>
          <p:cNvPr id="8" name="Content Placeholder 12">
            <a:extLst>
              <a:ext uri="{FF2B5EF4-FFF2-40B4-BE49-F238E27FC236}">
                <a16:creationId xmlns:a16="http://schemas.microsoft.com/office/drawing/2014/main" id="{B59F9911-A5B9-5FA0-1439-8734EA74780E}"/>
              </a:ext>
            </a:extLst>
          </p:cNvPr>
          <p:cNvGraphicFramePr>
            <a:graphicFrameLocks noGrp="1"/>
          </p:cNvGraphicFramePr>
          <p:nvPr>
            <p:extLst>
              <p:ext uri="{D42A27DB-BD31-4B8C-83A1-F6EECF244321}">
                <p14:modId xmlns:p14="http://schemas.microsoft.com/office/powerpoint/2010/main" val="1415859370"/>
              </p:ext>
            </p:extLst>
          </p:nvPr>
        </p:nvGraphicFramePr>
        <p:xfrm>
          <a:off x="476586" y="1478772"/>
          <a:ext cx="11253967" cy="4687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898904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Graphic spid="8"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 name="矩形 7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EEF8238-C0BD-4004-89B6-9E674BDBE21C}"/>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81" name="文本框 80"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A0C8921-1DDC-434D-AB14-A231F6421355}"/>
              </a:ext>
            </a:extLst>
          </p:cNvPr>
          <p:cNvSpPr txBox="1"/>
          <p:nvPr/>
        </p:nvSpPr>
        <p:spPr>
          <a:xfrm>
            <a:off x="476586" y="638145"/>
            <a:ext cx="5832774"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System Architecture cont.</a:t>
            </a:r>
            <a:endParaRPr lang="zh-CN" altLang="en-US" sz="28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graphicFrame>
        <p:nvGraphicFramePr>
          <p:cNvPr id="2" name="Content Placeholder 5">
            <a:extLst>
              <a:ext uri="{FF2B5EF4-FFF2-40B4-BE49-F238E27FC236}">
                <a16:creationId xmlns:a16="http://schemas.microsoft.com/office/drawing/2014/main" id="{2B5600C5-80CB-C95A-D8B5-B11976390256}"/>
              </a:ext>
            </a:extLst>
          </p:cNvPr>
          <p:cNvGraphicFramePr>
            <a:graphicFrameLocks noGrp="1"/>
          </p:cNvGraphicFramePr>
          <p:nvPr>
            <p:extLst>
              <p:ext uri="{D42A27DB-BD31-4B8C-83A1-F6EECF244321}">
                <p14:modId xmlns:p14="http://schemas.microsoft.com/office/powerpoint/2010/main" val="4212893829"/>
              </p:ext>
            </p:extLst>
          </p:nvPr>
        </p:nvGraphicFramePr>
        <p:xfrm>
          <a:off x="536575" y="1602826"/>
          <a:ext cx="11118850" cy="443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492317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Graphic spid="2"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49EC4CF4-3264-45CE-8271-0581EC704201}"/>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8" name="矩形 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B75480D6-CF46-4B5E-9935-F847A53BCDCC}"/>
              </a:ext>
            </a:extLst>
          </p:cNvPr>
          <p:cNvSpPr/>
          <p:nvPr/>
        </p:nvSpPr>
        <p:spPr bwMode="auto">
          <a:xfrm>
            <a:off x="8185150" y="1668106"/>
            <a:ext cx="518091" cy="415498"/>
          </a:xfrm>
          <a:prstGeom prst="rect">
            <a:avLst/>
          </a:prstGeom>
          <a:noFill/>
        </p:spPr>
        <p:txBody>
          <a:bodyPr wrap="none" lIns="91440" tIns="45720" rIns="91440" bIns="45720" anchor="t">
            <a:spAutoFit/>
          </a:bodyPr>
          <a:lstStyle/>
          <a:p>
            <a:pPr>
              <a:defRPr/>
            </a:pPr>
            <a:r>
              <a:rPr lang="en-US" altLang="zh-CN" sz="2100" b="1" kern="100">
                <a:solidFill>
                  <a:srgbClr val="004B82"/>
                </a:solidFill>
                <a:latin typeface="思源黑体 CN Medium" panose="020B0600000000000000" pitchFamily="34" charset="-122"/>
                <a:ea typeface="思源黑体 CN Medium"/>
                <a:cs typeface="Times New Roman"/>
              </a:rPr>
              <a:t>02</a:t>
            </a:r>
            <a:endParaRPr lang="zh-CN" altLang="en-US" sz="2100" b="1" kern="100">
              <a:solidFill>
                <a:srgbClr val="004B82"/>
              </a:solidFill>
              <a:latin typeface="思源黑体 CN Medium" panose="020B0600000000000000" pitchFamily="34" charset="-122"/>
              <a:ea typeface="思源黑体 CN Medium"/>
              <a:cs typeface="Times New Roman"/>
            </a:endParaRPr>
          </a:p>
        </p:txBody>
      </p:sp>
      <p:sp>
        <p:nvSpPr>
          <p:cNvPr id="9" name="矩形 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235DAF3-F3EC-4D72-8D4E-A664A1644FDE}"/>
              </a:ext>
            </a:extLst>
          </p:cNvPr>
          <p:cNvSpPr/>
          <p:nvPr/>
        </p:nvSpPr>
        <p:spPr>
          <a:xfrm>
            <a:off x="8185151" y="2119512"/>
            <a:ext cx="3611691" cy="646331"/>
          </a:xfrm>
          <a:prstGeom prst="rect">
            <a:avLst/>
          </a:prstGeom>
        </p:spPr>
        <p:txBody>
          <a:bodyPr wrap="square" lIns="91440" tIns="45720" rIns="91440" bIns="45720" anchor="t">
            <a:spAutoFit/>
          </a:bodyPr>
          <a:lstStyle/>
          <a:p>
            <a:r>
              <a:rPr lang="en-US" b="1"/>
              <a:t>Creating a positive online environment.​</a:t>
            </a:r>
            <a:endParaRPr lang="en-US" altLang="zh-CN" sz="1400" b="1">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cxnSp>
        <p:nvCxnSpPr>
          <p:cNvPr id="10" name="直接连接符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60A59B69-2376-4581-986A-6A799ED77633}"/>
              </a:ext>
            </a:extLst>
          </p:cNvPr>
          <p:cNvCxnSpPr/>
          <p:nvPr/>
        </p:nvCxnSpPr>
        <p:spPr>
          <a:xfrm>
            <a:off x="8332144" y="2155371"/>
            <a:ext cx="243109" cy="0"/>
          </a:xfrm>
          <a:prstGeom prst="line">
            <a:avLst/>
          </a:prstGeom>
          <a:ln w="19050">
            <a:solidFill>
              <a:srgbClr val="004B82"/>
            </a:solidFill>
          </a:ln>
        </p:spPr>
        <p:style>
          <a:lnRef idx="1">
            <a:schemeClr val="accent1"/>
          </a:lnRef>
          <a:fillRef idx="0">
            <a:schemeClr val="accent1"/>
          </a:fillRef>
          <a:effectRef idx="0">
            <a:schemeClr val="accent1"/>
          </a:effectRef>
          <a:fontRef idx="minor">
            <a:schemeClr val="tx1"/>
          </a:fontRef>
        </p:style>
      </p:cxnSp>
      <p:sp>
        <p:nvSpPr>
          <p:cNvPr id="11" name="矩形 1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DB53C751-A6B1-415A-BBE2-C5534EA3357D}"/>
              </a:ext>
            </a:extLst>
          </p:cNvPr>
          <p:cNvSpPr/>
          <p:nvPr/>
        </p:nvSpPr>
        <p:spPr bwMode="auto">
          <a:xfrm>
            <a:off x="8178404" y="3714586"/>
            <a:ext cx="518091" cy="415498"/>
          </a:xfrm>
          <a:prstGeom prst="rect">
            <a:avLst/>
          </a:prstGeom>
          <a:noFill/>
        </p:spPr>
        <p:txBody>
          <a:bodyPr wrap="none" lIns="91440" tIns="45720" rIns="91440" bIns="45720" anchor="t">
            <a:spAutoFit/>
          </a:bodyPr>
          <a:lstStyle/>
          <a:p>
            <a:pPr>
              <a:defRPr/>
            </a:pPr>
            <a:r>
              <a:rPr lang="en-US" altLang="zh-CN" sz="2100" b="1" kern="100">
                <a:solidFill>
                  <a:srgbClr val="B52222"/>
                </a:solidFill>
                <a:latin typeface="思源黑体 CN Medium" panose="020B0600000000000000" pitchFamily="34" charset="-122"/>
                <a:ea typeface="思源黑体 CN Medium"/>
                <a:cs typeface="Times New Roman"/>
              </a:rPr>
              <a:t>04</a:t>
            </a:r>
            <a:endParaRPr lang="zh-CN" altLang="en-US" sz="2100" b="1" kern="100">
              <a:solidFill>
                <a:srgbClr val="B52222"/>
              </a:solidFill>
              <a:latin typeface="思源黑体 CN Medium" panose="020B0600000000000000" pitchFamily="34" charset="-122"/>
              <a:ea typeface="思源黑体 CN Medium"/>
              <a:cs typeface="Times New Roman"/>
            </a:endParaRPr>
          </a:p>
        </p:txBody>
      </p:sp>
      <p:sp>
        <p:nvSpPr>
          <p:cNvPr id="12" name="矩形 1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93F8A35-260D-4E59-AD43-13201E8D0FFF}"/>
              </a:ext>
            </a:extLst>
          </p:cNvPr>
          <p:cNvSpPr/>
          <p:nvPr/>
        </p:nvSpPr>
        <p:spPr>
          <a:xfrm>
            <a:off x="8178405" y="4165992"/>
            <a:ext cx="3611691" cy="646331"/>
          </a:xfrm>
          <a:prstGeom prst="rect">
            <a:avLst/>
          </a:prstGeom>
        </p:spPr>
        <p:txBody>
          <a:bodyPr wrap="square" lIns="91440" tIns="45720" rIns="91440" bIns="45720" anchor="t">
            <a:spAutoFit/>
          </a:bodyPr>
          <a:lstStyle/>
          <a:p>
            <a:r>
              <a:rPr lang="en-US" b="1"/>
              <a:t>Safety focus for children across diverse all internet platforms</a:t>
            </a:r>
            <a:r>
              <a:rPr lang="en-US"/>
              <a:t>.​</a:t>
            </a:r>
            <a:endParaRPr lang="en-US" altLang="zh-CN" sz="1400">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cxnSp>
        <p:nvCxnSpPr>
          <p:cNvPr id="13" name="直接连接符 12"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49C3B78-E9AD-41E9-87A7-EAE33893807A}"/>
              </a:ext>
            </a:extLst>
          </p:cNvPr>
          <p:cNvCxnSpPr/>
          <p:nvPr/>
        </p:nvCxnSpPr>
        <p:spPr>
          <a:xfrm>
            <a:off x="8325397" y="4201851"/>
            <a:ext cx="243109" cy="0"/>
          </a:xfrm>
          <a:prstGeom prst="line">
            <a:avLst/>
          </a:prstGeom>
          <a:ln w="19050">
            <a:solidFill>
              <a:srgbClr val="B52222"/>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EF5BB590-B967-4060-BB70-6091552E46F1}"/>
              </a:ext>
            </a:extLst>
          </p:cNvPr>
          <p:cNvGrpSpPr/>
          <p:nvPr/>
        </p:nvGrpSpPr>
        <p:grpSpPr>
          <a:xfrm>
            <a:off x="4566116" y="1329052"/>
            <a:ext cx="3146939" cy="5112713"/>
            <a:chOff x="4566116" y="1329052"/>
            <a:chExt cx="3146939" cy="5112713"/>
          </a:xfrm>
        </p:grpSpPr>
        <p:sp>
          <p:nvSpPr>
            <p:cNvPr id="14" name="Freeform 19"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1F16DD3C-E7C8-417A-B8C0-D54B3AD5E455}"/>
                </a:ext>
              </a:extLst>
            </p:cNvPr>
            <p:cNvSpPr>
              <a:spLocks/>
            </p:cNvSpPr>
            <p:nvPr/>
          </p:nvSpPr>
          <p:spPr bwMode="auto">
            <a:xfrm>
              <a:off x="5983857" y="3221641"/>
              <a:ext cx="1259457" cy="1436463"/>
            </a:xfrm>
            <a:custGeom>
              <a:avLst/>
              <a:gdLst>
                <a:gd name="T0" fmla="*/ 336 w 423"/>
                <a:gd name="T1" fmla="*/ 0 h 483"/>
                <a:gd name="T2" fmla="*/ 313 w 423"/>
                <a:gd name="T3" fmla="*/ 42 h 483"/>
                <a:gd name="T4" fmla="*/ 262 w 423"/>
                <a:gd name="T5" fmla="*/ 62 h 483"/>
                <a:gd name="T6" fmla="*/ 210 w 423"/>
                <a:gd name="T7" fmla="*/ 42 h 483"/>
                <a:gd name="T8" fmla="*/ 187 w 423"/>
                <a:gd name="T9" fmla="*/ 0 h 483"/>
                <a:gd name="T10" fmla="*/ 63 w 423"/>
                <a:gd name="T11" fmla="*/ 0 h 483"/>
                <a:gd name="T12" fmla="*/ 63 w 423"/>
                <a:gd name="T13" fmla="*/ 190 h 483"/>
                <a:gd name="T14" fmla="*/ 55 w 423"/>
                <a:gd name="T15" fmla="*/ 190 h 483"/>
                <a:gd name="T16" fmla="*/ 0 w 423"/>
                <a:gd name="T17" fmla="*/ 250 h 483"/>
                <a:gd name="T18" fmla="*/ 55 w 423"/>
                <a:gd name="T19" fmla="*/ 309 h 483"/>
                <a:gd name="T20" fmla="*/ 63 w 423"/>
                <a:gd name="T21" fmla="*/ 310 h 483"/>
                <a:gd name="T22" fmla="*/ 63 w 423"/>
                <a:gd name="T23" fmla="*/ 483 h 483"/>
                <a:gd name="T24" fmla="*/ 216 w 423"/>
                <a:gd name="T25" fmla="*/ 483 h 483"/>
                <a:gd name="T26" fmla="*/ 319 w 423"/>
                <a:gd name="T27" fmla="*/ 195 h 483"/>
                <a:gd name="T28" fmla="*/ 356 w 423"/>
                <a:gd name="T29" fmla="*/ 127 h 483"/>
                <a:gd name="T30" fmla="*/ 423 w 423"/>
                <a:gd name="T31" fmla="*/ 0 h 483"/>
                <a:gd name="T32" fmla="*/ 336 w 423"/>
                <a:gd name="T33"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3" h="483">
                  <a:moveTo>
                    <a:pt x="336" y="0"/>
                  </a:moveTo>
                  <a:cubicBezTo>
                    <a:pt x="334" y="16"/>
                    <a:pt x="326" y="31"/>
                    <a:pt x="313" y="42"/>
                  </a:cubicBezTo>
                  <a:cubicBezTo>
                    <a:pt x="299" y="55"/>
                    <a:pt x="281" y="62"/>
                    <a:pt x="262" y="62"/>
                  </a:cubicBezTo>
                  <a:cubicBezTo>
                    <a:pt x="242" y="62"/>
                    <a:pt x="224" y="55"/>
                    <a:pt x="210" y="42"/>
                  </a:cubicBezTo>
                  <a:cubicBezTo>
                    <a:pt x="198" y="31"/>
                    <a:pt x="190" y="16"/>
                    <a:pt x="187" y="0"/>
                  </a:cubicBezTo>
                  <a:cubicBezTo>
                    <a:pt x="63" y="0"/>
                    <a:pt x="63" y="0"/>
                    <a:pt x="63" y="0"/>
                  </a:cubicBezTo>
                  <a:cubicBezTo>
                    <a:pt x="63" y="190"/>
                    <a:pt x="63" y="190"/>
                    <a:pt x="63" y="190"/>
                  </a:cubicBezTo>
                  <a:cubicBezTo>
                    <a:pt x="55" y="190"/>
                    <a:pt x="55" y="190"/>
                    <a:pt x="55" y="190"/>
                  </a:cubicBezTo>
                  <a:cubicBezTo>
                    <a:pt x="24" y="193"/>
                    <a:pt x="0" y="219"/>
                    <a:pt x="0" y="250"/>
                  </a:cubicBezTo>
                  <a:cubicBezTo>
                    <a:pt x="0" y="281"/>
                    <a:pt x="24" y="307"/>
                    <a:pt x="55" y="309"/>
                  </a:cubicBezTo>
                  <a:cubicBezTo>
                    <a:pt x="63" y="310"/>
                    <a:pt x="63" y="310"/>
                    <a:pt x="63" y="310"/>
                  </a:cubicBezTo>
                  <a:cubicBezTo>
                    <a:pt x="63" y="483"/>
                    <a:pt x="63" y="483"/>
                    <a:pt x="63" y="483"/>
                  </a:cubicBezTo>
                  <a:cubicBezTo>
                    <a:pt x="216" y="483"/>
                    <a:pt x="216" y="483"/>
                    <a:pt x="216" y="483"/>
                  </a:cubicBezTo>
                  <a:cubicBezTo>
                    <a:pt x="231" y="419"/>
                    <a:pt x="260" y="321"/>
                    <a:pt x="319" y="195"/>
                  </a:cubicBezTo>
                  <a:cubicBezTo>
                    <a:pt x="328" y="175"/>
                    <a:pt x="341" y="153"/>
                    <a:pt x="356" y="127"/>
                  </a:cubicBezTo>
                  <a:cubicBezTo>
                    <a:pt x="378" y="90"/>
                    <a:pt x="404" y="45"/>
                    <a:pt x="423" y="0"/>
                  </a:cubicBezTo>
                  <a:lnTo>
                    <a:pt x="336" y="0"/>
                  </a:lnTo>
                  <a:close/>
                </a:path>
              </a:pathLst>
            </a:custGeom>
            <a:solidFill>
              <a:srgbClr val="004B82"/>
            </a:solidFill>
            <a:ln w="12700">
              <a:noFill/>
            </a:ln>
          </p:spPr>
          <p:txBody>
            <a:bodyPr vert="horz" wrap="square" lIns="162560" tIns="81280" rIns="162560" bIns="81280" numCol="1" anchor="t" anchorCtr="0" compatLnSpc="1">
              <a:prstTxWarp prst="textNoShape">
                <a:avLst/>
              </a:prstTxWarp>
            </a:bodyPr>
            <a:lstStyle/>
            <a:p>
              <a:endParaRPr lang="id-ID" sz="2844">
                <a:solidFill>
                  <a:schemeClr val="tx2"/>
                </a:solidFill>
                <a:latin typeface="思源黑体 CN Medium" panose="020B0600000000000000" pitchFamily="34" charset="-122"/>
                <a:ea typeface="思源黑体 CN Medium" panose="020B0600000000000000" pitchFamily="34" charset="-122"/>
              </a:endParaRPr>
            </a:p>
          </p:txBody>
        </p:sp>
        <p:sp>
          <p:nvSpPr>
            <p:cNvPr id="15" name="TextBox 18"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2F8F2F01-3938-4E6E-8A0B-B9A7AE16801A}"/>
                </a:ext>
              </a:extLst>
            </p:cNvPr>
            <p:cNvSpPr txBox="1"/>
            <p:nvPr/>
          </p:nvSpPr>
          <p:spPr>
            <a:xfrm>
              <a:off x="6131992" y="3406882"/>
              <a:ext cx="855107" cy="530017"/>
            </a:xfrm>
            <a:prstGeom prst="rect">
              <a:avLst/>
            </a:prstGeom>
            <a:noFill/>
          </p:spPr>
          <p:txBody>
            <a:bodyPr wrap="square" rtlCol="0">
              <a:spAutoFit/>
            </a:bodyPr>
            <a:lstStyle/>
            <a:p>
              <a:pPr algn="ctr"/>
              <a:r>
                <a:rPr lang="en-US" sz="2844" b="1">
                  <a:solidFill>
                    <a:schemeClr val="bg1"/>
                  </a:solidFill>
                  <a:latin typeface="思源黑体 CN Medium" panose="020B0600000000000000" pitchFamily="34" charset="-122"/>
                  <a:ea typeface="思源黑体 CN Medium" panose="020B0600000000000000" pitchFamily="34" charset="-122"/>
                </a:rPr>
                <a:t>04</a:t>
              </a:r>
            </a:p>
          </p:txBody>
        </p:sp>
        <p:sp>
          <p:nvSpPr>
            <p:cNvPr id="16" name="Freeform 20"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E57A6BC1-9A7F-494F-9F01-FFD01B36F5B9}"/>
                </a:ext>
              </a:extLst>
            </p:cNvPr>
            <p:cNvSpPr>
              <a:spLocks/>
            </p:cNvSpPr>
            <p:nvPr/>
          </p:nvSpPr>
          <p:spPr bwMode="auto">
            <a:xfrm>
              <a:off x="5035860" y="3037827"/>
              <a:ext cx="1085856" cy="1620275"/>
            </a:xfrm>
            <a:custGeom>
              <a:avLst/>
              <a:gdLst>
                <a:gd name="T0" fmla="*/ 365 w 365"/>
                <a:gd name="T1" fmla="*/ 387 h 545"/>
                <a:gd name="T2" fmla="*/ 323 w 365"/>
                <a:gd name="T3" fmla="*/ 363 h 545"/>
                <a:gd name="T4" fmla="*/ 303 w 365"/>
                <a:gd name="T5" fmla="*/ 312 h 545"/>
                <a:gd name="T6" fmla="*/ 323 w 365"/>
                <a:gd name="T7" fmla="*/ 260 h 545"/>
                <a:gd name="T8" fmla="*/ 365 w 365"/>
                <a:gd name="T9" fmla="*/ 237 h 545"/>
                <a:gd name="T10" fmla="*/ 365 w 365"/>
                <a:gd name="T11" fmla="*/ 62 h 545"/>
                <a:gd name="T12" fmla="*/ 231 w 365"/>
                <a:gd name="T13" fmla="*/ 62 h 545"/>
                <a:gd name="T14" fmla="*/ 230 w 365"/>
                <a:gd name="T15" fmla="*/ 55 h 545"/>
                <a:gd name="T16" fmla="*/ 170 w 365"/>
                <a:gd name="T17" fmla="*/ 0 h 545"/>
                <a:gd name="T18" fmla="*/ 111 w 365"/>
                <a:gd name="T19" fmla="*/ 55 h 545"/>
                <a:gd name="T20" fmla="*/ 110 w 365"/>
                <a:gd name="T21" fmla="*/ 62 h 545"/>
                <a:gd name="T22" fmla="*/ 0 w 365"/>
                <a:gd name="T23" fmla="*/ 62 h 545"/>
                <a:gd name="T24" fmla="*/ 66 w 365"/>
                <a:gd name="T25" fmla="*/ 189 h 545"/>
                <a:gd name="T26" fmla="*/ 103 w 365"/>
                <a:gd name="T27" fmla="*/ 257 h 545"/>
                <a:gd name="T28" fmla="*/ 206 w 365"/>
                <a:gd name="T29" fmla="*/ 545 h 545"/>
                <a:gd name="T30" fmla="*/ 365 w 365"/>
                <a:gd name="T31" fmla="*/ 545 h 545"/>
                <a:gd name="T32" fmla="*/ 365 w 365"/>
                <a:gd name="T33" fmla="*/ 38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5" h="545">
                  <a:moveTo>
                    <a:pt x="365" y="387"/>
                  </a:moveTo>
                  <a:cubicBezTo>
                    <a:pt x="349" y="384"/>
                    <a:pt x="335" y="376"/>
                    <a:pt x="323" y="363"/>
                  </a:cubicBezTo>
                  <a:cubicBezTo>
                    <a:pt x="310" y="349"/>
                    <a:pt x="303" y="331"/>
                    <a:pt x="303" y="312"/>
                  </a:cubicBezTo>
                  <a:cubicBezTo>
                    <a:pt x="303" y="293"/>
                    <a:pt x="310" y="274"/>
                    <a:pt x="323" y="260"/>
                  </a:cubicBezTo>
                  <a:cubicBezTo>
                    <a:pt x="335" y="248"/>
                    <a:pt x="349" y="240"/>
                    <a:pt x="365" y="237"/>
                  </a:cubicBezTo>
                  <a:cubicBezTo>
                    <a:pt x="365" y="62"/>
                    <a:pt x="365" y="62"/>
                    <a:pt x="365" y="62"/>
                  </a:cubicBezTo>
                  <a:cubicBezTo>
                    <a:pt x="231" y="62"/>
                    <a:pt x="231" y="62"/>
                    <a:pt x="231" y="62"/>
                  </a:cubicBezTo>
                  <a:cubicBezTo>
                    <a:pt x="230" y="55"/>
                    <a:pt x="230" y="55"/>
                    <a:pt x="230" y="55"/>
                  </a:cubicBezTo>
                  <a:cubicBezTo>
                    <a:pt x="228" y="24"/>
                    <a:pt x="201" y="0"/>
                    <a:pt x="170" y="0"/>
                  </a:cubicBezTo>
                  <a:cubicBezTo>
                    <a:pt x="140" y="0"/>
                    <a:pt x="113" y="24"/>
                    <a:pt x="111" y="55"/>
                  </a:cubicBezTo>
                  <a:cubicBezTo>
                    <a:pt x="110" y="62"/>
                    <a:pt x="110" y="62"/>
                    <a:pt x="110" y="62"/>
                  </a:cubicBezTo>
                  <a:cubicBezTo>
                    <a:pt x="0" y="62"/>
                    <a:pt x="0" y="62"/>
                    <a:pt x="0" y="62"/>
                  </a:cubicBezTo>
                  <a:cubicBezTo>
                    <a:pt x="19" y="107"/>
                    <a:pt x="45" y="152"/>
                    <a:pt x="66" y="189"/>
                  </a:cubicBezTo>
                  <a:cubicBezTo>
                    <a:pt x="81" y="215"/>
                    <a:pt x="94" y="237"/>
                    <a:pt x="103" y="257"/>
                  </a:cubicBezTo>
                  <a:cubicBezTo>
                    <a:pt x="162" y="383"/>
                    <a:pt x="192" y="481"/>
                    <a:pt x="206" y="545"/>
                  </a:cubicBezTo>
                  <a:cubicBezTo>
                    <a:pt x="365" y="545"/>
                    <a:pt x="365" y="545"/>
                    <a:pt x="365" y="545"/>
                  </a:cubicBezTo>
                  <a:lnTo>
                    <a:pt x="365" y="387"/>
                  </a:lnTo>
                  <a:close/>
                </a:path>
              </a:pathLst>
            </a:custGeom>
            <a:solidFill>
              <a:srgbClr val="B52222"/>
            </a:solidFill>
            <a:ln w="12700">
              <a:noFill/>
            </a:ln>
          </p:spPr>
          <p:txBody>
            <a:bodyPr vert="horz" wrap="square" lIns="162560" tIns="81280" rIns="162560" bIns="81280" numCol="1" anchor="t" anchorCtr="0" compatLnSpc="1">
              <a:prstTxWarp prst="textNoShape">
                <a:avLst/>
              </a:prstTxWarp>
            </a:bodyPr>
            <a:lstStyle/>
            <a:p>
              <a:endParaRPr lang="id-ID" sz="2844">
                <a:solidFill>
                  <a:schemeClr val="tx2"/>
                </a:solidFill>
                <a:latin typeface="思源黑体 CN Medium" panose="020B0600000000000000" pitchFamily="34" charset="-122"/>
                <a:ea typeface="思源黑体 CN Medium" panose="020B0600000000000000" pitchFamily="34" charset="-122"/>
              </a:endParaRPr>
            </a:p>
          </p:txBody>
        </p:sp>
        <p:sp>
          <p:nvSpPr>
            <p:cNvPr id="17" name="TextBox 20"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5027A6D9-D0CE-4D96-8B13-D48C757B25B7}"/>
                </a:ext>
              </a:extLst>
            </p:cNvPr>
            <p:cNvSpPr txBox="1"/>
            <p:nvPr/>
          </p:nvSpPr>
          <p:spPr>
            <a:xfrm>
              <a:off x="5210878" y="3402656"/>
              <a:ext cx="961900" cy="530017"/>
            </a:xfrm>
            <a:prstGeom prst="rect">
              <a:avLst/>
            </a:prstGeom>
            <a:noFill/>
          </p:spPr>
          <p:txBody>
            <a:bodyPr wrap="square" rtlCol="0">
              <a:spAutoFit/>
            </a:bodyPr>
            <a:lstStyle/>
            <a:p>
              <a:pPr algn="ctr"/>
              <a:r>
                <a:rPr lang="en-US" sz="2844" b="1">
                  <a:solidFill>
                    <a:schemeClr val="bg1"/>
                  </a:solidFill>
                  <a:latin typeface="思源黑体 CN Medium" panose="020B0600000000000000" pitchFamily="34" charset="-122"/>
                  <a:ea typeface="思源黑体 CN Medium" panose="020B0600000000000000" pitchFamily="34" charset="-122"/>
                </a:rPr>
                <a:t>03</a:t>
              </a:r>
            </a:p>
          </p:txBody>
        </p:sp>
        <p:sp>
          <p:nvSpPr>
            <p:cNvPr id="18" name="Freeform 18"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1C7BF5B7-A4F6-4C11-BECE-4A30C5B5B473}"/>
                </a:ext>
              </a:extLst>
            </p:cNvPr>
            <p:cNvSpPr>
              <a:spLocks/>
            </p:cNvSpPr>
            <p:nvPr/>
          </p:nvSpPr>
          <p:spPr bwMode="auto">
            <a:xfrm>
              <a:off x="6172774" y="1722205"/>
              <a:ext cx="1147127" cy="1637293"/>
            </a:xfrm>
            <a:custGeom>
              <a:avLst/>
              <a:gdLst>
                <a:gd name="T0" fmla="*/ 0 w 386"/>
                <a:gd name="T1" fmla="*/ 164 h 551"/>
                <a:gd name="T2" fmla="*/ 42 w 386"/>
                <a:gd name="T3" fmla="*/ 187 h 551"/>
                <a:gd name="T4" fmla="*/ 62 w 386"/>
                <a:gd name="T5" fmla="*/ 239 h 551"/>
                <a:gd name="T6" fmla="*/ 42 w 386"/>
                <a:gd name="T7" fmla="*/ 291 h 551"/>
                <a:gd name="T8" fmla="*/ 0 w 386"/>
                <a:gd name="T9" fmla="*/ 314 h 551"/>
                <a:gd name="T10" fmla="*/ 0 w 386"/>
                <a:gd name="T11" fmla="*/ 488 h 551"/>
                <a:gd name="T12" fmla="*/ 139 w 386"/>
                <a:gd name="T13" fmla="*/ 488 h 551"/>
                <a:gd name="T14" fmla="*/ 139 w 386"/>
                <a:gd name="T15" fmla="*/ 496 h 551"/>
                <a:gd name="T16" fmla="*/ 199 w 386"/>
                <a:gd name="T17" fmla="*/ 551 h 551"/>
                <a:gd name="T18" fmla="*/ 258 w 386"/>
                <a:gd name="T19" fmla="*/ 496 h 551"/>
                <a:gd name="T20" fmla="*/ 259 w 386"/>
                <a:gd name="T21" fmla="*/ 488 h 551"/>
                <a:gd name="T22" fmla="*/ 366 w 386"/>
                <a:gd name="T23" fmla="*/ 488 h 551"/>
                <a:gd name="T24" fmla="*/ 386 w 386"/>
                <a:gd name="T25" fmla="*/ 397 h 551"/>
                <a:gd name="T26" fmla="*/ 0 w 386"/>
                <a:gd name="T27" fmla="*/ 0 h 551"/>
                <a:gd name="T28" fmla="*/ 0 w 386"/>
                <a:gd name="T29" fmla="*/ 164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 h="551">
                  <a:moveTo>
                    <a:pt x="0" y="164"/>
                  </a:moveTo>
                  <a:cubicBezTo>
                    <a:pt x="16" y="167"/>
                    <a:pt x="31" y="175"/>
                    <a:pt x="42" y="187"/>
                  </a:cubicBezTo>
                  <a:cubicBezTo>
                    <a:pt x="55" y="201"/>
                    <a:pt x="62" y="220"/>
                    <a:pt x="62" y="239"/>
                  </a:cubicBezTo>
                  <a:cubicBezTo>
                    <a:pt x="62" y="258"/>
                    <a:pt x="55" y="276"/>
                    <a:pt x="42" y="291"/>
                  </a:cubicBezTo>
                  <a:cubicBezTo>
                    <a:pt x="31" y="303"/>
                    <a:pt x="16" y="311"/>
                    <a:pt x="0" y="314"/>
                  </a:cubicBezTo>
                  <a:cubicBezTo>
                    <a:pt x="0" y="488"/>
                    <a:pt x="0" y="488"/>
                    <a:pt x="0" y="488"/>
                  </a:cubicBezTo>
                  <a:cubicBezTo>
                    <a:pt x="139" y="488"/>
                    <a:pt x="139" y="488"/>
                    <a:pt x="139" y="488"/>
                  </a:cubicBezTo>
                  <a:cubicBezTo>
                    <a:pt x="139" y="496"/>
                    <a:pt x="139" y="496"/>
                    <a:pt x="139" y="496"/>
                  </a:cubicBezTo>
                  <a:cubicBezTo>
                    <a:pt x="142" y="527"/>
                    <a:pt x="168" y="551"/>
                    <a:pt x="199" y="551"/>
                  </a:cubicBezTo>
                  <a:cubicBezTo>
                    <a:pt x="230" y="551"/>
                    <a:pt x="256" y="527"/>
                    <a:pt x="258" y="496"/>
                  </a:cubicBezTo>
                  <a:cubicBezTo>
                    <a:pt x="259" y="488"/>
                    <a:pt x="259" y="488"/>
                    <a:pt x="259" y="488"/>
                  </a:cubicBezTo>
                  <a:cubicBezTo>
                    <a:pt x="366" y="488"/>
                    <a:pt x="366" y="488"/>
                    <a:pt x="366" y="488"/>
                  </a:cubicBezTo>
                  <a:cubicBezTo>
                    <a:pt x="378" y="457"/>
                    <a:pt x="386" y="426"/>
                    <a:pt x="386" y="397"/>
                  </a:cubicBezTo>
                  <a:cubicBezTo>
                    <a:pt x="386" y="182"/>
                    <a:pt x="214" y="6"/>
                    <a:pt x="0" y="0"/>
                  </a:cubicBezTo>
                  <a:lnTo>
                    <a:pt x="0" y="164"/>
                  </a:lnTo>
                  <a:close/>
                </a:path>
              </a:pathLst>
            </a:custGeom>
            <a:solidFill>
              <a:srgbClr val="B52222"/>
            </a:solidFill>
            <a:ln w="12700">
              <a:noFill/>
            </a:ln>
          </p:spPr>
          <p:txBody>
            <a:bodyPr vert="horz" wrap="square" lIns="162560" tIns="81280" rIns="162560" bIns="81280" numCol="1" anchor="t" anchorCtr="0" compatLnSpc="1">
              <a:prstTxWarp prst="textNoShape">
                <a:avLst/>
              </a:prstTxWarp>
            </a:bodyPr>
            <a:lstStyle/>
            <a:p>
              <a:endParaRPr lang="id-ID" sz="2844">
                <a:solidFill>
                  <a:schemeClr val="tx2"/>
                </a:solidFill>
                <a:latin typeface="思源黑体 CN Medium" panose="020B0600000000000000" pitchFamily="34" charset="-122"/>
                <a:ea typeface="思源黑体 CN Medium" panose="020B0600000000000000" pitchFamily="34" charset="-122"/>
              </a:endParaRPr>
            </a:p>
          </p:txBody>
        </p:sp>
        <p:sp>
          <p:nvSpPr>
            <p:cNvPr id="19" name="TextBox 22"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A8FD0035-7E05-41FD-AFB4-2909544F0BE4}"/>
                </a:ext>
              </a:extLst>
            </p:cNvPr>
            <p:cNvSpPr txBox="1"/>
            <p:nvPr/>
          </p:nvSpPr>
          <p:spPr>
            <a:xfrm>
              <a:off x="6261919" y="2219228"/>
              <a:ext cx="968836" cy="530017"/>
            </a:xfrm>
            <a:prstGeom prst="rect">
              <a:avLst/>
            </a:prstGeom>
            <a:noFill/>
          </p:spPr>
          <p:txBody>
            <a:bodyPr wrap="square" rtlCol="0">
              <a:spAutoFit/>
            </a:bodyPr>
            <a:lstStyle/>
            <a:p>
              <a:pPr algn="ctr"/>
              <a:r>
                <a:rPr lang="en-US" sz="2844" b="1">
                  <a:solidFill>
                    <a:schemeClr val="bg1"/>
                  </a:solidFill>
                  <a:latin typeface="思源黑体 CN Medium" panose="020B0600000000000000" pitchFamily="34" charset="-122"/>
                  <a:ea typeface="思源黑体 CN Medium" panose="020B0600000000000000" pitchFamily="34" charset="-122"/>
                </a:rPr>
                <a:t>02</a:t>
              </a:r>
            </a:p>
          </p:txBody>
        </p:sp>
        <p:sp>
          <p:nvSpPr>
            <p:cNvPr id="20" name="Freeform 1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4EB28E1A-7A40-47F1-8950-DD0F8ABE59AB}"/>
                </a:ext>
              </a:extLst>
            </p:cNvPr>
            <p:cNvSpPr>
              <a:spLocks/>
            </p:cNvSpPr>
            <p:nvPr/>
          </p:nvSpPr>
          <p:spPr bwMode="auto">
            <a:xfrm>
              <a:off x="4957571" y="1722206"/>
              <a:ext cx="1351364" cy="1451781"/>
            </a:xfrm>
            <a:custGeom>
              <a:avLst/>
              <a:gdLst>
                <a:gd name="T0" fmla="*/ 122 w 454"/>
                <a:gd name="T1" fmla="*/ 489 h 489"/>
                <a:gd name="T2" fmla="*/ 145 w 454"/>
                <a:gd name="T3" fmla="*/ 447 h 489"/>
                <a:gd name="T4" fmla="*/ 196 w 454"/>
                <a:gd name="T5" fmla="*/ 426 h 489"/>
                <a:gd name="T6" fmla="*/ 248 w 454"/>
                <a:gd name="T7" fmla="*/ 447 h 489"/>
                <a:gd name="T8" fmla="*/ 271 w 454"/>
                <a:gd name="T9" fmla="*/ 489 h 489"/>
                <a:gd name="T10" fmla="*/ 391 w 454"/>
                <a:gd name="T11" fmla="*/ 489 h 489"/>
                <a:gd name="T12" fmla="*/ 391 w 454"/>
                <a:gd name="T13" fmla="*/ 299 h 489"/>
                <a:gd name="T14" fmla="*/ 399 w 454"/>
                <a:gd name="T15" fmla="*/ 298 h 489"/>
                <a:gd name="T16" fmla="*/ 454 w 454"/>
                <a:gd name="T17" fmla="*/ 239 h 489"/>
                <a:gd name="T18" fmla="*/ 399 w 454"/>
                <a:gd name="T19" fmla="*/ 179 h 489"/>
                <a:gd name="T20" fmla="*/ 391 w 454"/>
                <a:gd name="T21" fmla="*/ 179 h 489"/>
                <a:gd name="T22" fmla="*/ 391 w 454"/>
                <a:gd name="T23" fmla="*/ 0 h 489"/>
                <a:gd name="T24" fmla="*/ 0 w 454"/>
                <a:gd name="T25" fmla="*/ 397 h 489"/>
                <a:gd name="T26" fmla="*/ 19 w 454"/>
                <a:gd name="T27" fmla="*/ 489 h 489"/>
                <a:gd name="T28" fmla="*/ 122 w 454"/>
                <a:gd name="T29" fmla="*/ 48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489">
                  <a:moveTo>
                    <a:pt x="122" y="489"/>
                  </a:moveTo>
                  <a:cubicBezTo>
                    <a:pt x="125" y="473"/>
                    <a:pt x="133" y="458"/>
                    <a:pt x="145" y="447"/>
                  </a:cubicBezTo>
                  <a:cubicBezTo>
                    <a:pt x="159" y="434"/>
                    <a:pt x="177" y="426"/>
                    <a:pt x="196" y="426"/>
                  </a:cubicBezTo>
                  <a:cubicBezTo>
                    <a:pt x="216" y="426"/>
                    <a:pt x="234" y="434"/>
                    <a:pt x="248" y="447"/>
                  </a:cubicBezTo>
                  <a:cubicBezTo>
                    <a:pt x="260" y="458"/>
                    <a:pt x="268" y="473"/>
                    <a:pt x="271" y="489"/>
                  </a:cubicBezTo>
                  <a:cubicBezTo>
                    <a:pt x="391" y="489"/>
                    <a:pt x="391" y="489"/>
                    <a:pt x="391" y="489"/>
                  </a:cubicBezTo>
                  <a:cubicBezTo>
                    <a:pt x="391" y="299"/>
                    <a:pt x="391" y="299"/>
                    <a:pt x="391" y="299"/>
                  </a:cubicBezTo>
                  <a:cubicBezTo>
                    <a:pt x="399" y="298"/>
                    <a:pt x="399" y="298"/>
                    <a:pt x="399" y="298"/>
                  </a:cubicBezTo>
                  <a:cubicBezTo>
                    <a:pt x="430" y="296"/>
                    <a:pt x="454" y="270"/>
                    <a:pt x="454" y="239"/>
                  </a:cubicBezTo>
                  <a:cubicBezTo>
                    <a:pt x="454" y="208"/>
                    <a:pt x="430" y="182"/>
                    <a:pt x="399" y="179"/>
                  </a:cubicBezTo>
                  <a:cubicBezTo>
                    <a:pt x="391" y="179"/>
                    <a:pt x="391" y="179"/>
                    <a:pt x="391" y="179"/>
                  </a:cubicBezTo>
                  <a:cubicBezTo>
                    <a:pt x="391" y="0"/>
                    <a:pt x="391" y="0"/>
                    <a:pt x="391" y="0"/>
                  </a:cubicBezTo>
                  <a:cubicBezTo>
                    <a:pt x="175" y="3"/>
                    <a:pt x="0" y="180"/>
                    <a:pt x="0" y="397"/>
                  </a:cubicBezTo>
                  <a:cubicBezTo>
                    <a:pt x="0" y="426"/>
                    <a:pt x="7" y="457"/>
                    <a:pt x="19" y="489"/>
                  </a:cubicBezTo>
                  <a:lnTo>
                    <a:pt x="122" y="489"/>
                  </a:lnTo>
                  <a:close/>
                </a:path>
              </a:pathLst>
            </a:custGeom>
            <a:solidFill>
              <a:srgbClr val="004B82"/>
            </a:solidFill>
            <a:ln w="12700">
              <a:noFill/>
            </a:ln>
          </p:spPr>
          <p:txBody>
            <a:bodyPr vert="horz" wrap="square" lIns="162560" tIns="81280" rIns="162560" bIns="81280" numCol="1" anchor="t" anchorCtr="0" compatLnSpc="1">
              <a:prstTxWarp prst="textNoShape">
                <a:avLst/>
              </a:prstTxWarp>
            </a:bodyPr>
            <a:lstStyle/>
            <a:p>
              <a:endParaRPr lang="id-ID" sz="2844">
                <a:solidFill>
                  <a:schemeClr val="tx2"/>
                </a:solidFill>
                <a:latin typeface="思源黑体 CN Medium" panose="020B0600000000000000" pitchFamily="34" charset="-122"/>
                <a:ea typeface="思源黑体 CN Medium" panose="020B0600000000000000" pitchFamily="34" charset="-122"/>
              </a:endParaRPr>
            </a:p>
          </p:txBody>
        </p:sp>
        <p:sp>
          <p:nvSpPr>
            <p:cNvPr id="21" name="TextBox 24"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18028AAA-1053-4590-AF22-2D0CBEDF244B}"/>
                </a:ext>
              </a:extLst>
            </p:cNvPr>
            <p:cNvSpPr txBox="1"/>
            <p:nvPr/>
          </p:nvSpPr>
          <p:spPr>
            <a:xfrm>
              <a:off x="5090754" y="2219228"/>
              <a:ext cx="976064" cy="530017"/>
            </a:xfrm>
            <a:prstGeom prst="rect">
              <a:avLst/>
            </a:prstGeom>
            <a:noFill/>
          </p:spPr>
          <p:txBody>
            <a:bodyPr wrap="square" rtlCol="0">
              <a:spAutoFit/>
            </a:bodyPr>
            <a:lstStyle/>
            <a:p>
              <a:pPr algn="ctr"/>
              <a:r>
                <a:rPr lang="en-US" sz="2844" b="1">
                  <a:solidFill>
                    <a:schemeClr val="bg1"/>
                  </a:solidFill>
                  <a:latin typeface="思源黑体 CN Medium" panose="020B0600000000000000" pitchFamily="34" charset="-122"/>
                  <a:ea typeface="思源黑体 CN Medium" panose="020B0600000000000000" pitchFamily="34" charset="-122"/>
                </a:rPr>
                <a:t>01</a:t>
              </a:r>
            </a:p>
          </p:txBody>
        </p:sp>
        <p:grpSp>
          <p:nvGrpSpPr>
            <p:cNvPr id="22" name="Group 20"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348C4FF1-4EFE-40BB-9647-C02C0FB11954}"/>
                </a:ext>
              </a:extLst>
            </p:cNvPr>
            <p:cNvGrpSpPr/>
            <p:nvPr/>
          </p:nvGrpSpPr>
          <p:grpSpPr>
            <a:xfrm rot="10800000">
              <a:off x="4566116" y="1329052"/>
              <a:ext cx="3146939" cy="5112713"/>
              <a:chOff x="4649788" y="967712"/>
              <a:chExt cx="2935287" cy="4768850"/>
            </a:xfrm>
            <a:solidFill>
              <a:srgbClr val="885946"/>
            </a:solidFill>
          </p:grpSpPr>
          <p:sp>
            <p:nvSpPr>
              <p:cNvPr id="23" name="Freeform 13">
                <a:extLst>
                  <a:ext uri="{FF2B5EF4-FFF2-40B4-BE49-F238E27FC236}">
                    <a16:creationId xmlns:a16="http://schemas.microsoft.com/office/drawing/2014/main" id="{4739C1B2-809B-4529-9F0E-0FB25173ADE0}"/>
                  </a:ext>
                </a:extLst>
              </p:cNvPr>
              <p:cNvSpPr>
                <a:spLocks noEditPoints="1"/>
              </p:cNvSpPr>
              <p:nvPr/>
            </p:nvSpPr>
            <p:spPr bwMode="auto">
              <a:xfrm rot="10800000">
                <a:off x="4649788" y="2266287"/>
                <a:ext cx="2935287" cy="3470275"/>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B52222"/>
              </a:solidFill>
              <a:ln>
                <a:noFill/>
              </a:ln>
            </p:spPr>
            <p:txBody>
              <a:bodyPr vert="horz" wrap="square" lIns="0" tIns="0" rIns="0" bIns="0" numCol="1" anchor="ctr" anchorCtr="0" compatLnSpc="1">
                <a:prstTxWarp prst="textNoShape">
                  <a:avLst/>
                </a:prstTxWarp>
              </a:bodyPr>
              <a:lstStyle/>
              <a:p>
                <a:pPr algn="ctr"/>
                <a:endParaRPr lang="id-ID" sz="4267">
                  <a:solidFill>
                    <a:schemeClr val="bg1"/>
                  </a:solidFill>
                  <a:latin typeface="思源黑体 CN Medium" panose="020B0600000000000000" pitchFamily="34" charset="-122"/>
                  <a:ea typeface="思源黑体 CN Medium" panose="020B0600000000000000" pitchFamily="34" charset="-122"/>
                </a:endParaRPr>
              </a:p>
            </p:txBody>
          </p:sp>
          <p:sp>
            <p:nvSpPr>
              <p:cNvPr id="24" name="Freeform 16">
                <a:extLst>
                  <a:ext uri="{FF2B5EF4-FFF2-40B4-BE49-F238E27FC236}">
                    <a16:creationId xmlns:a16="http://schemas.microsoft.com/office/drawing/2014/main" id="{23380602-7928-4F75-8DEC-D9D9B3051B18}"/>
                  </a:ext>
                </a:extLst>
              </p:cNvPr>
              <p:cNvSpPr>
                <a:spLocks noEditPoints="1"/>
              </p:cNvSpPr>
              <p:nvPr/>
            </p:nvSpPr>
            <p:spPr bwMode="auto">
              <a:xfrm rot="10800000">
                <a:off x="5346701" y="967712"/>
                <a:ext cx="1500187" cy="120332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004B82"/>
              </a:solidFill>
              <a:ln>
                <a:noFill/>
              </a:ln>
            </p:spPr>
            <p:txBody>
              <a:bodyPr vert="horz" wrap="square" lIns="0" tIns="0" rIns="0" bIns="0" numCol="1" anchor="ctr" anchorCtr="0" compatLnSpc="1">
                <a:prstTxWarp prst="textNoShape">
                  <a:avLst/>
                </a:prstTxWarp>
              </a:bodyPr>
              <a:lstStyle/>
              <a:p>
                <a:pPr algn="ctr"/>
                <a:endParaRPr lang="id-ID" sz="4267">
                  <a:solidFill>
                    <a:schemeClr val="bg1"/>
                  </a:solidFill>
                  <a:latin typeface="思源黑体 CN Medium" panose="020B0600000000000000" pitchFamily="34" charset="-122"/>
                  <a:ea typeface="思源黑体 CN Medium" panose="020B0600000000000000" pitchFamily="34" charset="-122"/>
                </a:endParaRPr>
              </a:p>
            </p:txBody>
          </p:sp>
        </p:grpSp>
      </p:grpSp>
      <p:sp>
        <p:nvSpPr>
          <p:cNvPr id="25" name="矩形 2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A08E802-81D0-4173-8CBC-0469FBF975E0}"/>
              </a:ext>
            </a:extLst>
          </p:cNvPr>
          <p:cNvSpPr/>
          <p:nvPr/>
        </p:nvSpPr>
        <p:spPr bwMode="auto">
          <a:xfrm>
            <a:off x="3566674" y="1672685"/>
            <a:ext cx="518092" cy="415498"/>
          </a:xfrm>
          <a:prstGeom prst="rect">
            <a:avLst/>
          </a:prstGeom>
          <a:noFill/>
        </p:spPr>
        <p:txBody>
          <a:bodyPr wrap="none" lIns="91440" tIns="45720" rIns="91440" bIns="45720" anchor="t">
            <a:spAutoFit/>
          </a:bodyPr>
          <a:lstStyle/>
          <a:p>
            <a:pPr>
              <a:defRPr/>
            </a:pPr>
            <a:r>
              <a:rPr lang="en-US" altLang="zh-CN" sz="2100" b="1" kern="100">
                <a:solidFill>
                  <a:srgbClr val="B52222"/>
                </a:solidFill>
                <a:latin typeface="思源黑体 CN Medium" panose="020B0600000000000000" pitchFamily="34" charset="-122"/>
                <a:ea typeface="思源黑体 CN Medium"/>
                <a:cs typeface="Times New Roman"/>
              </a:rPr>
              <a:t>01</a:t>
            </a:r>
            <a:endParaRPr lang="zh-CN" altLang="en-US" sz="2100" b="1" kern="100">
              <a:solidFill>
                <a:srgbClr val="B52222"/>
              </a:solidFill>
              <a:latin typeface="思源黑体 CN Medium" panose="020B0600000000000000" pitchFamily="34" charset="-122"/>
              <a:ea typeface="思源黑体 CN Medium"/>
              <a:cs typeface="Times New Roman"/>
            </a:endParaRPr>
          </a:p>
        </p:txBody>
      </p:sp>
      <p:sp>
        <p:nvSpPr>
          <p:cNvPr id="26" name="矩形 2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0D3FBE8-9330-481C-9BD5-C8F038A53E3B}"/>
              </a:ext>
            </a:extLst>
          </p:cNvPr>
          <p:cNvSpPr/>
          <p:nvPr/>
        </p:nvSpPr>
        <p:spPr>
          <a:xfrm>
            <a:off x="550258" y="2124091"/>
            <a:ext cx="3534509" cy="646331"/>
          </a:xfrm>
          <a:prstGeom prst="rect">
            <a:avLst/>
          </a:prstGeom>
        </p:spPr>
        <p:txBody>
          <a:bodyPr wrap="square" lIns="91440" tIns="45720" rIns="91440" bIns="45720" anchor="t">
            <a:spAutoFit/>
          </a:bodyPr>
          <a:lstStyle/>
          <a:p>
            <a:pPr algn="r"/>
            <a:r>
              <a:rPr lang="en-US" b="1"/>
              <a:t>Profound impact on internet users, especially children.​</a:t>
            </a:r>
            <a:endParaRPr lang="en-US" altLang="zh-CN" sz="1400" b="1">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3B0AB04C-FE62-4166-9591-AA701E83FD8E}"/>
              </a:ext>
            </a:extLst>
          </p:cNvPr>
          <p:cNvCxnSpPr/>
          <p:nvPr/>
        </p:nvCxnSpPr>
        <p:spPr>
          <a:xfrm>
            <a:off x="3694809" y="2159950"/>
            <a:ext cx="243109" cy="0"/>
          </a:xfrm>
          <a:prstGeom prst="line">
            <a:avLst/>
          </a:prstGeom>
          <a:ln w="19050">
            <a:solidFill>
              <a:srgbClr val="B52222"/>
            </a:solidFill>
          </a:ln>
        </p:spPr>
        <p:style>
          <a:lnRef idx="1">
            <a:schemeClr val="accent1"/>
          </a:lnRef>
          <a:fillRef idx="0">
            <a:schemeClr val="accent1"/>
          </a:fillRef>
          <a:effectRef idx="0">
            <a:schemeClr val="accent1"/>
          </a:effectRef>
          <a:fontRef idx="minor">
            <a:schemeClr val="tx1"/>
          </a:fontRef>
        </p:style>
      </p:cxnSp>
      <p:sp>
        <p:nvSpPr>
          <p:cNvPr id="28" name="矩形 27"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922D4CF2-B102-4B02-A22A-14E40087F89D}"/>
              </a:ext>
            </a:extLst>
          </p:cNvPr>
          <p:cNvSpPr/>
          <p:nvPr/>
        </p:nvSpPr>
        <p:spPr bwMode="auto">
          <a:xfrm>
            <a:off x="3564797" y="3714586"/>
            <a:ext cx="521297" cy="420564"/>
          </a:xfrm>
          <a:prstGeom prst="rect">
            <a:avLst/>
          </a:prstGeom>
          <a:noFill/>
        </p:spPr>
        <p:txBody>
          <a:bodyPr wrap="none" lIns="91440" tIns="45720" rIns="91440" bIns="45720" anchor="t">
            <a:spAutoFit/>
          </a:bodyPr>
          <a:lstStyle/>
          <a:p>
            <a:pPr>
              <a:defRPr/>
            </a:pPr>
            <a:r>
              <a:rPr lang="en-US" altLang="zh-CN" sz="2133" b="1" kern="100">
                <a:solidFill>
                  <a:srgbClr val="004B82"/>
                </a:solidFill>
                <a:latin typeface="思源黑体 CN Medium" panose="020B0600000000000000" pitchFamily="34" charset="-122"/>
                <a:ea typeface="思源黑体 CN Medium" panose="020B0600000000000000" pitchFamily="34" charset="-122"/>
                <a:cs typeface="Times New Roman" panose="02020603050405020304" pitchFamily="18" charset="0"/>
              </a:rPr>
              <a:t>03</a:t>
            </a:r>
            <a:endParaRPr lang="zh-CN" altLang="en-US" sz="2133" b="1" kern="100">
              <a:solidFill>
                <a:srgbClr val="004B82"/>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sp>
        <p:nvSpPr>
          <p:cNvPr id="29" name="矩形 2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1855D00-369A-481C-A5C3-984BB8F7CAC1}"/>
              </a:ext>
            </a:extLst>
          </p:cNvPr>
          <p:cNvSpPr/>
          <p:nvPr/>
        </p:nvSpPr>
        <p:spPr>
          <a:xfrm>
            <a:off x="535555" y="4165992"/>
            <a:ext cx="3534509" cy="923330"/>
          </a:xfrm>
          <a:prstGeom prst="rect">
            <a:avLst/>
          </a:prstGeom>
        </p:spPr>
        <p:txBody>
          <a:bodyPr wrap="square" lIns="91440" tIns="45720" rIns="91440" bIns="45720" anchor="t">
            <a:spAutoFit/>
          </a:bodyPr>
          <a:lstStyle/>
          <a:p>
            <a:pPr algn="r"/>
            <a:r>
              <a:rPr lang="en-US" b="1"/>
              <a:t>Empowering parents and educators with a robust content filtering system.​</a:t>
            </a:r>
            <a:endParaRPr lang="en-US" altLang="zh-CN" sz="1400" b="1">
              <a:solidFill>
                <a:schemeClr val="tx1">
                  <a:lumMod val="85000"/>
                  <a:lumOff val="15000"/>
                </a:schemeClr>
              </a:solidFill>
              <a:latin typeface="思源黑体 CN Medium" panose="020B0600000000000000" pitchFamily="34" charset="-122"/>
              <a:ea typeface="思源黑体 CN Medium" panose="020B0600000000000000" pitchFamily="34" charset="-122"/>
            </a:endParaRPr>
          </a:p>
        </p:txBody>
      </p:sp>
      <p:cxnSp>
        <p:nvCxnSpPr>
          <p:cNvPr id="30" name="直接连接符 2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50B35C8C-A5EC-4C23-90CC-66B295FD4991}"/>
              </a:ext>
            </a:extLst>
          </p:cNvPr>
          <p:cNvCxnSpPr/>
          <p:nvPr/>
        </p:nvCxnSpPr>
        <p:spPr>
          <a:xfrm>
            <a:off x="3680107" y="4201851"/>
            <a:ext cx="243109" cy="0"/>
          </a:xfrm>
          <a:prstGeom prst="line">
            <a:avLst/>
          </a:prstGeom>
          <a:ln w="19050">
            <a:solidFill>
              <a:srgbClr val="004B82"/>
            </a:solidFill>
          </a:ln>
        </p:spPr>
        <p:style>
          <a:lnRef idx="1">
            <a:schemeClr val="accent1"/>
          </a:lnRef>
          <a:fillRef idx="0">
            <a:schemeClr val="accent1"/>
          </a:fillRef>
          <a:effectRef idx="0">
            <a:schemeClr val="accent1"/>
          </a:effectRef>
          <a:fontRef idx="minor">
            <a:schemeClr val="tx1"/>
          </a:fontRef>
        </p:style>
      </p:cxnSp>
      <p:sp>
        <p:nvSpPr>
          <p:cNvPr id="34" name="文本框 22"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EC89F47-45F7-4B70-B042-298372FB6D20}"/>
              </a:ext>
            </a:extLst>
          </p:cNvPr>
          <p:cNvSpPr txBox="1"/>
          <p:nvPr/>
        </p:nvSpPr>
        <p:spPr>
          <a:xfrm>
            <a:off x="454482" y="618372"/>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Motivation</a:t>
            </a:r>
            <a:endParaRPr lang="zh-CN" altLang="en-US" sz="2800" b="1">
              <a:solidFill>
                <a:schemeClr val="tx1">
                  <a:lumMod val="65000"/>
                  <a:lumOff val="35000"/>
                </a:schemeClr>
              </a:solidFill>
              <a:latin typeface="思源黑体 CN Medium" panose="020B0600000000000000" pitchFamily="34" charset="-122"/>
              <a:ea typeface="思源黑体 CN Medium"/>
              <a:cs typeface="Arial"/>
            </a:endParaRPr>
          </a:p>
        </p:txBody>
      </p:sp>
    </p:spTree>
    <p:extLst>
      <p:ext uri="{BB962C8B-B14F-4D97-AF65-F5344CB8AC3E}">
        <p14:creationId xmlns:p14="http://schemas.microsoft.com/office/powerpoint/2010/main" val="87730486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250"/>
                                        <p:tgtEl>
                                          <p:spTgt spid="34"/>
                                        </p:tgtEl>
                                      </p:cBhvr>
                                    </p:animEffect>
                                  </p:childTnLst>
                                </p:cTn>
                              </p:par>
                            </p:childTnLst>
                          </p:cTn>
                        </p:par>
                        <p:par>
                          <p:cTn id="8" fill="hold">
                            <p:stCondLst>
                              <p:cond delay="250"/>
                            </p:stCondLst>
                            <p:childTnLst>
                              <p:par>
                                <p:cTn id="9" presetID="42"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ppt_x</p:attrName>
                                        </p:attrNameLst>
                                      </p:cBhvr>
                                      <p:tavLst>
                                        <p:tav tm="0">
                                          <p:val>
                                            <p:strVal val="#ppt_x"/>
                                          </p:val>
                                        </p:tav>
                                        <p:tav tm="100000">
                                          <p:val>
                                            <p:strVal val="#ppt_x"/>
                                          </p:val>
                                        </p:tav>
                                      </p:tavLst>
                                    </p:anim>
                                    <p:anim calcmode="lin" valueType="num">
                                      <p:cBhvr>
                                        <p:cTn id="13" dur="1000" fill="hold"/>
                                        <p:tgtEl>
                                          <p:spTgt spid="33"/>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par>
                          <p:cTn id="26" fill="hold">
                            <p:stCondLst>
                              <p:cond delay="2250"/>
                            </p:stCondLst>
                            <p:childTnLst>
                              <p:par>
                                <p:cTn id="27" presetID="42"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3250"/>
                            </p:stCondLst>
                            <p:childTnLst>
                              <p:par>
                                <p:cTn id="39" presetID="42"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par>
                          <p:cTn id="50" fill="hold">
                            <p:stCondLst>
                              <p:cond delay="4250"/>
                            </p:stCondLst>
                            <p:childTnLst>
                              <p:par>
                                <p:cTn id="51" presetID="42"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par>
                                <p:cTn id="56" presetID="10"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25" grpId="0"/>
      <p:bldP spid="26" grpId="0"/>
      <p:bldP spid="28" grpId="0"/>
      <p:bldP spid="29"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8D8D5D-B942-4BBD-B990-2C8DE78E21D3}"/>
              </a:ext>
            </a:extLst>
          </p:cNvPr>
          <p:cNvSpPr txBox="1"/>
          <p:nvPr/>
        </p:nvSpPr>
        <p:spPr>
          <a:xfrm>
            <a:off x="4156753" y="385914"/>
            <a:ext cx="34825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latin typeface="思源黑体 CN Heavy" panose="020B0A00000000000000" pitchFamily="34" charset="-122"/>
                <a:ea typeface="思源黑体 CN Heavy"/>
              </a:rPr>
              <a:t>AGENDA</a:t>
            </a:r>
          </a:p>
        </p:txBody>
      </p:sp>
      <p:grpSp>
        <p:nvGrpSpPr>
          <p:cNvPr id="28" name="Group 27">
            <a:extLst>
              <a:ext uri="{FF2B5EF4-FFF2-40B4-BE49-F238E27FC236}">
                <a16:creationId xmlns:a16="http://schemas.microsoft.com/office/drawing/2014/main" id="{214FAFDD-11FA-B214-D9D5-FEC4725A95A2}"/>
              </a:ext>
            </a:extLst>
          </p:cNvPr>
          <p:cNvGrpSpPr/>
          <p:nvPr/>
        </p:nvGrpSpPr>
        <p:grpSpPr>
          <a:xfrm>
            <a:off x="210430" y="1382303"/>
            <a:ext cx="1755106" cy="1914190"/>
            <a:chOff x="869430" y="1698005"/>
            <a:chExt cx="1755106" cy="1914190"/>
          </a:xfrm>
        </p:grpSpPr>
        <p:sp>
          <p:nvSpPr>
            <p:cNvPr id="4" name="椭圆 3">
              <a:extLst>
                <a:ext uri="{FF2B5EF4-FFF2-40B4-BE49-F238E27FC236}">
                  <a16:creationId xmlns:a16="http://schemas.microsoft.com/office/drawing/2014/main" id="{7E551096-4BBC-4DB1-8D40-9D1A71CC21F7}"/>
                </a:ext>
              </a:extLst>
            </p:cNvPr>
            <p:cNvSpPr/>
            <p:nvPr/>
          </p:nvSpPr>
          <p:spPr>
            <a:xfrm>
              <a:off x="1398800" y="2430590"/>
              <a:ext cx="605314" cy="60531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8" name="文本框 7">
              <a:extLst>
                <a:ext uri="{FF2B5EF4-FFF2-40B4-BE49-F238E27FC236}">
                  <a16:creationId xmlns:a16="http://schemas.microsoft.com/office/drawing/2014/main" id="{6ABE17D6-94CD-4A6C-BF29-190A6608E1F4}"/>
                </a:ext>
              </a:extLst>
            </p:cNvPr>
            <p:cNvSpPr txBox="1"/>
            <p:nvPr/>
          </p:nvSpPr>
          <p:spPr>
            <a:xfrm>
              <a:off x="869430" y="3273641"/>
              <a:ext cx="1755106" cy="338554"/>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Introduction</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7" name="文本框 6">
              <a:extLst>
                <a:ext uri="{FF2B5EF4-FFF2-40B4-BE49-F238E27FC236}">
                  <a16:creationId xmlns:a16="http://schemas.microsoft.com/office/drawing/2014/main" id="{4AA5614B-B15E-425A-B91F-33F40EF2FFAE}"/>
                </a:ext>
              </a:extLst>
            </p:cNvPr>
            <p:cNvSpPr txBox="1"/>
            <p:nvPr/>
          </p:nvSpPr>
          <p:spPr>
            <a:xfrm>
              <a:off x="1173792" y="1698005"/>
              <a:ext cx="1126844" cy="584775"/>
            </a:xfrm>
            <a:prstGeom prst="rect">
              <a:avLst/>
            </a:prstGeom>
            <a:noFill/>
          </p:spPr>
          <p:txBody>
            <a:bodyPr wrap="square" rtlCol="0">
              <a:spAutoFit/>
              <a:scene3d>
                <a:camera prst="orthographicFront"/>
                <a:lightRig rig="threePt" dir="t"/>
              </a:scene3d>
              <a:sp3d contourW="12700"/>
            </a:bodyPr>
            <a:lstStyle/>
            <a:p>
              <a:pPr algn="ctr"/>
              <a:r>
                <a:rPr lang="en-US" altLang="zh-CN" sz="3200" b="1">
                  <a:solidFill>
                    <a:srgbClr val="C00000"/>
                  </a:solidFill>
                  <a:latin typeface="思源黑体 CN Medium" panose="020B0600000000000000" pitchFamily="34" charset="-122"/>
                  <a:ea typeface="思源黑体 CN Medium" panose="020B0600000000000000" pitchFamily="34" charset="-122"/>
                </a:rPr>
                <a:t>01</a:t>
              </a:r>
              <a:endParaRPr lang="zh-CN" altLang="en-US" sz="3200" b="1">
                <a:solidFill>
                  <a:srgbClr val="C00000"/>
                </a:solidFill>
                <a:latin typeface="思源黑体 CN Medium" panose="020B0600000000000000" pitchFamily="34" charset="-122"/>
                <a:ea typeface="思源黑体 CN Medium" panose="020B0600000000000000" pitchFamily="34" charset="-122"/>
              </a:endParaRPr>
            </a:p>
          </p:txBody>
        </p:sp>
        <p:pic>
          <p:nvPicPr>
            <p:cNvPr id="12" name="Graphic 1" descr="Theatre with solid fill">
              <a:extLst>
                <a:ext uri="{FF2B5EF4-FFF2-40B4-BE49-F238E27FC236}">
                  <a16:creationId xmlns:a16="http://schemas.microsoft.com/office/drawing/2014/main" id="{A4C7D514-45E2-B1FA-37C8-0191EEBB67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3776" y="2561458"/>
              <a:ext cx="368638" cy="368638"/>
            </a:xfrm>
            <a:prstGeom prst="rect">
              <a:avLst/>
            </a:prstGeom>
          </p:spPr>
        </p:pic>
      </p:grpSp>
      <p:grpSp>
        <p:nvGrpSpPr>
          <p:cNvPr id="30" name="Group 29">
            <a:extLst>
              <a:ext uri="{FF2B5EF4-FFF2-40B4-BE49-F238E27FC236}">
                <a16:creationId xmlns:a16="http://schemas.microsoft.com/office/drawing/2014/main" id="{751CBAAF-FC92-965B-C3D9-1C90B2DC38B9}"/>
              </a:ext>
            </a:extLst>
          </p:cNvPr>
          <p:cNvGrpSpPr/>
          <p:nvPr/>
        </p:nvGrpSpPr>
        <p:grpSpPr>
          <a:xfrm>
            <a:off x="5191081" y="1327978"/>
            <a:ext cx="1755106" cy="1826267"/>
            <a:chOff x="3519639" y="1749346"/>
            <a:chExt cx="1755106" cy="1826267"/>
          </a:xfrm>
        </p:grpSpPr>
        <p:sp>
          <p:nvSpPr>
            <p:cNvPr id="16" name="椭圆 15">
              <a:extLst>
                <a:ext uri="{FF2B5EF4-FFF2-40B4-BE49-F238E27FC236}">
                  <a16:creationId xmlns:a16="http://schemas.microsoft.com/office/drawing/2014/main" id="{80823DEA-18A9-4706-93CA-142117F16841}"/>
                </a:ext>
              </a:extLst>
            </p:cNvPr>
            <p:cNvSpPr/>
            <p:nvPr/>
          </p:nvSpPr>
          <p:spPr>
            <a:xfrm>
              <a:off x="4094535" y="2442854"/>
              <a:ext cx="605314" cy="60531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latin typeface="思源黑体 CN Medium" panose="020B0600000000000000" pitchFamily="34" charset="-122"/>
                <a:ea typeface="思源黑体 CN Medium" panose="020B0600000000000000" pitchFamily="34" charset="-122"/>
              </a:endParaRPr>
            </a:p>
          </p:txBody>
        </p:sp>
        <p:sp>
          <p:nvSpPr>
            <p:cNvPr id="14" name="文本框 13">
              <a:extLst>
                <a:ext uri="{FF2B5EF4-FFF2-40B4-BE49-F238E27FC236}">
                  <a16:creationId xmlns:a16="http://schemas.microsoft.com/office/drawing/2014/main" id="{C5ABB780-61F2-47F0-8066-F9DDAD26CDD3}"/>
                </a:ext>
              </a:extLst>
            </p:cNvPr>
            <p:cNvSpPr txBox="1"/>
            <p:nvPr/>
          </p:nvSpPr>
          <p:spPr>
            <a:xfrm>
              <a:off x="3519639" y="3237059"/>
              <a:ext cx="1755106" cy="338554"/>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Background</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13" name="文本框 12">
              <a:extLst>
                <a:ext uri="{FF2B5EF4-FFF2-40B4-BE49-F238E27FC236}">
                  <a16:creationId xmlns:a16="http://schemas.microsoft.com/office/drawing/2014/main" id="{D02E4CC1-792D-421D-8B5D-F056AAB98C7B}"/>
                </a:ext>
              </a:extLst>
            </p:cNvPr>
            <p:cNvSpPr txBox="1"/>
            <p:nvPr/>
          </p:nvSpPr>
          <p:spPr>
            <a:xfrm>
              <a:off x="3833770" y="1749346"/>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2F5597"/>
                  </a:solidFill>
                  <a:latin typeface="思源黑体 CN Medium" panose="020B0600000000000000" pitchFamily="34" charset="-122"/>
                  <a:ea typeface="思源黑体 CN Medium"/>
                </a:rPr>
                <a:t>04</a:t>
              </a:r>
              <a:endParaRPr lang="zh-CN" altLang="en-US" sz="3200" b="1">
                <a:solidFill>
                  <a:srgbClr val="2F5597"/>
                </a:solidFill>
                <a:latin typeface="思源黑体 CN Medium" panose="020B0600000000000000" pitchFamily="34" charset="-122"/>
                <a:ea typeface="思源黑体 CN Medium" panose="020B0600000000000000" pitchFamily="34" charset="-122"/>
              </a:endParaRPr>
            </a:p>
          </p:txBody>
        </p:sp>
        <p:pic>
          <p:nvPicPr>
            <p:cNvPr id="15" name="Graphic 14" descr="Lightbulb and gear with solid fill">
              <a:extLst>
                <a:ext uri="{FF2B5EF4-FFF2-40B4-BE49-F238E27FC236}">
                  <a16:creationId xmlns:a16="http://schemas.microsoft.com/office/drawing/2014/main" id="{53FADD28-682A-5BA5-E252-AD253900C6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2167" y="2567486"/>
              <a:ext cx="369496" cy="365760"/>
            </a:xfrm>
            <a:prstGeom prst="rect">
              <a:avLst/>
            </a:prstGeom>
          </p:spPr>
        </p:pic>
      </p:grpSp>
      <p:grpSp>
        <p:nvGrpSpPr>
          <p:cNvPr id="32" name="Group 31">
            <a:extLst>
              <a:ext uri="{FF2B5EF4-FFF2-40B4-BE49-F238E27FC236}">
                <a16:creationId xmlns:a16="http://schemas.microsoft.com/office/drawing/2014/main" id="{F5B3EE87-B82D-3D22-C359-FD78B2AAA2C6}"/>
              </a:ext>
            </a:extLst>
          </p:cNvPr>
          <p:cNvGrpSpPr/>
          <p:nvPr/>
        </p:nvGrpSpPr>
        <p:grpSpPr>
          <a:xfrm>
            <a:off x="8454306" y="1305909"/>
            <a:ext cx="1755106" cy="1826267"/>
            <a:chOff x="6324856" y="1727511"/>
            <a:chExt cx="1755106" cy="1826267"/>
          </a:xfrm>
        </p:grpSpPr>
        <p:grpSp>
          <p:nvGrpSpPr>
            <p:cNvPr id="29" name="组合 28">
              <a:extLst>
                <a:ext uri="{FF2B5EF4-FFF2-40B4-BE49-F238E27FC236}">
                  <a16:creationId xmlns:a16="http://schemas.microsoft.com/office/drawing/2014/main" id="{646DBF10-C152-4D38-BCAA-CFD90DBA7831}"/>
                </a:ext>
              </a:extLst>
            </p:cNvPr>
            <p:cNvGrpSpPr/>
            <p:nvPr/>
          </p:nvGrpSpPr>
          <p:grpSpPr>
            <a:xfrm>
              <a:off x="6324856" y="1727511"/>
              <a:ext cx="1755106" cy="1826267"/>
              <a:chOff x="6415903" y="2532600"/>
              <a:chExt cx="1755106" cy="1826267"/>
            </a:xfrm>
          </p:grpSpPr>
          <p:sp>
            <p:nvSpPr>
              <p:cNvPr id="31" name="椭圆 30">
                <a:extLst>
                  <a:ext uri="{FF2B5EF4-FFF2-40B4-BE49-F238E27FC236}">
                    <a16:creationId xmlns:a16="http://schemas.microsoft.com/office/drawing/2014/main" id="{41AE7638-4352-4224-96E5-28E87AD23769}"/>
                  </a:ext>
                </a:extLst>
              </p:cNvPr>
              <p:cNvSpPr/>
              <p:nvPr/>
            </p:nvSpPr>
            <p:spPr>
              <a:xfrm>
                <a:off x="6990799" y="3226108"/>
                <a:ext cx="605314" cy="60531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思源黑体 CN Medium" panose="020B0600000000000000" pitchFamily="34" charset="-122"/>
                  <a:ea typeface="思源黑体 CN Medium" panose="020B0600000000000000" pitchFamily="34" charset="-122"/>
                </a:endParaRPr>
              </a:p>
            </p:txBody>
          </p:sp>
          <p:sp>
            <p:nvSpPr>
              <p:cNvPr id="34" name="文本框 33">
                <a:extLst>
                  <a:ext uri="{FF2B5EF4-FFF2-40B4-BE49-F238E27FC236}">
                    <a16:creationId xmlns:a16="http://schemas.microsoft.com/office/drawing/2014/main" id="{87CE9F17-6695-487F-9280-BFD5B1DF5D1C}"/>
                  </a:ext>
                </a:extLst>
              </p:cNvPr>
              <p:cNvSpPr txBox="1"/>
              <p:nvPr/>
            </p:nvSpPr>
            <p:spPr>
              <a:xfrm>
                <a:off x="6415903" y="4020313"/>
                <a:ext cx="1755106" cy="338554"/>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Objective</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33" name="文本框 32">
                <a:extLst>
                  <a:ext uri="{FF2B5EF4-FFF2-40B4-BE49-F238E27FC236}">
                    <a16:creationId xmlns:a16="http://schemas.microsoft.com/office/drawing/2014/main" id="{05F73665-5164-473C-B4B6-52C9A547E0F8}"/>
                  </a:ext>
                </a:extLst>
              </p:cNvPr>
              <p:cNvSpPr txBox="1"/>
              <p:nvPr/>
            </p:nvSpPr>
            <p:spPr>
              <a:xfrm>
                <a:off x="6730034" y="2532600"/>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2F5597"/>
                    </a:solidFill>
                    <a:latin typeface="思源黑体 CN Medium" panose="020B0600000000000000" pitchFamily="34" charset="-122"/>
                    <a:ea typeface="思源黑体 CN Medium"/>
                  </a:rPr>
                  <a:t>06</a:t>
                </a:r>
                <a:endParaRPr lang="zh-CN" altLang="en-US" sz="3200" b="1">
                  <a:solidFill>
                    <a:srgbClr val="2F5597"/>
                  </a:solidFill>
                  <a:latin typeface="思源黑体 CN Medium" panose="020B0600000000000000" pitchFamily="34" charset="-122"/>
                  <a:ea typeface="思源黑体 CN Medium" panose="020B0600000000000000" pitchFamily="34" charset="-122"/>
                </a:endParaRPr>
              </a:p>
            </p:txBody>
          </p:sp>
        </p:grpSp>
        <p:pic>
          <p:nvPicPr>
            <p:cNvPr id="21" name="Graphic 20" descr="Bullseye with solid fill">
              <a:extLst>
                <a:ext uri="{FF2B5EF4-FFF2-40B4-BE49-F238E27FC236}">
                  <a16:creationId xmlns:a16="http://schemas.microsoft.com/office/drawing/2014/main" id="{C32D8CE3-59A0-339C-453D-EEB2918771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27209" y="2549080"/>
              <a:ext cx="364067" cy="360386"/>
            </a:xfrm>
            <a:prstGeom prst="rect">
              <a:avLst/>
            </a:prstGeom>
          </p:spPr>
        </p:pic>
      </p:grpSp>
      <p:grpSp>
        <p:nvGrpSpPr>
          <p:cNvPr id="35" name="Group 34">
            <a:extLst>
              <a:ext uri="{FF2B5EF4-FFF2-40B4-BE49-F238E27FC236}">
                <a16:creationId xmlns:a16="http://schemas.microsoft.com/office/drawing/2014/main" id="{9E0DC466-F533-3622-C865-369A049C02C4}"/>
              </a:ext>
            </a:extLst>
          </p:cNvPr>
          <p:cNvGrpSpPr/>
          <p:nvPr/>
        </p:nvGrpSpPr>
        <p:grpSpPr>
          <a:xfrm>
            <a:off x="3160015" y="1331791"/>
            <a:ext cx="2394902" cy="2072488"/>
            <a:chOff x="8740503" y="1737082"/>
            <a:chExt cx="2394902" cy="2072488"/>
          </a:xfrm>
        </p:grpSpPr>
        <p:grpSp>
          <p:nvGrpSpPr>
            <p:cNvPr id="18" name="组合 17">
              <a:extLst>
                <a:ext uri="{FF2B5EF4-FFF2-40B4-BE49-F238E27FC236}">
                  <a16:creationId xmlns:a16="http://schemas.microsoft.com/office/drawing/2014/main" id="{1532D7AF-387E-4CDA-B3FE-2B862FFA61A8}"/>
                </a:ext>
              </a:extLst>
            </p:cNvPr>
            <p:cNvGrpSpPr/>
            <p:nvPr/>
          </p:nvGrpSpPr>
          <p:grpSpPr>
            <a:xfrm>
              <a:off x="8740503" y="1737082"/>
              <a:ext cx="2394902" cy="2072488"/>
              <a:chOff x="8490919" y="2532600"/>
              <a:chExt cx="2394902" cy="2072488"/>
            </a:xfrm>
          </p:grpSpPr>
          <p:sp>
            <p:nvSpPr>
              <p:cNvPr id="19" name="椭圆 18">
                <a:extLst>
                  <a:ext uri="{FF2B5EF4-FFF2-40B4-BE49-F238E27FC236}">
                    <a16:creationId xmlns:a16="http://schemas.microsoft.com/office/drawing/2014/main" id="{09921777-5B49-4CB4-8DFF-2EF46FE61F32}"/>
                  </a:ext>
                </a:extLst>
              </p:cNvPr>
              <p:cNvSpPr/>
              <p:nvPr/>
            </p:nvSpPr>
            <p:spPr>
              <a:xfrm>
                <a:off x="9385713" y="3226108"/>
                <a:ext cx="605314" cy="60531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23" name="文本框 22">
                <a:extLst>
                  <a:ext uri="{FF2B5EF4-FFF2-40B4-BE49-F238E27FC236}">
                    <a16:creationId xmlns:a16="http://schemas.microsoft.com/office/drawing/2014/main" id="{28DDCB44-3B15-4620-BCBC-C753A4F661BB}"/>
                  </a:ext>
                </a:extLst>
              </p:cNvPr>
              <p:cNvSpPr txBox="1"/>
              <p:nvPr/>
            </p:nvSpPr>
            <p:spPr>
              <a:xfrm>
                <a:off x="8490919" y="4020313"/>
                <a:ext cx="2394902" cy="584775"/>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Motivation &amp; </a:t>
                </a:r>
                <a:r>
                  <a:rPr lang="en-US" altLang="zh-CN" sz="1600" b="1">
                    <a:solidFill>
                      <a:schemeClr val="tx1">
                        <a:lumMod val="65000"/>
                        <a:lumOff val="35000"/>
                      </a:schemeClr>
                    </a:solidFill>
                    <a:latin typeface="思源黑体 CN Medium" panose="020B0600000000000000" pitchFamily="34" charset="-122"/>
                    <a:ea typeface="思源黑体 CN Medium"/>
                  </a:rPr>
                  <a:t>Statistics</a:t>
                </a:r>
                <a:endPar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2" name="文本框 21">
                <a:extLst>
                  <a:ext uri="{FF2B5EF4-FFF2-40B4-BE49-F238E27FC236}">
                    <a16:creationId xmlns:a16="http://schemas.microsoft.com/office/drawing/2014/main" id="{04282CB2-7064-4564-87E2-FD56198BF133}"/>
                  </a:ext>
                </a:extLst>
              </p:cNvPr>
              <p:cNvSpPr txBox="1"/>
              <p:nvPr/>
            </p:nvSpPr>
            <p:spPr>
              <a:xfrm>
                <a:off x="9124948" y="2532600"/>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C00000"/>
                    </a:solidFill>
                    <a:latin typeface="思源黑体 CN Medium" panose="020B0600000000000000" pitchFamily="34" charset="-122"/>
                    <a:ea typeface="思源黑体 CN Medium"/>
                  </a:rPr>
                  <a:t>03</a:t>
                </a:r>
                <a:endParaRPr lang="zh-CN" altLang="en-US" sz="3200" b="1">
                  <a:solidFill>
                    <a:srgbClr val="C00000"/>
                  </a:solidFill>
                  <a:latin typeface="思源黑体 CN Medium" panose="020B0600000000000000" pitchFamily="34" charset="-122"/>
                  <a:ea typeface="思源黑体 CN Medium" panose="020B0600000000000000" pitchFamily="34" charset="-122"/>
                </a:endParaRPr>
              </a:p>
            </p:txBody>
          </p:sp>
        </p:grpSp>
        <p:pic>
          <p:nvPicPr>
            <p:cNvPr id="24" name="Graphic 23" descr="Handshake with solid fill">
              <a:extLst>
                <a:ext uri="{FF2B5EF4-FFF2-40B4-BE49-F238E27FC236}">
                  <a16:creationId xmlns:a16="http://schemas.microsoft.com/office/drawing/2014/main" id="{61A867DB-16B1-AD19-8D31-DF2605D11E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45487" y="2581242"/>
              <a:ext cx="371122" cy="367441"/>
            </a:xfrm>
            <a:prstGeom prst="rect">
              <a:avLst/>
            </a:prstGeom>
          </p:spPr>
        </p:pic>
      </p:grpSp>
      <p:grpSp>
        <p:nvGrpSpPr>
          <p:cNvPr id="49" name="Group 48">
            <a:extLst>
              <a:ext uri="{FF2B5EF4-FFF2-40B4-BE49-F238E27FC236}">
                <a16:creationId xmlns:a16="http://schemas.microsoft.com/office/drawing/2014/main" id="{9B768723-50E1-E654-FD41-E339C69F0976}"/>
              </a:ext>
            </a:extLst>
          </p:cNvPr>
          <p:cNvGrpSpPr/>
          <p:nvPr/>
        </p:nvGrpSpPr>
        <p:grpSpPr>
          <a:xfrm>
            <a:off x="3522936" y="4066753"/>
            <a:ext cx="1755106" cy="2564931"/>
            <a:chOff x="997555" y="4065997"/>
            <a:chExt cx="1755106" cy="2564931"/>
          </a:xfrm>
        </p:grpSpPr>
        <p:grpSp>
          <p:nvGrpSpPr>
            <p:cNvPr id="36" name="组合 2">
              <a:extLst>
                <a:ext uri="{FF2B5EF4-FFF2-40B4-BE49-F238E27FC236}">
                  <a16:creationId xmlns:a16="http://schemas.microsoft.com/office/drawing/2014/main" id="{00E2CD4C-C12E-DC33-5F56-68B4316FC1AA}"/>
                </a:ext>
              </a:extLst>
            </p:cNvPr>
            <p:cNvGrpSpPr/>
            <p:nvPr/>
          </p:nvGrpSpPr>
          <p:grpSpPr>
            <a:xfrm>
              <a:off x="997555" y="4065997"/>
              <a:ext cx="1755106" cy="2564931"/>
              <a:chOff x="1626075" y="2532600"/>
              <a:chExt cx="1755106" cy="2564931"/>
            </a:xfrm>
          </p:grpSpPr>
          <p:sp>
            <p:nvSpPr>
              <p:cNvPr id="37" name="椭圆 3">
                <a:extLst>
                  <a:ext uri="{FF2B5EF4-FFF2-40B4-BE49-F238E27FC236}">
                    <a16:creationId xmlns:a16="http://schemas.microsoft.com/office/drawing/2014/main" id="{334F371B-F854-F1D9-243A-ACEFBF420C72}"/>
                  </a:ext>
                </a:extLst>
              </p:cNvPr>
              <p:cNvSpPr/>
              <p:nvPr/>
            </p:nvSpPr>
            <p:spPr>
              <a:xfrm>
                <a:off x="2200971" y="3226108"/>
                <a:ext cx="605314" cy="6053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39" name="文本框 7">
                <a:extLst>
                  <a:ext uri="{FF2B5EF4-FFF2-40B4-BE49-F238E27FC236}">
                    <a16:creationId xmlns:a16="http://schemas.microsoft.com/office/drawing/2014/main" id="{5D1AC23B-9498-D4D6-F7A3-9A28B10153D5}"/>
                  </a:ext>
                </a:extLst>
              </p:cNvPr>
              <p:cNvSpPr txBox="1"/>
              <p:nvPr/>
            </p:nvSpPr>
            <p:spPr>
              <a:xfrm>
                <a:off x="1626075" y="4020313"/>
                <a:ext cx="1755106" cy="1077218"/>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Phase Description &amp; System Architecture </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0" name="文本框 6">
                <a:extLst>
                  <a:ext uri="{FF2B5EF4-FFF2-40B4-BE49-F238E27FC236}">
                    <a16:creationId xmlns:a16="http://schemas.microsoft.com/office/drawing/2014/main" id="{743BF0C5-7E17-44DD-1D6E-90C30635ADD5}"/>
                  </a:ext>
                </a:extLst>
              </p:cNvPr>
              <p:cNvSpPr txBox="1"/>
              <p:nvPr/>
            </p:nvSpPr>
            <p:spPr>
              <a:xfrm>
                <a:off x="1940206" y="2532600"/>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chemeClr val="accent1">
                        <a:lumMod val="75000"/>
                      </a:schemeClr>
                    </a:solidFill>
                    <a:latin typeface="思源黑体 CN Medium" panose="020B0600000000000000" pitchFamily="34" charset="-122"/>
                    <a:ea typeface="思源黑体 CN Medium"/>
                  </a:rPr>
                  <a:t>10</a:t>
                </a:r>
                <a:endParaRPr lang="zh-CN" altLang="en-US" sz="3200" b="1">
                  <a:solidFill>
                    <a:schemeClr val="accent1">
                      <a:lumMod val="75000"/>
                    </a:schemeClr>
                  </a:solidFill>
                  <a:latin typeface="思源黑体 CN Medium" panose="020B0600000000000000" pitchFamily="34" charset="-122"/>
                  <a:ea typeface="思源黑体 CN Medium" panose="020B0600000000000000" pitchFamily="34" charset="-122"/>
                </a:endParaRPr>
              </a:p>
            </p:txBody>
          </p:sp>
        </p:grpSp>
        <p:pic>
          <p:nvPicPr>
            <p:cNvPr id="5" name="Graphic 4" descr="Network diagram with solid fill">
              <a:extLst>
                <a:ext uri="{FF2B5EF4-FFF2-40B4-BE49-F238E27FC236}">
                  <a16:creationId xmlns:a16="http://schemas.microsoft.com/office/drawing/2014/main" id="{6AE84DAA-70CC-17B3-5153-16457332FD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14510" y="4897223"/>
              <a:ext cx="361277" cy="361277"/>
            </a:xfrm>
            <a:prstGeom prst="rect">
              <a:avLst/>
            </a:prstGeom>
          </p:spPr>
        </p:pic>
      </p:grpSp>
      <p:grpSp>
        <p:nvGrpSpPr>
          <p:cNvPr id="47" name="Group 46">
            <a:extLst>
              <a:ext uri="{FF2B5EF4-FFF2-40B4-BE49-F238E27FC236}">
                <a16:creationId xmlns:a16="http://schemas.microsoft.com/office/drawing/2014/main" id="{9668B93D-8E7E-795E-607C-54A94DFDE031}"/>
              </a:ext>
            </a:extLst>
          </p:cNvPr>
          <p:cNvGrpSpPr/>
          <p:nvPr/>
        </p:nvGrpSpPr>
        <p:grpSpPr>
          <a:xfrm>
            <a:off x="10130621" y="1302634"/>
            <a:ext cx="1755106" cy="2072488"/>
            <a:chOff x="6334224" y="4086559"/>
            <a:chExt cx="1755106" cy="2072488"/>
          </a:xfrm>
        </p:grpSpPr>
        <p:grpSp>
          <p:nvGrpSpPr>
            <p:cNvPr id="66" name="组合 2">
              <a:extLst>
                <a:ext uri="{FF2B5EF4-FFF2-40B4-BE49-F238E27FC236}">
                  <a16:creationId xmlns:a16="http://schemas.microsoft.com/office/drawing/2014/main" id="{319C65A4-F1B3-78AB-2770-1E736EBAE8ED}"/>
                </a:ext>
              </a:extLst>
            </p:cNvPr>
            <p:cNvGrpSpPr/>
            <p:nvPr/>
          </p:nvGrpSpPr>
          <p:grpSpPr>
            <a:xfrm>
              <a:off x="6334224" y="4086559"/>
              <a:ext cx="1755106" cy="2072488"/>
              <a:chOff x="1626075" y="2532600"/>
              <a:chExt cx="1755106" cy="2072488"/>
            </a:xfrm>
          </p:grpSpPr>
          <p:sp>
            <p:nvSpPr>
              <p:cNvPr id="67" name="椭圆 3">
                <a:extLst>
                  <a:ext uri="{FF2B5EF4-FFF2-40B4-BE49-F238E27FC236}">
                    <a16:creationId xmlns:a16="http://schemas.microsoft.com/office/drawing/2014/main" id="{2FE0762E-1337-94F9-8E18-930A403E0ED1}"/>
                  </a:ext>
                </a:extLst>
              </p:cNvPr>
              <p:cNvSpPr/>
              <p:nvPr/>
            </p:nvSpPr>
            <p:spPr>
              <a:xfrm>
                <a:off x="2200971" y="3226108"/>
                <a:ext cx="605314" cy="60531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69" name="文本框 7">
                <a:extLst>
                  <a:ext uri="{FF2B5EF4-FFF2-40B4-BE49-F238E27FC236}">
                    <a16:creationId xmlns:a16="http://schemas.microsoft.com/office/drawing/2014/main" id="{BF9BE64C-DCFE-4D0F-8752-0D3C3E83FDC2}"/>
                  </a:ext>
                </a:extLst>
              </p:cNvPr>
              <p:cNvSpPr txBox="1"/>
              <p:nvPr/>
            </p:nvSpPr>
            <p:spPr>
              <a:xfrm>
                <a:off x="1626075" y="4020313"/>
                <a:ext cx="1755106" cy="584775"/>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Benefits &amp; Applications</a:t>
                </a:r>
              </a:p>
            </p:txBody>
          </p:sp>
          <p:sp>
            <p:nvSpPr>
              <p:cNvPr id="70" name="文本框 6">
                <a:extLst>
                  <a:ext uri="{FF2B5EF4-FFF2-40B4-BE49-F238E27FC236}">
                    <a16:creationId xmlns:a16="http://schemas.microsoft.com/office/drawing/2014/main" id="{3FF4188E-B5C3-10BB-DD44-68702DE68B16}"/>
                  </a:ext>
                </a:extLst>
              </p:cNvPr>
              <p:cNvSpPr txBox="1"/>
              <p:nvPr/>
            </p:nvSpPr>
            <p:spPr>
              <a:xfrm>
                <a:off x="1940206" y="2532600"/>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C00000"/>
                    </a:solidFill>
                    <a:latin typeface="思源黑体 CN Medium" panose="020B0600000000000000" pitchFamily="34" charset="-122"/>
                    <a:ea typeface="思源黑体 CN Medium"/>
                  </a:rPr>
                  <a:t>07</a:t>
                </a:r>
                <a:endParaRPr lang="zh-CN" altLang="en-US" sz="3200" b="1">
                  <a:solidFill>
                    <a:srgbClr val="C00000"/>
                  </a:solidFill>
                  <a:latin typeface="思源黑体 CN Medium" panose="020B0600000000000000" pitchFamily="34" charset="-122"/>
                  <a:ea typeface="思源黑体 CN Medium" panose="020B0600000000000000" pitchFamily="34" charset="-122"/>
                </a:endParaRPr>
              </a:p>
            </p:txBody>
          </p:sp>
        </p:grpSp>
        <p:pic>
          <p:nvPicPr>
            <p:cNvPr id="11" name="Graphic 10" descr="Artificial Intelligence with solid fill">
              <a:extLst>
                <a:ext uri="{FF2B5EF4-FFF2-40B4-BE49-F238E27FC236}">
                  <a16:creationId xmlns:a16="http://schemas.microsoft.com/office/drawing/2014/main" id="{AD69630B-A132-9D72-016E-BE20D5BE935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29892" y="4913941"/>
              <a:ext cx="371122" cy="364066"/>
            </a:xfrm>
            <a:prstGeom prst="rect">
              <a:avLst/>
            </a:prstGeom>
          </p:spPr>
        </p:pic>
      </p:grpSp>
      <p:grpSp>
        <p:nvGrpSpPr>
          <p:cNvPr id="48" name="Group 47">
            <a:extLst>
              <a:ext uri="{FF2B5EF4-FFF2-40B4-BE49-F238E27FC236}">
                <a16:creationId xmlns:a16="http://schemas.microsoft.com/office/drawing/2014/main" id="{E11BB8E1-DC35-9490-D5D8-720A621F1C23}"/>
              </a:ext>
            </a:extLst>
          </p:cNvPr>
          <p:cNvGrpSpPr/>
          <p:nvPr/>
        </p:nvGrpSpPr>
        <p:grpSpPr>
          <a:xfrm>
            <a:off x="6928685" y="4097570"/>
            <a:ext cx="1755106" cy="1826267"/>
            <a:chOff x="3519639" y="4117965"/>
            <a:chExt cx="1755106" cy="1826267"/>
          </a:xfrm>
        </p:grpSpPr>
        <p:grpSp>
          <p:nvGrpSpPr>
            <p:cNvPr id="41" name="组合 9">
              <a:extLst>
                <a:ext uri="{FF2B5EF4-FFF2-40B4-BE49-F238E27FC236}">
                  <a16:creationId xmlns:a16="http://schemas.microsoft.com/office/drawing/2014/main" id="{998416F8-5030-EA33-4E77-EEDC9D19860A}"/>
                </a:ext>
              </a:extLst>
            </p:cNvPr>
            <p:cNvGrpSpPr/>
            <p:nvPr/>
          </p:nvGrpSpPr>
          <p:grpSpPr>
            <a:xfrm>
              <a:off x="3519639" y="4117965"/>
              <a:ext cx="1755106" cy="1826267"/>
              <a:chOff x="4020989" y="2532600"/>
              <a:chExt cx="1755106" cy="1826267"/>
            </a:xfrm>
          </p:grpSpPr>
          <p:sp>
            <p:nvSpPr>
              <p:cNvPr id="45" name="椭圆 15">
                <a:extLst>
                  <a:ext uri="{FF2B5EF4-FFF2-40B4-BE49-F238E27FC236}">
                    <a16:creationId xmlns:a16="http://schemas.microsoft.com/office/drawing/2014/main" id="{290DEA31-34A1-E6D6-C8AF-6F6E27F4B26E}"/>
                  </a:ext>
                </a:extLst>
              </p:cNvPr>
              <p:cNvSpPr/>
              <p:nvPr/>
            </p:nvSpPr>
            <p:spPr>
              <a:xfrm>
                <a:off x="4595885" y="3226108"/>
                <a:ext cx="605314" cy="60531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F5597"/>
                  </a:solidFill>
                  <a:latin typeface="思源黑体 CN Medium" panose="020B0600000000000000" pitchFamily="34" charset="-122"/>
                  <a:ea typeface="思源黑体 CN Medium" panose="020B0600000000000000" pitchFamily="34" charset="-122"/>
                </a:endParaRPr>
              </a:p>
            </p:txBody>
          </p:sp>
          <p:sp>
            <p:nvSpPr>
              <p:cNvPr id="43" name="文本框 13">
                <a:extLst>
                  <a:ext uri="{FF2B5EF4-FFF2-40B4-BE49-F238E27FC236}">
                    <a16:creationId xmlns:a16="http://schemas.microsoft.com/office/drawing/2014/main" id="{0510B838-08A2-7314-B6E7-DBE8797DBC56}"/>
                  </a:ext>
                </a:extLst>
              </p:cNvPr>
              <p:cNvSpPr txBox="1"/>
              <p:nvPr/>
            </p:nvSpPr>
            <p:spPr>
              <a:xfrm>
                <a:off x="4020989" y="4020313"/>
                <a:ext cx="1755106" cy="338554"/>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Time Plan</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44" name="文本框 12">
                <a:extLst>
                  <a:ext uri="{FF2B5EF4-FFF2-40B4-BE49-F238E27FC236}">
                    <a16:creationId xmlns:a16="http://schemas.microsoft.com/office/drawing/2014/main" id="{35B423A7-7B5B-75E5-3E3C-DD8BEEF09D5E}"/>
                  </a:ext>
                </a:extLst>
              </p:cNvPr>
              <p:cNvSpPr txBox="1"/>
              <p:nvPr/>
            </p:nvSpPr>
            <p:spPr>
              <a:xfrm>
                <a:off x="4335120" y="2532600"/>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2F5597"/>
                    </a:solidFill>
                    <a:latin typeface="思源黑体 CN Medium" panose="020B0600000000000000" pitchFamily="34" charset="-122"/>
                    <a:ea typeface="思源黑体 CN Medium"/>
                  </a:rPr>
                  <a:t>12</a:t>
                </a:r>
                <a:endParaRPr lang="zh-CN" altLang="en-US" sz="3200" b="1">
                  <a:solidFill>
                    <a:srgbClr val="2F5597"/>
                  </a:solidFill>
                  <a:latin typeface="思源黑体 CN Medium" panose="020B0600000000000000" pitchFamily="34" charset="-122"/>
                  <a:ea typeface="思源黑体 CN Medium"/>
                </a:endParaRPr>
              </a:p>
            </p:txBody>
          </p:sp>
        </p:grpSp>
        <p:pic>
          <p:nvPicPr>
            <p:cNvPr id="9" name="Graphic 8" descr="Stopwatch 75% with solid fill">
              <a:extLst>
                <a:ext uri="{FF2B5EF4-FFF2-40B4-BE49-F238E27FC236}">
                  <a16:creationId xmlns:a16="http://schemas.microsoft.com/office/drawing/2014/main" id="{AF5054BF-9CC1-009D-FBAE-DFAE2A565F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207521" y="4928087"/>
              <a:ext cx="372130" cy="376317"/>
            </a:xfrm>
            <a:prstGeom prst="rect">
              <a:avLst/>
            </a:prstGeom>
          </p:spPr>
        </p:pic>
      </p:grpSp>
      <p:grpSp>
        <p:nvGrpSpPr>
          <p:cNvPr id="38" name="Group 37">
            <a:extLst>
              <a:ext uri="{FF2B5EF4-FFF2-40B4-BE49-F238E27FC236}">
                <a16:creationId xmlns:a16="http://schemas.microsoft.com/office/drawing/2014/main" id="{468DF67C-A78F-97BB-1D98-494D9359812E}"/>
              </a:ext>
            </a:extLst>
          </p:cNvPr>
          <p:cNvGrpSpPr/>
          <p:nvPr/>
        </p:nvGrpSpPr>
        <p:grpSpPr>
          <a:xfrm>
            <a:off x="4911122" y="4086121"/>
            <a:ext cx="2394902" cy="1826267"/>
            <a:chOff x="8764060" y="4040666"/>
            <a:chExt cx="2394902" cy="1826267"/>
          </a:xfrm>
        </p:grpSpPr>
        <p:grpSp>
          <p:nvGrpSpPr>
            <p:cNvPr id="76" name="组合 17">
              <a:extLst>
                <a:ext uri="{FF2B5EF4-FFF2-40B4-BE49-F238E27FC236}">
                  <a16:creationId xmlns:a16="http://schemas.microsoft.com/office/drawing/2014/main" id="{C2B97462-39E8-67C5-F479-364C74A9F2B8}"/>
                </a:ext>
              </a:extLst>
            </p:cNvPr>
            <p:cNvGrpSpPr/>
            <p:nvPr/>
          </p:nvGrpSpPr>
          <p:grpSpPr>
            <a:xfrm>
              <a:off x="8764060" y="4040666"/>
              <a:ext cx="2394902" cy="1826267"/>
              <a:chOff x="8490919" y="2532600"/>
              <a:chExt cx="2394902" cy="1826267"/>
            </a:xfrm>
          </p:grpSpPr>
          <p:sp>
            <p:nvSpPr>
              <p:cNvPr id="77" name="椭圆 18">
                <a:extLst>
                  <a:ext uri="{FF2B5EF4-FFF2-40B4-BE49-F238E27FC236}">
                    <a16:creationId xmlns:a16="http://schemas.microsoft.com/office/drawing/2014/main" id="{D5785AC2-9F42-2FF7-C91D-EA449C2306F5}"/>
                  </a:ext>
                </a:extLst>
              </p:cNvPr>
              <p:cNvSpPr/>
              <p:nvPr/>
            </p:nvSpPr>
            <p:spPr>
              <a:xfrm>
                <a:off x="9385713" y="3226108"/>
                <a:ext cx="605314" cy="60531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79" name="文本框 22">
                <a:extLst>
                  <a:ext uri="{FF2B5EF4-FFF2-40B4-BE49-F238E27FC236}">
                    <a16:creationId xmlns:a16="http://schemas.microsoft.com/office/drawing/2014/main" id="{E50AD583-3E3F-7005-B64E-FC9FB9A03DF4}"/>
                  </a:ext>
                </a:extLst>
              </p:cNvPr>
              <p:cNvSpPr txBox="1"/>
              <p:nvPr/>
            </p:nvSpPr>
            <p:spPr>
              <a:xfrm>
                <a:off x="8490919" y="4020313"/>
                <a:ext cx="2394902" cy="338554"/>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Tools</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80" name="文本框 21">
                <a:extLst>
                  <a:ext uri="{FF2B5EF4-FFF2-40B4-BE49-F238E27FC236}">
                    <a16:creationId xmlns:a16="http://schemas.microsoft.com/office/drawing/2014/main" id="{C6777BE0-5D11-39CE-E7D3-E37562E98493}"/>
                  </a:ext>
                </a:extLst>
              </p:cNvPr>
              <p:cNvSpPr txBox="1"/>
              <p:nvPr/>
            </p:nvSpPr>
            <p:spPr>
              <a:xfrm>
                <a:off x="9124948" y="2532600"/>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C00000"/>
                    </a:solidFill>
                    <a:latin typeface="思源黑体 CN Medium" panose="020B0600000000000000" pitchFamily="34" charset="-122"/>
                    <a:ea typeface="思源黑体 CN Medium"/>
                  </a:rPr>
                  <a:t>11</a:t>
                </a:r>
                <a:endParaRPr lang="zh-CN" altLang="en-US" sz="3200" b="1">
                  <a:solidFill>
                    <a:srgbClr val="C00000"/>
                  </a:solidFill>
                  <a:latin typeface="思源黑体 CN Medium" panose="020B0600000000000000" pitchFamily="34" charset="-122"/>
                  <a:ea typeface="思源黑体 CN Medium" panose="020B0600000000000000" pitchFamily="34" charset="-122"/>
                </a:endParaRPr>
              </a:p>
            </p:txBody>
          </p:sp>
        </p:grpSp>
        <p:pic>
          <p:nvPicPr>
            <p:cNvPr id="20" name="Graphic 19" descr="Tools with solid fill">
              <a:extLst>
                <a:ext uri="{FF2B5EF4-FFF2-40B4-BE49-F238E27FC236}">
                  <a16:creationId xmlns:a16="http://schemas.microsoft.com/office/drawing/2014/main" id="{73B839C7-CE52-86E9-43FE-3E7EF2DEE20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787466" y="4869745"/>
              <a:ext cx="364066" cy="364066"/>
            </a:xfrm>
            <a:prstGeom prst="rect">
              <a:avLst/>
            </a:prstGeom>
          </p:spPr>
        </p:pic>
      </p:grpSp>
      <p:grpSp>
        <p:nvGrpSpPr>
          <p:cNvPr id="58" name="Group 57">
            <a:extLst>
              <a:ext uri="{FF2B5EF4-FFF2-40B4-BE49-F238E27FC236}">
                <a16:creationId xmlns:a16="http://schemas.microsoft.com/office/drawing/2014/main" id="{A3E48F6F-C1FC-62B6-918A-014E1C90EBB0}"/>
              </a:ext>
            </a:extLst>
          </p:cNvPr>
          <p:cNvGrpSpPr/>
          <p:nvPr/>
        </p:nvGrpSpPr>
        <p:grpSpPr>
          <a:xfrm>
            <a:off x="10185038" y="4072505"/>
            <a:ext cx="1755106" cy="1826267"/>
            <a:chOff x="9241096" y="4022430"/>
            <a:chExt cx="1755106" cy="1826267"/>
          </a:xfrm>
        </p:grpSpPr>
        <p:grpSp>
          <p:nvGrpSpPr>
            <p:cNvPr id="53" name="Group 52">
              <a:extLst>
                <a:ext uri="{FF2B5EF4-FFF2-40B4-BE49-F238E27FC236}">
                  <a16:creationId xmlns:a16="http://schemas.microsoft.com/office/drawing/2014/main" id="{DFCE17AF-19F5-966D-D2A1-2AE4D0B45DDF}"/>
                </a:ext>
              </a:extLst>
            </p:cNvPr>
            <p:cNvGrpSpPr/>
            <p:nvPr/>
          </p:nvGrpSpPr>
          <p:grpSpPr>
            <a:xfrm>
              <a:off x="9241096" y="4022430"/>
              <a:ext cx="1755106" cy="1826267"/>
              <a:chOff x="3519639" y="1749346"/>
              <a:chExt cx="1755106" cy="1826267"/>
            </a:xfrm>
          </p:grpSpPr>
          <p:sp>
            <p:nvSpPr>
              <p:cNvPr id="46" name="椭圆 15">
                <a:extLst>
                  <a:ext uri="{FF2B5EF4-FFF2-40B4-BE49-F238E27FC236}">
                    <a16:creationId xmlns:a16="http://schemas.microsoft.com/office/drawing/2014/main" id="{61DA584E-B008-8633-17E8-1E9615A24FB6}"/>
                  </a:ext>
                </a:extLst>
              </p:cNvPr>
              <p:cNvSpPr/>
              <p:nvPr/>
            </p:nvSpPr>
            <p:spPr>
              <a:xfrm>
                <a:off x="4094535" y="2442854"/>
                <a:ext cx="605314" cy="60531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0" name="文本框 13">
                <a:extLst>
                  <a:ext uri="{FF2B5EF4-FFF2-40B4-BE49-F238E27FC236}">
                    <a16:creationId xmlns:a16="http://schemas.microsoft.com/office/drawing/2014/main" id="{C23E91E6-7A56-F3A3-6562-DBB31A7E965A}"/>
                  </a:ext>
                </a:extLst>
              </p:cNvPr>
              <p:cNvSpPr txBox="1"/>
              <p:nvPr/>
            </p:nvSpPr>
            <p:spPr>
              <a:xfrm>
                <a:off x="3519639" y="3237059"/>
                <a:ext cx="1755106" cy="338554"/>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References</a:t>
                </a:r>
                <a:endParaRPr lang="en-US" altLang="zh-CN" sz="1600" b="1">
                  <a:solidFill>
                    <a:srgbClr val="595959"/>
                  </a:solidFill>
                  <a:ea typeface="思源黑体 CN Medium" panose="020B0600000000000000"/>
                </a:endParaRPr>
              </a:p>
            </p:txBody>
          </p:sp>
          <p:sp>
            <p:nvSpPr>
              <p:cNvPr id="51" name="文本框 12">
                <a:extLst>
                  <a:ext uri="{FF2B5EF4-FFF2-40B4-BE49-F238E27FC236}">
                    <a16:creationId xmlns:a16="http://schemas.microsoft.com/office/drawing/2014/main" id="{74109F2D-C1AA-5906-331A-A1E18D016CE8}"/>
                  </a:ext>
                </a:extLst>
              </p:cNvPr>
              <p:cNvSpPr txBox="1"/>
              <p:nvPr/>
            </p:nvSpPr>
            <p:spPr>
              <a:xfrm>
                <a:off x="3833770" y="1749346"/>
                <a:ext cx="1126844" cy="1077218"/>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2F5597"/>
                    </a:solidFill>
                    <a:latin typeface="思源黑体 CN Medium" panose="020B0600000000000000" pitchFamily="34" charset="-122"/>
                    <a:ea typeface="思源黑体 CN Medium"/>
                  </a:rPr>
                  <a:t>14</a:t>
                </a:r>
              </a:p>
              <a:p>
                <a:pPr algn="ctr"/>
                <a:endParaRPr lang="en-US" altLang="zh-CN" sz="3200" b="1">
                  <a:solidFill>
                    <a:srgbClr val="2F5597"/>
                  </a:solidFill>
                  <a:latin typeface="思源黑体 CN Medium" panose="020B0600000000000000" pitchFamily="34" charset="-122"/>
                  <a:ea typeface="思源黑体 CN Medium" panose="020B0600000000000000" pitchFamily="34" charset="-122"/>
                </a:endParaRPr>
              </a:p>
            </p:txBody>
          </p:sp>
        </p:grpSp>
        <p:pic>
          <p:nvPicPr>
            <p:cNvPr id="56" name="Graphic 55" descr="Document with solid fill">
              <a:extLst>
                <a:ext uri="{FF2B5EF4-FFF2-40B4-BE49-F238E27FC236}">
                  <a16:creationId xmlns:a16="http://schemas.microsoft.com/office/drawing/2014/main" id="{71C31B96-E1AD-946F-D955-94A36AB24EB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13749" y="4805766"/>
              <a:ext cx="423621" cy="410706"/>
            </a:xfrm>
            <a:prstGeom prst="rect">
              <a:avLst/>
            </a:prstGeom>
          </p:spPr>
        </p:pic>
      </p:grpSp>
      <p:grpSp>
        <p:nvGrpSpPr>
          <p:cNvPr id="10" name="Group 9">
            <a:extLst>
              <a:ext uri="{FF2B5EF4-FFF2-40B4-BE49-F238E27FC236}">
                <a16:creationId xmlns:a16="http://schemas.microsoft.com/office/drawing/2014/main" id="{658F357C-9EB7-3D9D-D9E9-5A67F2A797F6}"/>
              </a:ext>
            </a:extLst>
          </p:cNvPr>
          <p:cNvGrpSpPr/>
          <p:nvPr/>
        </p:nvGrpSpPr>
        <p:grpSpPr>
          <a:xfrm>
            <a:off x="1825451" y="1320063"/>
            <a:ext cx="1755106" cy="2118951"/>
            <a:chOff x="6287685" y="1681048"/>
            <a:chExt cx="1755106" cy="2118951"/>
          </a:xfrm>
        </p:grpSpPr>
        <p:grpSp>
          <p:nvGrpSpPr>
            <p:cNvPr id="27" name="组合 28">
              <a:extLst>
                <a:ext uri="{FF2B5EF4-FFF2-40B4-BE49-F238E27FC236}">
                  <a16:creationId xmlns:a16="http://schemas.microsoft.com/office/drawing/2014/main" id="{A0F2B74E-F834-1453-AE0E-4F11B2DCDBE9}"/>
                </a:ext>
              </a:extLst>
            </p:cNvPr>
            <p:cNvGrpSpPr/>
            <p:nvPr/>
          </p:nvGrpSpPr>
          <p:grpSpPr>
            <a:xfrm>
              <a:off x="6287685" y="1681048"/>
              <a:ext cx="1755106" cy="2118951"/>
              <a:chOff x="6378732" y="2486137"/>
              <a:chExt cx="1755106" cy="2118951"/>
            </a:xfrm>
          </p:grpSpPr>
          <p:sp>
            <p:nvSpPr>
              <p:cNvPr id="52" name="椭圆 30">
                <a:extLst>
                  <a:ext uri="{FF2B5EF4-FFF2-40B4-BE49-F238E27FC236}">
                    <a16:creationId xmlns:a16="http://schemas.microsoft.com/office/drawing/2014/main" id="{4F8B5E8C-7189-6F27-3CF3-FD35ECB128B5}"/>
                  </a:ext>
                </a:extLst>
              </p:cNvPr>
              <p:cNvSpPr/>
              <p:nvPr/>
            </p:nvSpPr>
            <p:spPr>
              <a:xfrm>
                <a:off x="6899811" y="3226108"/>
                <a:ext cx="605314" cy="6053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4" name="文本框 33">
                <a:extLst>
                  <a:ext uri="{FF2B5EF4-FFF2-40B4-BE49-F238E27FC236}">
                    <a16:creationId xmlns:a16="http://schemas.microsoft.com/office/drawing/2014/main" id="{637705D3-86AB-27ED-6425-BEAE44EE4BCE}"/>
                  </a:ext>
                </a:extLst>
              </p:cNvPr>
              <p:cNvSpPr txBox="1"/>
              <p:nvPr/>
            </p:nvSpPr>
            <p:spPr>
              <a:xfrm>
                <a:off x="6378732" y="4020313"/>
                <a:ext cx="1755106" cy="584775"/>
              </a:xfrm>
              <a:prstGeom prst="rect">
                <a:avLst/>
              </a:prstGeom>
              <a:noFill/>
            </p:spPr>
            <p:txBody>
              <a:bodyPr wrap="square" rtlCol="0">
                <a:spAutoFit/>
                <a:scene3d>
                  <a:camera prst="orthographicFront"/>
                  <a:lightRig rig="threePt" dir="t"/>
                </a:scene3d>
                <a:sp3d contourW="12700"/>
              </a:bodyPr>
              <a:lstStyle/>
              <a:p>
                <a:pPr algn="ctr"/>
                <a:r>
                  <a:rPr lang="en-US" sz="1600" b="1" kern="1200">
                    <a:solidFill>
                      <a:srgbClr val="595959"/>
                    </a:solidFill>
                    <a:effectLst/>
                    <a:latin typeface="思源黑体 CN Medium" panose="020B0600000000000000"/>
                    <a:ea typeface="思源黑体 CN Medium" panose="020B0600000000000000"/>
                    <a:cs typeface="+mn-cs"/>
                  </a:rPr>
                  <a:t>Problem Statement </a:t>
                </a:r>
                <a:endParaRPr lang="zh-CN" altLang="en-US" sz="14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59" name="文本框 32">
                <a:extLst>
                  <a:ext uri="{FF2B5EF4-FFF2-40B4-BE49-F238E27FC236}">
                    <a16:creationId xmlns:a16="http://schemas.microsoft.com/office/drawing/2014/main" id="{952528DE-1222-6C0E-280C-618860347D34}"/>
                  </a:ext>
                </a:extLst>
              </p:cNvPr>
              <p:cNvSpPr txBox="1"/>
              <p:nvPr/>
            </p:nvSpPr>
            <p:spPr>
              <a:xfrm>
                <a:off x="6629107" y="2486137"/>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chemeClr val="accent1">
                        <a:lumMod val="75000"/>
                      </a:schemeClr>
                    </a:solidFill>
                    <a:latin typeface="思源黑体 CN Medium" panose="020B0600000000000000" pitchFamily="34" charset="-122"/>
                    <a:ea typeface="思源黑体 CN Medium"/>
                  </a:rPr>
                  <a:t>02</a:t>
                </a:r>
                <a:endParaRPr lang="zh-CN" altLang="en-US" sz="3200" b="1">
                  <a:solidFill>
                    <a:schemeClr val="accent1">
                      <a:lumMod val="75000"/>
                    </a:schemeClr>
                  </a:solidFill>
                  <a:latin typeface="思源黑体 CN Medium" panose="020B0600000000000000" pitchFamily="34" charset="-122"/>
                  <a:ea typeface="思源黑体 CN Medium" panose="020B0600000000000000" pitchFamily="34" charset="-122"/>
                </a:endParaRPr>
              </a:p>
            </p:txBody>
          </p:sp>
        </p:grpSp>
        <p:pic>
          <p:nvPicPr>
            <p:cNvPr id="42" name="Graphic 41">
              <a:extLst>
                <a:ext uri="{FF2B5EF4-FFF2-40B4-BE49-F238E27FC236}">
                  <a16:creationId xmlns:a16="http://schemas.microsoft.com/office/drawing/2014/main" id="{97AFEBB3-7954-842F-D7EE-F86C3E117CD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6930441" y="2537650"/>
              <a:ext cx="360386" cy="360386"/>
            </a:xfrm>
            <a:prstGeom prst="rect">
              <a:avLst/>
            </a:prstGeom>
          </p:spPr>
        </p:pic>
      </p:grpSp>
      <p:grpSp>
        <p:nvGrpSpPr>
          <p:cNvPr id="60" name="Group 59">
            <a:extLst>
              <a:ext uri="{FF2B5EF4-FFF2-40B4-BE49-F238E27FC236}">
                <a16:creationId xmlns:a16="http://schemas.microsoft.com/office/drawing/2014/main" id="{AC6CC04A-30A4-101F-67A6-D1098D117DBA}"/>
              </a:ext>
            </a:extLst>
          </p:cNvPr>
          <p:cNvGrpSpPr/>
          <p:nvPr/>
        </p:nvGrpSpPr>
        <p:grpSpPr>
          <a:xfrm>
            <a:off x="6646498" y="1304483"/>
            <a:ext cx="2300313" cy="1826267"/>
            <a:chOff x="8764060" y="4040666"/>
            <a:chExt cx="2394902" cy="1826267"/>
          </a:xfrm>
        </p:grpSpPr>
        <p:grpSp>
          <p:nvGrpSpPr>
            <p:cNvPr id="61" name="组合 17">
              <a:extLst>
                <a:ext uri="{FF2B5EF4-FFF2-40B4-BE49-F238E27FC236}">
                  <a16:creationId xmlns:a16="http://schemas.microsoft.com/office/drawing/2014/main" id="{650DDF61-156E-3383-3A71-4F9F742D609B}"/>
                </a:ext>
              </a:extLst>
            </p:cNvPr>
            <p:cNvGrpSpPr/>
            <p:nvPr/>
          </p:nvGrpSpPr>
          <p:grpSpPr>
            <a:xfrm>
              <a:off x="8764060" y="4040666"/>
              <a:ext cx="2394902" cy="1826267"/>
              <a:chOff x="8490919" y="2532600"/>
              <a:chExt cx="2394902" cy="1826267"/>
            </a:xfrm>
          </p:grpSpPr>
          <p:sp>
            <p:nvSpPr>
              <p:cNvPr id="63" name="椭圆 18">
                <a:extLst>
                  <a:ext uri="{FF2B5EF4-FFF2-40B4-BE49-F238E27FC236}">
                    <a16:creationId xmlns:a16="http://schemas.microsoft.com/office/drawing/2014/main" id="{A9F69625-40F4-59EE-2088-FA6DC7A5793B}"/>
                  </a:ext>
                </a:extLst>
              </p:cNvPr>
              <p:cNvSpPr/>
              <p:nvPr/>
            </p:nvSpPr>
            <p:spPr>
              <a:xfrm>
                <a:off x="9385713" y="3226108"/>
                <a:ext cx="605314" cy="60531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64" name="文本框 22">
                <a:extLst>
                  <a:ext uri="{FF2B5EF4-FFF2-40B4-BE49-F238E27FC236}">
                    <a16:creationId xmlns:a16="http://schemas.microsoft.com/office/drawing/2014/main" id="{7CD82848-E6C2-E406-6FEA-0B6A92D5F011}"/>
                  </a:ext>
                </a:extLst>
              </p:cNvPr>
              <p:cNvSpPr txBox="1"/>
              <p:nvPr/>
            </p:nvSpPr>
            <p:spPr>
              <a:xfrm>
                <a:off x="8490919" y="4020313"/>
                <a:ext cx="2394902" cy="338554"/>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Related Work</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65" name="文本框 21">
                <a:extLst>
                  <a:ext uri="{FF2B5EF4-FFF2-40B4-BE49-F238E27FC236}">
                    <a16:creationId xmlns:a16="http://schemas.microsoft.com/office/drawing/2014/main" id="{B4C08700-A824-7625-58ED-971BE12F016A}"/>
                  </a:ext>
                </a:extLst>
              </p:cNvPr>
              <p:cNvSpPr txBox="1"/>
              <p:nvPr/>
            </p:nvSpPr>
            <p:spPr>
              <a:xfrm>
                <a:off x="9124948" y="2532600"/>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C00000"/>
                    </a:solidFill>
                    <a:latin typeface="思源黑体 CN Medium" panose="020B0600000000000000" pitchFamily="34" charset="-122"/>
                    <a:ea typeface="思源黑体 CN Medium"/>
                  </a:rPr>
                  <a:t>05</a:t>
                </a:r>
                <a:endParaRPr lang="en-US" altLang="zh-CN" sz="3200" b="1">
                  <a:solidFill>
                    <a:srgbClr val="C00000"/>
                  </a:solidFill>
                  <a:latin typeface="思源黑体 CN Medium" panose="020B0600000000000000" pitchFamily="34" charset="-122"/>
                  <a:ea typeface="思源黑体 CN Medium" panose="020B0600000000000000" pitchFamily="34" charset="-122"/>
                </a:endParaRPr>
              </a:p>
            </p:txBody>
          </p:sp>
        </p:grpSp>
        <p:pic>
          <p:nvPicPr>
            <p:cNvPr id="62" name="Graphic 61">
              <a:extLst>
                <a:ext uri="{FF2B5EF4-FFF2-40B4-BE49-F238E27FC236}">
                  <a16:creationId xmlns:a16="http://schemas.microsoft.com/office/drawing/2014/main" id="{98A8ABC6-31F2-281D-CA8A-17BBC08267E4}"/>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9783656" y="4906152"/>
              <a:ext cx="364066" cy="291252"/>
            </a:xfrm>
            <a:prstGeom prst="rect">
              <a:avLst/>
            </a:prstGeom>
          </p:spPr>
        </p:pic>
      </p:grpSp>
      <p:grpSp>
        <p:nvGrpSpPr>
          <p:cNvPr id="84" name="Group 83">
            <a:extLst>
              <a:ext uri="{FF2B5EF4-FFF2-40B4-BE49-F238E27FC236}">
                <a16:creationId xmlns:a16="http://schemas.microsoft.com/office/drawing/2014/main" id="{8A68586E-21BB-A0D3-4B55-1EE990075539}"/>
              </a:ext>
            </a:extLst>
          </p:cNvPr>
          <p:cNvGrpSpPr/>
          <p:nvPr/>
        </p:nvGrpSpPr>
        <p:grpSpPr>
          <a:xfrm>
            <a:off x="8523698" y="4084134"/>
            <a:ext cx="1755106" cy="1826267"/>
            <a:chOff x="7125603" y="4039342"/>
            <a:chExt cx="1755106" cy="1826267"/>
          </a:xfrm>
        </p:grpSpPr>
        <p:grpSp>
          <p:nvGrpSpPr>
            <p:cNvPr id="85" name="组合 28">
              <a:extLst>
                <a:ext uri="{FF2B5EF4-FFF2-40B4-BE49-F238E27FC236}">
                  <a16:creationId xmlns:a16="http://schemas.microsoft.com/office/drawing/2014/main" id="{E59E11C2-2F68-3B21-81C3-1F54A461DEA6}"/>
                </a:ext>
              </a:extLst>
            </p:cNvPr>
            <p:cNvGrpSpPr/>
            <p:nvPr/>
          </p:nvGrpSpPr>
          <p:grpSpPr>
            <a:xfrm>
              <a:off x="7125603" y="4039342"/>
              <a:ext cx="1755106" cy="1826267"/>
              <a:chOff x="6415903" y="2532600"/>
              <a:chExt cx="1755106" cy="1826267"/>
            </a:xfrm>
          </p:grpSpPr>
          <p:sp>
            <p:nvSpPr>
              <p:cNvPr id="87" name="椭圆 30">
                <a:extLst>
                  <a:ext uri="{FF2B5EF4-FFF2-40B4-BE49-F238E27FC236}">
                    <a16:creationId xmlns:a16="http://schemas.microsoft.com/office/drawing/2014/main" id="{C981B429-02B0-46A9-B681-3EF3BC9AD92F}"/>
                  </a:ext>
                </a:extLst>
              </p:cNvPr>
              <p:cNvSpPr/>
              <p:nvPr/>
            </p:nvSpPr>
            <p:spPr>
              <a:xfrm>
                <a:off x="6990799" y="3226108"/>
                <a:ext cx="605314" cy="60531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88" name="文本框 33">
                <a:extLst>
                  <a:ext uri="{FF2B5EF4-FFF2-40B4-BE49-F238E27FC236}">
                    <a16:creationId xmlns:a16="http://schemas.microsoft.com/office/drawing/2014/main" id="{4258F804-7703-BA2D-FA6D-7FCD8B17D77A}"/>
                  </a:ext>
                </a:extLst>
              </p:cNvPr>
              <p:cNvSpPr txBox="1"/>
              <p:nvPr/>
            </p:nvSpPr>
            <p:spPr>
              <a:xfrm>
                <a:off x="6415903" y="4020313"/>
                <a:ext cx="1755106" cy="338554"/>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a:rPr>
                  <a:t>Conclusion</a:t>
                </a:r>
              </a:p>
            </p:txBody>
          </p:sp>
          <p:sp>
            <p:nvSpPr>
              <p:cNvPr id="89" name="文本框 32">
                <a:extLst>
                  <a:ext uri="{FF2B5EF4-FFF2-40B4-BE49-F238E27FC236}">
                    <a16:creationId xmlns:a16="http://schemas.microsoft.com/office/drawing/2014/main" id="{D4BCAC0D-E095-638B-222B-0D75AE43A4D3}"/>
                  </a:ext>
                </a:extLst>
              </p:cNvPr>
              <p:cNvSpPr txBox="1"/>
              <p:nvPr/>
            </p:nvSpPr>
            <p:spPr>
              <a:xfrm>
                <a:off x="6730034" y="2532600"/>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C00000"/>
                    </a:solidFill>
                    <a:latin typeface="思源黑体 CN Medium" panose="020B0600000000000000" pitchFamily="34" charset="-122"/>
                    <a:ea typeface="思源黑体 CN Medium"/>
                  </a:rPr>
                  <a:t>13</a:t>
                </a:r>
                <a:endParaRPr lang="zh-CN" altLang="en-US" sz="3200" b="1">
                  <a:solidFill>
                    <a:srgbClr val="C00000"/>
                  </a:solidFill>
                  <a:latin typeface="思源黑体 CN Medium" panose="020B0600000000000000" pitchFamily="34" charset="-122"/>
                  <a:ea typeface="思源黑体 CN Medium" panose="020B0600000000000000" pitchFamily="34" charset="-122"/>
                </a:endParaRPr>
              </a:p>
            </p:txBody>
          </p:sp>
        </p:grpSp>
        <p:pic>
          <p:nvPicPr>
            <p:cNvPr id="86" name="Graphic 85">
              <a:extLst>
                <a:ext uri="{FF2B5EF4-FFF2-40B4-BE49-F238E27FC236}">
                  <a16:creationId xmlns:a16="http://schemas.microsoft.com/office/drawing/2014/main" id="{623ACBB4-72AA-3EF6-706B-5387395887E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7792462" y="4871892"/>
              <a:ext cx="416527" cy="333221"/>
            </a:xfrm>
            <a:prstGeom prst="rect">
              <a:avLst/>
            </a:prstGeom>
          </p:spPr>
        </p:pic>
      </p:grpSp>
      <p:grpSp>
        <p:nvGrpSpPr>
          <p:cNvPr id="99" name="Group 98">
            <a:extLst>
              <a:ext uri="{FF2B5EF4-FFF2-40B4-BE49-F238E27FC236}">
                <a16:creationId xmlns:a16="http://schemas.microsoft.com/office/drawing/2014/main" id="{DB8AB90C-12CB-CACF-F368-B2B6AE360280}"/>
              </a:ext>
            </a:extLst>
          </p:cNvPr>
          <p:cNvGrpSpPr/>
          <p:nvPr/>
        </p:nvGrpSpPr>
        <p:grpSpPr>
          <a:xfrm>
            <a:off x="1774763" y="4071576"/>
            <a:ext cx="1755106" cy="1856035"/>
            <a:chOff x="1895625" y="4212712"/>
            <a:chExt cx="1755106" cy="1856035"/>
          </a:xfrm>
        </p:grpSpPr>
        <p:grpSp>
          <p:nvGrpSpPr>
            <p:cNvPr id="17" name="组合 9">
              <a:extLst>
                <a:ext uri="{FF2B5EF4-FFF2-40B4-BE49-F238E27FC236}">
                  <a16:creationId xmlns:a16="http://schemas.microsoft.com/office/drawing/2014/main" id="{74C8C205-8545-5354-3046-53AB59B9D148}"/>
                </a:ext>
              </a:extLst>
            </p:cNvPr>
            <p:cNvGrpSpPr/>
            <p:nvPr/>
          </p:nvGrpSpPr>
          <p:grpSpPr>
            <a:xfrm>
              <a:off x="1895625" y="4212712"/>
              <a:ext cx="1755106" cy="1856035"/>
              <a:chOff x="4020989" y="2502832"/>
              <a:chExt cx="1755106" cy="1856035"/>
            </a:xfrm>
          </p:grpSpPr>
          <p:sp>
            <p:nvSpPr>
              <p:cNvPr id="26" name="椭圆 15">
                <a:extLst>
                  <a:ext uri="{FF2B5EF4-FFF2-40B4-BE49-F238E27FC236}">
                    <a16:creationId xmlns:a16="http://schemas.microsoft.com/office/drawing/2014/main" id="{451052D8-80EA-CF0D-2861-4557AA98D3D6}"/>
                  </a:ext>
                </a:extLst>
              </p:cNvPr>
              <p:cNvSpPr/>
              <p:nvPr/>
            </p:nvSpPr>
            <p:spPr>
              <a:xfrm>
                <a:off x="4595885" y="3226108"/>
                <a:ext cx="605314" cy="60531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5" name="文本框 13">
                <a:extLst>
                  <a:ext uri="{FF2B5EF4-FFF2-40B4-BE49-F238E27FC236}">
                    <a16:creationId xmlns:a16="http://schemas.microsoft.com/office/drawing/2014/main" id="{047DC454-AECC-E47C-6532-5878A89AD285}"/>
                  </a:ext>
                </a:extLst>
              </p:cNvPr>
              <p:cNvSpPr txBox="1"/>
              <p:nvPr/>
            </p:nvSpPr>
            <p:spPr>
              <a:xfrm>
                <a:off x="4020989" y="4020313"/>
                <a:ext cx="1755106" cy="338554"/>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Datasets</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57" name="文本框 12">
                <a:extLst>
                  <a:ext uri="{FF2B5EF4-FFF2-40B4-BE49-F238E27FC236}">
                    <a16:creationId xmlns:a16="http://schemas.microsoft.com/office/drawing/2014/main" id="{56387E6F-4C75-1F38-2BA8-B683BB3E489A}"/>
                  </a:ext>
                </a:extLst>
              </p:cNvPr>
              <p:cNvSpPr txBox="1"/>
              <p:nvPr/>
            </p:nvSpPr>
            <p:spPr>
              <a:xfrm>
                <a:off x="4333408" y="2502832"/>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C00000"/>
                    </a:solidFill>
                    <a:latin typeface="思源黑体 CN Medium" panose="020B0600000000000000" pitchFamily="34" charset="-122"/>
                    <a:ea typeface="思源黑体 CN Medium"/>
                  </a:rPr>
                  <a:t>09</a:t>
                </a:r>
                <a:endParaRPr lang="zh-CN" altLang="en-US" sz="3200" b="1">
                  <a:solidFill>
                    <a:srgbClr val="C00000"/>
                  </a:solidFill>
                  <a:latin typeface="思源黑体 CN Medium" panose="020B0600000000000000" pitchFamily="34" charset="-122"/>
                  <a:ea typeface="思源黑体 CN Medium"/>
                </a:endParaRPr>
              </a:p>
            </p:txBody>
          </p:sp>
        </p:grpSp>
        <p:grpSp>
          <p:nvGrpSpPr>
            <p:cNvPr id="83" name="Graphic 81" descr="Database with solid fill">
              <a:extLst>
                <a:ext uri="{FF2B5EF4-FFF2-40B4-BE49-F238E27FC236}">
                  <a16:creationId xmlns:a16="http://schemas.microsoft.com/office/drawing/2014/main" id="{68BB3E9A-2AB4-B7FD-2A44-9479441C4BE0}"/>
                </a:ext>
              </a:extLst>
            </p:cNvPr>
            <p:cNvGrpSpPr/>
            <p:nvPr/>
          </p:nvGrpSpPr>
          <p:grpSpPr>
            <a:xfrm>
              <a:off x="2624752" y="5029804"/>
              <a:ext cx="293429" cy="398225"/>
              <a:chOff x="2614787" y="5014945"/>
              <a:chExt cx="293429" cy="398225"/>
            </a:xfrm>
            <a:solidFill>
              <a:schemeClr val="bg1">
                <a:lumMod val="95000"/>
              </a:schemeClr>
            </a:solidFill>
          </p:grpSpPr>
          <p:sp>
            <p:nvSpPr>
              <p:cNvPr id="95" name="Freeform: Shape 94">
                <a:extLst>
                  <a:ext uri="{FF2B5EF4-FFF2-40B4-BE49-F238E27FC236}">
                    <a16:creationId xmlns:a16="http://schemas.microsoft.com/office/drawing/2014/main" id="{8DAFE2DA-62AB-1693-1F70-504DB9D28C7C}"/>
                  </a:ext>
                </a:extLst>
              </p:cNvPr>
              <p:cNvSpPr/>
              <p:nvPr/>
            </p:nvSpPr>
            <p:spPr>
              <a:xfrm>
                <a:off x="2614787" y="5014945"/>
                <a:ext cx="293429" cy="83837"/>
              </a:xfrm>
              <a:custGeom>
                <a:avLst/>
                <a:gdLst>
                  <a:gd name="connsiteX0" fmla="*/ 293430 w 293429"/>
                  <a:gd name="connsiteY0" fmla="*/ 41919 h 83837"/>
                  <a:gd name="connsiteX1" fmla="*/ 146715 w 293429"/>
                  <a:gd name="connsiteY1" fmla="*/ 83837 h 83837"/>
                  <a:gd name="connsiteX2" fmla="*/ 0 w 293429"/>
                  <a:gd name="connsiteY2" fmla="*/ 41919 h 83837"/>
                  <a:gd name="connsiteX3" fmla="*/ 146715 w 293429"/>
                  <a:gd name="connsiteY3" fmla="*/ 0 h 83837"/>
                  <a:gd name="connsiteX4" fmla="*/ 293430 w 293429"/>
                  <a:gd name="connsiteY4" fmla="*/ 41919 h 83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429" h="83837">
                    <a:moveTo>
                      <a:pt x="293430" y="41919"/>
                    </a:moveTo>
                    <a:cubicBezTo>
                      <a:pt x="293430" y="65069"/>
                      <a:pt x="227743" y="83837"/>
                      <a:pt x="146715" y="83837"/>
                    </a:cubicBezTo>
                    <a:cubicBezTo>
                      <a:pt x="65686" y="83837"/>
                      <a:pt x="0" y="65069"/>
                      <a:pt x="0" y="41919"/>
                    </a:cubicBezTo>
                    <a:cubicBezTo>
                      <a:pt x="0" y="18768"/>
                      <a:pt x="65686" y="0"/>
                      <a:pt x="146715" y="0"/>
                    </a:cubicBezTo>
                    <a:cubicBezTo>
                      <a:pt x="227743" y="0"/>
                      <a:pt x="293430" y="18768"/>
                      <a:pt x="293430" y="41919"/>
                    </a:cubicBezTo>
                    <a:close/>
                  </a:path>
                </a:pathLst>
              </a:custGeom>
              <a:solidFill>
                <a:schemeClr val="bg1">
                  <a:lumMod val="95000"/>
                </a:schemeClr>
              </a:solidFill>
              <a:ln w="5159"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B9782F9-0913-F43A-AC55-59E2F3FC60A0}"/>
                  </a:ext>
                </a:extLst>
              </p:cNvPr>
              <p:cNvSpPr/>
              <p:nvPr/>
            </p:nvSpPr>
            <p:spPr>
              <a:xfrm>
                <a:off x="2614787" y="5077822"/>
                <a:ext cx="293429" cy="125755"/>
              </a:xfrm>
              <a:custGeom>
                <a:avLst/>
                <a:gdLst>
                  <a:gd name="connsiteX0" fmla="*/ 251511 w 293429"/>
                  <a:gd name="connsiteY0" fmla="*/ 83837 h 125755"/>
                  <a:gd name="connsiteX1" fmla="*/ 241031 w 293429"/>
                  <a:gd name="connsiteY1" fmla="*/ 73357 h 125755"/>
                  <a:gd name="connsiteX2" fmla="*/ 251511 w 293429"/>
                  <a:gd name="connsiteY2" fmla="*/ 62878 h 125755"/>
                  <a:gd name="connsiteX3" fmla="*/ 261991 w 293429"/>
                  <a:gd name="connsiteY3" fmla="*/ 73357 h 125755"/>
                  <a:gd name="connsiteX4" fmla="*/ 251511 w 293429"/>
                  <a:gd name="connsiteY4" fmla="*/ 83837 h 125755"/>
                  <a:gd name="connsiteX5" fmla="*/ 146715 w 293429"/>
                  <a:gd name="connsiteY5" fmla="*/ 41919 h 125755"/>
                  <a:gd name="connsiteX6" fmla="*/ 0 w 293429"/>
                  <a:gd name="connsiteY6" fmla="*/ 0 h 125755"/>
                  <a:gd name="connsiteX7" fmla="*/ 0 w 293429"/>
                  <a:gd name="connsiteY7" fmla="*/ 83837 h 125755"/>
                  <a:gd name="connsiteX8" fmla="*/ 146715 w 293429"/>
                  <a:gd name="connsiteY8" fmla="*/ 125756 h 125755"/>
                  <a:gd name="connsiteX9" fmla="*/ 293430 w 293429"/>
                  <a:gd name="connsiteY9" fmla="*/ 83837 h 125755"/>
                  <a:gd name="connsiteX10" fmla="*/ 293430 w 293429"/>
                  <a:gd name="connsiteY10" fmla="*/ 0 h 125755"/>
                  <a:gd name="connsiteX11" fmla="*/ 146715 w 293429"/>
                  <a:gd name="connsiteY11" fmla="*/ 41919 h 12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429" h="125755">
                    <a:moveTo>
                      <a:pt x="251511" y="83837"/>
                    </a:moveTo>
                    <a:cubicBezTo>
                      <a:pt x="245223" y="83837"/>
                      <a:pt x="241031" y="79645"/>
                      <a:pt x="241031" y="73357"/>
                    </a:cubicBezTo>
                    <a:cubicBezTo>
                      <a:pt x="241031" y="67070"/>
                      <a:pt x="245223" y="62878"/>
                      <a:pt x="251511" y="62878"/>
                    </a:cubicBezTo>
                    <a:cubicBezTo>
                      <a:pt x="257799" y="62878"/>
                      <a:pt x="261991" y="67070"/>
                      <a:pt x="261991" y="73357"/>
                    </a:cubicBezTo>
                    <a:cubicBezTo>
                      <a:pt x="261991" y="79645"/>
                      <a:pt x="257799" y="83837"/>
                      <a:pt x="251511" y="83837"/>
                    </a:cubicBezTo>
                    <a:close/>
                    <a:moveTo>
                      <a:pt x="146715" y="41919"/>
                    </a:moveTo>
                    <a:cubicBezTo>
                      <a:pt x="66022" y="41919"/>
                      <a:pt x="0" y="23055"/>
                      <a:pt x="0" y="0"/>
                    </a:cubicBezTo>
                    <a:lnTo>
                      <a:pt x="0" y="83837"/>
                    </a:lnTo>
                    <a:cubicBezTo>
                      <a:pt x="0" y="106892"/>
                      <a:pt x="66022" y="125756"/>
                      <a:pt x="146715" y="125756"/>
                    </a:cubicBezTo>
                    <a:cubicBezTo>
                      <a:pt x="227408" y="125756"/>
                      <a:pt x="293430" y="106892"/>
                      <a:pt x="293430" y="83837"/>
                    </a:cubicBezTo>
                    <a:lnTo>
                      <a:pt x="293430" y="0"/>
                    </a:lnTo>
                    <a:cubicBezTo>
                      <a:pt x="293430" y="23055"/>
                      <a:pt x="227408" y="41919"/>
                      <a:pt x="146715" y="41919"/>
                    </a:cubicBezTo>
                    <a:close/>
                  </a:path>
                </a:pathLst>
              </a:custGeom>
              <a:solidFill>
                <a:schemeClr val="bg1">
                  <a:lumMod val="95000"/>
                </a:schemeClr>
              </a:solidFill>
              <a:ln w="5159"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D499238-A301-1001-3C38-8F0D897970A2}"/>
                  </a:ext>
                </a:extLst>
              </p:cNvPr>
              <p:cNvSpPr/>
              <p:nvPr/>
            </p:nvSpPr>
            <p:spPr>
              <a:xfrm>
                <a:off x="2614787" y="5182619"/>
                <a:ext cx="293429" cy="125755"/>
              </a:xfrm>
              <a:custGeom>
                <a:avLst/>
                <a:gdLst>
                  <a:gd name="connsiteX0" fmla="*/ 251511 w 293429"/>
                  <a:gd name="connsiteY0" fmla="*/ 83837 h 125755"/>
                  <a:gd name="connsiteX1" fmla="*/ 241031 w 293429"/>
                  <a:gd name="connsiteY1" fmla="*/ 73357 h 125755"/>
                  <a:gd name="connsiteX2" fmla="*/ 251511 w 293429"/>
                  <a:gd name="connsiteY2" fmla="*/ 62878 h 125755"/>
                  <a:gd name="connsiteX3" fmla="*/ 261991 w 293429"/>
                  <a:gd name="connsiteY3" fmla="*/ 73357 h 125755"/>
                  <a:gd name="connsiteX4" fmla="*/ 251511 w 293429"/>
                  <a:gd name="connsiteY4" fmla="*/ 83837 h 125755"/>
                  <a:gd name="connsiteX5" fmla="*/ 146715 w 293429"/>
                  <a:gd name="connsiteY5" fmla="*/ 41919 h 125755"/>
                  <a:gd name="connsiteX6" fmla="*/ 0 w 293429"/>
                  <a:gd name="connsiteY6" fmla="*/ 0 h 125755"/>
                  <a:gd name="connsiteX7" fmla="*/ 0 w 293429"/>
                  <a:gd name="connsiteY7" fmla="*/ 83837 h 125755"/>
                  <a:gd name="connsiteX8" fmla="*/ 146715 w 293429"/>
                  <a:gd name="connsiteY8" fmla="*/ 125756 h 125755"/>
                  <a:gd name="connsiteX9" fmla="*/ 293430 w 293429"/>
                  <a:gd name="connsiteY9" fmla="*/ 83837 h 125755"/>
                  <a:gd name="connsiteX10" fmla="*/ 293430 w 293429"/>
                  <a:gd name="connsiteY10" fmla="*/ 0 h 125755"/>
                  <a:gd name="connsiteX11" fmla="*/ 146715 w 293429"/>
                  <a:gd name="connsiteY11" fmla="*/ 41919 h 12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429" h="125755">
                    <a:moveTo>
                      <a:pt x="251511" y="83837"/>
                    </a:moveTo>
                    <a:cubicBezTo>
                      <a:pt x="245223" y="83837"/>
                      <a:pt x="241031" y="79645"/>
                      <a:pt x="241031" y="73357"/>
                    </a:cubicBezTo>
                    <a:cubicBezTo>
                      <a:pt x="241031" y="67070"/>
                      <a:pt x="245223" y="62878"/>
                      <a:pt x="251511" y="62878"/>
                    </a:cubicBezTo>
                    <a:cubicBezTo>
                      <a:pt x="257799" y="62878"/>
                      <a:pt x="261991" y="67070"/>
                      <a:pt x="261991" y="73357"/>
                    </a:cubicBezTo>
                    <a:cubicBezTo>
                      <a:pt x="261991" y="79645"/>
                      <a:pt x="257799" y="83837"/>
                      <a:pt x="251511" y="83837"/>
                    </a:cubicBezTo>
                    <a:close/>
                    <a:moveTo>
                      <a:pt x="146715" y="41919"/>
                    </a:moveTo>
                    <a:cubicBezTo>
                      <a:pt x="66022" y="41919"/>
                      <a:pt x="0" y="23055"/>
                      <a:pt x="0" y="0"/>
                    </a:cubicBezTo>
                    <a:lnTo>
                      <a:pt x="0" y="83837"/>
                    </a:lnTo>
                    <a:cubicBezTo>
                      <a:pt x="0" y="106892"/>
                      <a:pt x="66022" y="125756"/>
                      <a:pt x="146715" y="125756"/>
                    </a:cubicBezTo>
                    <a:cubicBezTo>
                      <a:pt x="227408" y="125756"/>
                      <a:pt x="293430" y="106892"/>
                      <a:pt x="293430" y="83837"/>
                    </a:cubicBezTo>
                    <a:lnTo>
                      <a:pt x="293430" y="0"/>
                    </a:lnTo>
                    <a:cubicBezTo>
                      <a:pt x="293430" y="23055"/>
                      <a:pt x="227408" y="41919"/>
                      <a:pt x="146715" y="41919"/>
                    </a:cubicBezTo>
                    <a:close/>
                  </a:path>
                </a:pathLst>
              </a:custGeom>
              <a:solidFill>
                <a:schemeClr val="bg1">
                  <a:lumMod val="95000"/>
                </a:schemeClr>
              </a:solidFill>
              <a:ln w="5159"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5A49537-DECD-3584-1436-B44D2295EDF7}"/>
                  </a:ext>
                </a:extLst>
              </p:cNvPr>
              <p:cNvSpPr/>
              <p:nvPr/>
            </p:nvSpPr>
            <p:spPr>
              <a:xfrm>
                <a:off x="2614787" y="5287415"/>
                <a:ext cx="293429" cy="125755"/>
              </a:xfrm>
              <a:custGeom>
                <a:avLst/>
                <a:gdLst>
                  <a:gd name="connsiteX0" fmla="*/ 251511 w 293429"/>
                  <a:gd name="connsiteY0" fmla="*/ 83837 h 125755"/>
                  <a:gd name="connsiteX1" fmla="*/ 241031 w 293429"/>
                  <a:gd name="connsiteY1" fmla="*/ 73357 h 125755"/>
                  <a:gd name="connsiteX2" fmla="*/ 251511 w 293429"/>
                  <a:gd name="connsiteY2" fmla="*/ 62878 h 125755"/>
                  <a:gd name="connsiteX3" fmla="*/ 261991 w 293429"/>
                  <a:gd name="connsiteY3" fmla="*/ 73357 h 125755"/>
                  <a:gd name="connsiteX4" fmla="*/ 251511 w 293429"/>
                  <a:gd name="connsiteY4" fmla="*/ 83837 h 125755"/>
                  <a:gd name="connsiteX5" fmla="*/ 146715 w 293429"/>
                  <a:gd name="connsiteY5" fmla="*/ 41919 h 125755"/>
                  <a:gd name="connsiteX6" fmla="*/ 0 w 293429"/>
                  <a:gd name="connsiteY6" fmla="*/ 0 h 125755"/>
                  <a:gd name="connsiteX7" fmla="*/ 0 w 293429"/>
                  <a:gd name="connsiteY7" fmla="*/ 83837 h 125755"/>
                  <a:gd name="connsiteX8" fmla="*/ 146715 w 293429"/>
                  <a:gd name="connsiteY8" fmla="*/ 125756 h 125755"/>
                  <a:gd name="connsiteX9" fmla="*/ 293430 w 293429"/>
                  <a:gd name="connsiteY9" fmla="*/ 83837 h 125755"/>
                  <a:gd name="connsiteX10" fmla="*/ 293430 w 293429"/>
                  <a:gd name="connsiteY10" fmla="*/ 0 h 125755"/>
                  <a:gd name="connsiteX11" fmla="*/ 146715 w 293429"/>
                  <a:gd name="connsiteY11" fmla="*/ 41919 h 12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429" h="125755">
                    <a:moveTo>
                      <a:pt x="251511" y="83837"/>
                    </a:moveTo>
                    <a:cubicBezTo>
                      <a:pt x="245223" y="83837"/>
                      <a:pt x="241031" y="79645"/>
                      <a:pt x="241031" y="73357"/>
                    </a:cubicBezTo>
                    <a:cubicBezTo>
                      <a:pt x="241031" y="67070"/>
                      <a:pt x="245223" y="62878"/>
                      <a:pt x="251511" y="62878"/>
                    </a:cubicBezTo>
                    <a:cubicBezTo>
                      <a:pt x="257799" y="62878"/>
                      <a:pt x="261991" y="67070"/>
                      <a:pt x="261991" y="73357"/>
                    </a:cubicBezTo>
                    <a:cubicBezTo>
                      <a:pt x="261991" y="79645"/>
                      <a:pt x="257799" y="83837"/>
                      <a:pt x="251511" y="83837"/>
                    </a:cubicBezTo>
                    <a:close/>
                    <a:moveTo>
                      <a:pt x="146715" y="41919"/>
                    </a:moveTo>
                    <a:cubicBezTo>
                      <a:pt x="66022" y="41919"/>
                      <a:pt x="0" y="23055"/>
                      <a:pt x="0" y="0"/>
                    </a:cubicBezTo>
                    <a:lnTo>
                      <a:pt x="0" y="83837"/>
                    </a:lnTo>
                    <a:cubicBezTo>
                      <a:pt x="0" y="106892"/>
                      <a:pt x="66022" y="125756"/>
                      <a:pt x="146715" y="125756"/>
                    </a:cubicBezTo>
                    <a:cubicBezTo>
                      <a:pt x="227408" y="125756"/>
                      <a:pt x="293430" y="106892"/>
                      <a:pt x="293430" y="83837"/>
                    </a:cubicBezTo>
                    <a:lnTo>
                      <a:pt x="293430" y="0"/>
                    </a:lnTo>
                    <a:cubicBezTo>
                      <a:pt x="293430" y="23055"/>
                      <a:pt x="227408" y="41919"/>
                      <a:pt x="146715" y="41919"/>
                    </a:cubicBezTo>
                    <a:close/>
                  </a:path>
                </a:pathLst>
              </a:custGeom>
              <a:solidFill>
                <a:schemeClr val="bg1">
                  <a:lumMod val="95000"/>
                </a:schemeClr>
              </a:solidFill>
              <a:ln w="5159" cap="flat">
                <a:noFill/>
                <a:prstDash val="solid"/>
                <a:miter/>
              </a:ln>
            </p:spPr>
            <p:txBody>
              <a:bodyPr rtlCol="0" anchor="ctr"/>
              <a:lstStyle/>
              <a:p>
                <a:endParaRPr lang="en-US"/>
              </a:p>
            </p:txBody>
          </p:sp>
        </p:grpSp>
      </p:grpSp>
      <p:grpSp>
        <p:nvGrpSpPr>
          <p:cNvPr id="101" name="Group 100">
            <a:extLst>
              <a:ext uri="{FF2B5EF4-FFF2-40B4-BE49-F238E27FC236}">
                <a16:creationId xmlns:a16="http://schemas.microsoft.com/office/drawing/2014/main" id="{C191D8A4-6943-4870-7FF0-CA4A92F337C4}"/>
              </a:ext>
            </a:extLst>
          </p:cNvPr>
          <p:cNvGrpSpPr/>
          <p:nvPr/>
        </p:nvGrpSpPr>
        <p:grpSpPr>
          <a:xfrm>
            <a:off x="161581" y="4071576"/>
            <a:ext cx="1755106" cy="2030437"/>
            <a:chOff x="3615093" y="4273543"/>
            <a:chExt cx="1755106" cy="2030437"/>
          </a:xfrm>
        </p:grpSpPr>
        <p:grpSp>
          <p:nvGrpSpPr>
            <p:cNvPr id="90" name="Group 89">
              <a:extLst>
                <a:ext uri="{FF2B5EF4-FFF2-40B4-BE49-F238E27FC236}">
                  <a16:creationId xmlns:a16="http://schemas.microsoft.com/office/drawing/2014/main" id="{7791F3E1-2825-69C7-7B61-64DFD8028F16}"/>
                </a:ext>
              </a:extLst>
            </p:cNvPr>
            <p:cNvGrpSpPr/>
            <p:nvPr/>
          </p:nvGrpSpPr>
          <p:grpSpPr>
            <a:xfrm>
              <a:off x="3615093" y="4925000"/>
              <a:ext cx="1755106" cy="1378980"/>
              <a:chOff x="986661" y="2430590"/>
              <a:chExt cx="1755106" cy="1378980"/>
            </a:xfrm>
          </p:grpSpPr>
          <p:sp>
            <p:nvSpPr>
              <p:cNvPr id="91" name="椭圆 3">
                <a:extLst>
                  <a:ext uri="{FF2B5EF4-FFF2-40B4-BE49-F238E27FC236}">
                    <a16:creationId xmlns:a16="http://schemas.microsoft.com/office/drawing/2014/main" id="{4CBEBF81-5874-0552-0F19-F2F500DC5936}"/>
                  </a:ext>
                </a:extLst>
              </p:cNvPr>
              <p:cNvSpPr/>
              <p:nvPr/>
            </p:nvSpPr>
            <p:spPr>
              <a:xfrm>
                <a:off x="1561557" y="2430590"/>
                <a:ext cx="605314" cy="605314"/>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92" name="文本框 7">
                <a:extLst>
                  <a:ext uri="{FF2B5EF4-FFF2-40B4-BE49-F238E27FC236}">
                    <a16:creationId xmlns:a16="http://schemas.microsoft.com/office/drawing/2014/main" id="{00C61242-C332-F709-6DA4-D06E44F849A7}"/>
                  </a:ext>
                </a:extLst>
              </p:cNvPr>
              <p:cNvSpPr txBox="1"/>
              <p:nvPr/>
            </p:nvSpPr>
            <p:spPr>
              <a:xfrm>
                <a:off x="986661" y="3224795"/>
                <a:ext cx="1755106" cy="584775"/>
              </a:xfrm>
              <a:prstGeom prst="rect">
                <a:avLst/>
              </a:prstGeom>
              <a:noFill/>
            </p:spPr>
            <p:txBody>
              <a:bodyPr wrap="square" rtlCol="0">
                <a:spAutoFit/>
                <a:scene3d>
                  <a:camera prst="orthographicFront"/>
                  <a:lightRig rig="threePt" dir="t"/>
                </a:scene3d>
                <a:sp3d contourW="12700"/>
              </a:bodyPr>
              <a:lstStyle/>
              <a:p>
                <a:pPr algn="ctr"/>
                <a:r>
                  <a:rPr lang="en-US" altLang="zh-CN" sz="1600" b="1">
                    <a:solidFill>
                      <a:schemeClr val="tx1">
                        <a:lumMod val="65000"/>
                        <a:lumOff val="35000"/>
                      </a:schemeClr>
                    </a:solidFill>
                    <a:latin typeface="思源黑体 CN Medium" panose="020B0600000000000000" pitchFamily="34" charset="-122"/>
                    <a:ea typeface="思源黑体 CN Medium" panose="020B0600000000000000" pitchFamily="34" charset="-122"/>
                  </a:rPr>
                  <a:t> Literature Review</a:t>
                </a:r>
                <a:endParaRPr lang="zh-CN" altLang="en-US" sz="1600" b="1">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pic>
            <p:nvPicPr>
              <p:cNvPr id="94" name="Graphic 1">
                <a:extLst>
                  <a:ext uri="{FF2B5EF4-FFF2-40B4-BE49-F238E27FC236}">
                    <a16:creationId xmlns:a16="http://schemas.microsoft.com/office/drawing/2014/main" id="{1ACD7916-2DAA-2096-E937-F026C07A8C6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p:blipFill>
            <p:spPr>
              <a:xfrm>
                <a:off x="1686472" y="2551519"/>
                <a:ext cx="368638" cy="368638"/>
              </a:xfrm>
              <a:prstGeom prst="rect">
                <a:avLst/>
              </a:prstGeom>
            </p:spPr>
          </p:pic>
        </p:grpSp>
        <p:sp>
          <p:nvSpPr>
            <p:cNvPr id="100" name="文本框 12">
              <a:extLst>
                <a:ext uri="{FF2B5EF4-FFF2-40B4-BE49-F238E27FC236}">
                  <a16:creationId xmlns:a16="http://schemas.microsoft.com/office/drawing/2014/main" id="{408F775C-B5B7-6FC4-7C3E-24F22B6ADA83}"/>
                </a:ext>
              </a:extLst>
            </p:cNvPr>
            <p:cNvSpPr txBox="1"/>
            <p:nvPr/>
          </p:nvSpPr>
          <p:spPr>
            <a:xfrm>
              <a:off x="3929224" y="4273543"/>
              <a:ext cx="1126844" cy="584775"/>
            </a:xfrm>
            <a:prstGeom prst="rect">
              <a:avLst/>
            </a:prstGeom>
            <a:noFill/>
          </p:spPr>
          <p:txBody>
            <a:bodyPr wrap="square" lIns="91440" tIns="45720" rIns="91440" bIns="45720" rtlCol="0" anchor="t">
              <a:spAutoFit/>
              <a:scene3d>
                <a:camera prst="orthographicFront"/>
                <a:lightRig rig="threePt" dir="t"/>
              </a:scene3d>
              <a:sp3d contourW="12700"/>
            </a:bodyPr>
            <a:lstStyle/>
            <a:p>
              <a:pPr algn="ctr"/>
              <a:r>
                <a:rPr lang="en-US" altLang="zh-CN" sz="3200" b="1">
                  <a:solidFill>
                    <a:srgbClr val="2F5597"/>
                  </a:solidFill>
                  <a:latin typeface="思源黑体 CN Medium" panose="020B0600000000000000" pitchFamily="34" charset="-122"/>
                  <a:ea typeface="思源黑体 CN Medium"/>
                </a:rPr>
                <a:t>08</a:t>
              </a:r>
              <a:endParaRPr lang="zh-CN" altLang="en-US" sz="3200" b="1">
                <a:solidFill>
                  <a:srgbClr val="2F5597"/>
                </a:solidFill>
                <a:latin typeface="思源黑体 CN Medium" panose="020B0600000000000000" pitchFamily="34" charset="-122"/>
                <a:ea typeface="思源黑体 CN Medium"/>
              </a:endParaRPr>
            </a:p>
          </p:txBody>
        </p:sp>
      </p:grpSp>
      <p:sp>
        <p:nvSpPr>
          <p:cNvPr id="3" name="TextBox 2">
            <a:extLst>
              <a:ext uri="{FF2B5EF4-FFF2-40B4-BE49-F238E27FC236}">
                <a16:creationId xmlns:a16="http://schemas.microsoft.com/office/drawing/2014/main" id="{E2C63ED7-27D0-6EB1-ADA2-46D82FC67382}"/>
              </a:ext>
            </a:extLst>
          </p:cNvPr>
          <p:cNvSpPr txBox="1"/>
          <p:nvPr/>
        </p:nvSpPr>
        <p:spPr>
          <a:xfrm>
            <a:off x="11602044" y="6292182"/>
            <a:ext cx="338100" cy="369332"/>
          </a:xfrm>
          <a:prstGeom prst="rect">
            <a:avLst/>
          </a:prstGeom>
          <a:noFill/>
        </p:spPr>
        <p:txBody>
          <a:bodyPr wrap="square" rtlCol="0">
            <a:spAutoFit/>
          </a:bodyPr>
          <a:lstStyle/>
          <a:p>
            <a:r>
              <a:rPr lang="ar-EG">
                <a:solidFill>
                  <a:schemeClr val="tx1">
                    <a:lumMod val="95000"/>
                    <a:lumOff val="5000"/>
                  </a:schemeClr>
                </a:solidFill>
              </a:rPr>
              <a:t>3</a:t>
            </a:r>
            <a:endParaRPr lang="en-US">
              <a:solidFill>
                <a:schemeClr val="tx1">
                  <a:lumMod val="95000"/>
                  <a:lumOff val="5000"/>
                </a:schemeClr>
              </a:solidFill>
            </a:endParaRPr>
          </a:p>
        </p:txBody>
      </p:sp>
    </p:spTree>
    <p:extLst>
      <p:ext uri="{BB962C8B-B14F-4D97-AF65-F5344CB8AC3E}">
        <p14:creationId xmlns:p14="http://schemas.microsoft.com/office/powerpoint/2010/main" val="307687878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Effect transition="in" filter="fade">
                                      <p:cBhvr>
                                        <p:cTn id="9" dur="300"/>
                                        <p:tgtEl>
                                          <p:spTgt spid="2"/>
                                        </p:tgtEl>
                                      </p:cBhvr>
                                    </p:animEffect>
                                  </p:childTnLst>
                                </p:cTn>
                              </p:par>
                            </p:childTnLst>
                          </p:cTn>
                        </p:par>
                        <p:par>
                          <p:cTn id="10" fill="hold">
                            <p:stCondLst>
                              <p:cond delay="300"/>
                            </p:stCondLst>
                            <p:childTnLst>
                              <p:par>
                                <p:cTn id="11" presetID="10" presetClass="entr" presetSubtype="0"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300"/>
                                        <p:tgtEl>
                                          <p:spTgt spid="28"/>
                                        </p:tgtEl>
                                      </p:cBhvr>
                                    </p:animEffect>
                                  </p:childTnLst>
                                </p:cTn>
                              </p:par>
                            </p:childTnLst>
                          </p:cTn>
                        </p:par>
                        <p:par>
                          <p:cTn id="14" fill="hold">
                            <p:stCondLst>
                              <p:cond delay="6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300"/>
                                        <p:tgtEl>
                                          <p:spTgt spid="10"/>
                                        </p:tgtEl>
                                      </p:cBhvr>
                                    </p:animEffect>
                                  </p:childTnLst>
                                </p:cTn>
                              </p:par>
                            </p:childTnLst>
                          </p:cTn>
                        </p:par>
                        <p:par>
                          <p:cTn id="18" fill="hold">
                            <p:stCondLst>
                              <p:cond delay="900"/>
                            </p:stCondLst>
                            <p:childTnLst>
                              <p:par>
                                <p:cTn id="19" presetID="10" presetClass="entr" presetSubtype="0"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300"/>
                                        <p:tgtEl>
                                          <p:spTgt spid="35"/>
                                        </p:tgtEl>
                                      </p:cBhvr>
                                    </p:animEffect>
                                  </p:childTnLst>
                                </p:cTn>
                              </p:par>
                            </p:childTnLst>
                          </p:cTn>
                        </p:par>
                        <p:par>
                          <p:cTn id="22" fill="hold">
                            <p:stCondLst>
                              <p:cond delay="1200"/>
                            </p:stCondLst>
                            <p:childTnLst>
                              <p:par>
                                <p:cTn id="23" presetID="10"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300"/>
                                        <p:tgtEl>
                                          <p:spTgt spid="30"/>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300"/>
                                        <p:tgtEl>
                                          <p:spTgt spid="60"/>
                                        </p:tgtEl>
                                      </p:cBhvr>
                                    </p:animEffect>
                                  </p:childTnLst>
                                </p:cTn>
                              </p:par>
                            </p:childTnLst>
                          </p:cTn>
                        </p:par>
                        <p:par>
                          <p:cTn id="30" fill="hold">
                            <p:stCondLst>
                              <p:cond delay="1800"/>
                            </p:stCondLst>
                            <p:childTnLst>
                              <p:par>
                                <p:cTn id="31" presetID="10" presetClass="entr" presetSubtype="0"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300"/>
                                        <p:tgtEl>
                                          <p:spTgt spid="32"/>
                                        </p:tgtEl>
                                      </p:cBhvr>
                                    </p:animEffect>
                                  </p:childTnLst>
                                </p:cTn>
                              </p:par>
                            </p:childTnLst>
                          </p:cTn>
                        </p:par>
                        <p:par>
                          <p:cTn id="34" fill="hold">
                            <p:stCondLst>
                              <p:cond delay="2100"/>
                            </p:stCondLst>
                            <p:childTnLst>
                              <p:par>
                                <p:cTn id="35" presetID="10" presetClass="entr" presetSubtype="0" fill="hold" nodeType="after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300"/>
                                        <p:tgtEl>
                                          <p:spTgt spid="47"/>
                                        </p:tgtEl>
                                      </p:cBhvr>
                                    </p:animEffect>
                                  </p:childTnLst>
                                </p:cTn>
                              </p:par>
                            </p:childTnLst>
                          </p:cTn>
                        </p:par>
                        <p:par>
                          <p:cTn id="38" fill="hold">
                            <p:stCondLst>
                              <p:cond delay="2400"/>
                            </p:stCondLst>
                            <p:childTnLst>
                              <p:par>
                                <p:cTn id="39" presetID="10" presetClass="entr" presetSubtype="0"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fade">
                                      <p:cBhvr>
                                        <p:cTn id="41" dur="300"/>
                                        <p:tgtEl>
                                          <p:spTgt spid="101"/>
                                        </p:tgtEl>
                                      </p:cBhvr>
                                    </p:animEffect>
                                  </p:childTnLst>
                                </p:cTn>
                              </p:par>
                            </p:childTnLst>
                          </p:cTn>
                        </p:par>
                        <p:par>
                          <p:cTn id="42" fill="hold">
                            <p:stCondLst>
                              <p:cond delay="2700"/>
                            </p:stCondLst>
                            <p:childTnLst>
                              <p:par>
                                <p:cTn id="43" presetID="10" presetClass="entr" presetSubtype="0" fill="hold" nodeType="after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fade">
                                      <p:cBhvr>
                                        <p:cTn id="45" dur="300"/>
                                        <p:tgtEl>
                                          <p:spTgt spid="99"/>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300"/>
                                        <p:tgtEl>
                                          <p:spTgt spid="49"/>
                                        </p:tgtEl>
                                      </p:cBhvr>
                                    </p:animEffect>
                                  </p:childTnLst>
                                </p:cTn>
                              </p:par>
                            </p:childTnLst>
                          </p:cTn>
                        </p:par>
                        <p:par>
                          <p:cTn id="50" fill="hold">
                            <p:stCondLst>
                              <p:cond delay="3300"/>
                            </p:stCondLst>
                            <p:childTnLst>
                              <p:par>
                                <p:cTn id="51" presetID="10" presetClass="entr" presetSubtype="0" fill="hold"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300"/>
                                        <p:tgtEl>
                                          <p:spTgt spid="38"/>
                                        </p:tgtEl>
                                      </p:cBhvr>
                                    </p:animEffect>
                                  </p:childTnLst>
                                </p:cTn>
                              </p:par>
                            </p:childTnLst>
                          </p:cTn>
                        </p:par>
                        <p:par>
                          <p:cTn id="54" fill="hold">
                            <p:stCondLst>
                              <p:cond delay="3600"/>
                            </p:stCondLst>
                            <p:childTnLst>
                              <p:par>
                                <p:cTn id="55" presetID="10" presetClass="entr" presetSubtype="0"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300"/>
                                        <p:tgtEl>
                                          <p:spTgt spid="48"/>
                                        </p:tgtEl>
                                      </p:cBhvr>
                                    </p:animEffect>
                                  </p:childTnLst>
                                </p:cTn>
                              </p:par>
                            </p:childTnLst>
                          </p:cTn>
                        </p:par>
                        <p:par>
                          <p:cTn id="58" fill="hold">
                            <p:stCondLst>
                              <p:cond delay="3900"/>
                            </p:stCondLst>
                            <p:childTnLst>
                              <p:par>
                                <p:cTn id="59" presetID="10" presetClass="entr" presetSubtype="0" fill="hold" nodeType="after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300"/>
                                        <p:tgtEl>
                                          <p:spTgt spid="84"/>
                                        </p:tgtEl>
                                      </p:cBhvr>
                                    </p:animEffect>
                                  </p:childTnLst>
                                </p:cTn>
                              </p:par>
                            </p:childTnLst>
                          </p:cTn>
                        </p:par>
                        <p:par>
                          <p:cTn id="62" fill="hold">
                            <p:stCondLst>
                              <p:cond delay="4200"/>
                            </p:stCondLst>
                            <p:childTnLst>
                              <p:par>
                                <p:cTn id="63" presetID="10" presetClass="entr" presetSubtype="0" fill="hold"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3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D578CA9-3B96-49DD-B2BC-FB263A779A8B}"/>
              </a:ext>
            </a:extLst>
          </p:cNvPr>
          <p:cNvSpPr txBox="1"/>
          <p:nvPr/>
        </p:nvSpPr>
        <p:spPr>
          <a:xfrm>
            <a:off x="697779" y="5103463"/>
            <a:ext cx="2012089" cy="369332"/>
          </a:xfrm>
          <a:prstGeom prst="rect">
            <a:avLst/>
          </a:prstGeom>
          <a:noFill/>
        </p:spPr>
        <p:txBody>
          <a:bodyPr wrap="none" lIns="91440" tIns="45720" rIns="91440" bIns="45720" rtlCol="0" anchor="t">
            <a:spAutoFit/>
          </a:bodyPr>
          <a:lstStyle/>
          <a:p>
            <a:r>
              <a:rPr lang="en-US" altLang="zh-CN" b="1">
                <a:solidFill>
                  <a:schemeClr val="tx1">
                    <a:lumMod val="65000"/>
                    <a:lumOff val="35000"/>
                  </a:schemeClr>
                </a:solidFill>
                <a:latin typeface="思源黑体 CN Medium" panose="020B0600000000000000" pitchFamily="34" charset="-122"/>
                <a:ea typeface="思源黑体 CN Medium"/>
                <a:cs typeface="Arial"/>
              </a:rPr>
              <a:t>18-23 Year Olds</a:t>
            </a:r>
            <a:endParaRPr lang="en-US" altLang="zh-CN"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7" name="文本框 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7763E97-ADD4-4F2E-967D-383283472558}"/>
              </a:ext>
            </a:extLst>
          </p:cNvPr>
          <p:cNvSpPr txBox="1"/>
          <p:nvPr/>
        </p:nvSpPr>
        <p:spPr>
          <a:xfrm>
            <a:off x="9684991" y="1947504"/>
            <a:ext cx="2012089" cy="369332"/>
          </a:xfrm>
          <a:prstGeom prst="rect">
            <a:avLst/>
          </a:prstGeom>
          <a:noFill/>
        </p:spPr>
        <p:txBody>
          <a:bodyPr wrap="none" lIns="91440" tIns="45720" rIns="91440" bIns="45720" rtlCol="0" anchor="t">
            <a:spAutoFit/>
          </a:bodyPr>
          <a:lstStyle/>
          <a:p>
            <a:pPr algn="r"/>
            <a:r>
              <a:rPr lang="en-US" altLang="zh-CN" b="1">
                <a:solidFill>
                  <a:schemeClr val="tx1">
                    <a:lumMod val="65000"/>
                    <a:lumOff val="35000"/>
                  </a:schemeClr>
                </a:solidFill>
                <a:latin typeface="思源黑体 CN Medium" panose="020B0600000000000000" pitchFamily="34" charset="-122"/>
                <a:ea typeface="思源黑体 CN Medium"/>
                <a:cs typeface="Arial"/>
              </a:rPr>
              <a:t>24-39 Year Olds</a:t>
            </a:r>
            <a:endParaRPr lang="en-US" altLang="zh-CN"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9" name="任意多边形 1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9E20C13-C881-4069-B609-E255C8B440D3}"/>
              </a:ext>
            </a:extLst>
          </p:cNvPr>
          <p:cNvSpPr/>
          <p:nvPr/>
        </p:nvSpPr>
        <p:spPr>
          <a:xfrm>
            <a:off x="1459832" y="3705726"/>
            <a:ext cx="1764631" cy="1235242"/>
          </a:xfrm>
          <a:custGeom>
            <a:avLst/>
            <a:gdLst>
              <a:gd name="connsiteX0" fmla="*/ 1764631 w 1764631"/>
              <a:gd name="connsiteY0" fmla="*/ 0 h 1235242"/>
              <a:gd name="connsiteX1" fmla="*/ 0 w 1764631"/>
              <a:gd name="connsiteY1" fmla="*/ 0 h 1235242"/>
              <a:gd name="connsiteX2" fmla="*/ 0 w 1764631"/>
              <a:gd name="connsiteY2" fmla="*/ 1235242 h 1235242"/>
            </a:gdLst>
            <a:ahLst/>
            <a:cxnLst>
              <a:cxn ang="0">
                <a:pos x="connsiteX0" y="connsiteY0"/>
              </a:cxn>
              <a:cxn ang="0">
                <a:pos x="connsiteX1" y="connsiteY1"/>
              </a:cxn>
              <a:cxn ang="0">
                <a:pos x="connsiteX2" y="connsiteY2"/>
              </a:cxn>
            </a:cxnLst>
            <a:rect l="l" t="t" r="r" b="b"/>
            <a:pathLst>
              <a:path w="1764631" h="1235242">
                <a:moveTo>
                  <a:pt x="1764631" y="0"/>
                </a:moveTo>
                <a:lnTo>
                  <a:pt x="0" y="0"/>
                </a:lnTo>
                <a:lnTo>
                  <a:pt x="0" y="1235242"/>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10" name="任意多边形 1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2275994-7067-4FF7-99BB-5E1DA55AD003}"/>
              </a:ext>
            </a:extLst>
          </p:cNvPr>
          <p:cNvSpPr/>
          <p:nvPr/>
        </p:nvSpPr>
        <p:spPr>
          <a:xfrm flipH="1" flipV="1">
            <a:off x="9095873" y="2489487"/>
            <a:ext cx="1932885" cy="1235242"/>
          </a:xfrm>
          <a:custGeom>
            <a:avLst/>
            <a:gdLst>
              <a:gd name="connsiteX0" fmla="*/ 1764631 w 1764631"/>
              <a:gd name="connsiteY0" fmla="*/ 0 h 1235242"/>
              <a:gd name="connsiteX1" fmla="*/ 0 w 1764631"/>
              <a:gd name="connsiteY1" fmla="*/ 0 h 1235242"/>
              <a:gd name="connsiteX2" fmla="*/ 0 w 1764631"/>
              <a:gd name="connsiteY2" fmla="*/ 1235242 h 1235242"/>
            </a:gdLst>
            <a:ahLst/>
            <a:cxnLst>
              <a:cxn ang="0">
                <a:pos x="connsiteX0" y="connsiteY0"/>
              </a:cxn>
              <a:cxn ang="0">
                <a:pos x="connsiteX1" y="connsiteY1"/>
              </a:cxn>
              <a:cxn ang="0">
                <a:pos x="connsiteX2" y="connsiteY2"/>
              </a:cxn>
            </a:cxnLst>
            <a:rect l="l" t="t" r="r" b="b"/>
            <a:pathLst>
              <a:path w="1764631" h="1235242">
                <a:moveTo>
                  <a:pt x="1764631" y="0"/>
                </a:moveTo>
                <a:lnTo>
                  <a:pt x="0" y="0"/>
                </a:lnTo>
                <a:lnTo>
                  <a:pt x="0" y="1235242"/>
                </a:ln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18" name="矩形 17"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2967E2E-C3B4-4476-862D-A4EC0C38A207}"/>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19" name="文本框 18"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8D656531-737D-4802-915A-55AED685CA94}"/>
              </a:ext>
            </a:extLst>
          </p:cNvPr>
          <p:cNvSpPr txBox="1"/>
          <p:nvPr/>
        </p:nvSpPr>
        <p:spPr>
          <a:xfrm>
            <a:off x="476586" y="517216"/>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Harassment Statistics</a:t>
            </a:r>
            <a:endParaRPr lang="en-US" altLang="zh-CN" sz="28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0" name="文本框 1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291096D0-6B18-44B7-A9B8-5C65CA282FE1}"/>
              </a:ext>
            </a:extLst>
          </p:cNvPr>
          <p:cNvSpPr txBox="1"/>
          <p:nvPr/>
        </p:nvSpPr>
        <p:spPr>
          <a:xfrm>
            <a:off x="486356" y="851324"/>
            <a:ext cx="6189389" cy="377411"/>
          </a:xfrm>
          <a:prstGeom prst="rect">
            <a:avLst/>
          </a:prstGeom>
          <a:noFill/>
        </p:spPr>
        <p:txBody>
          <a:bodyPr wrap="square" lIns="91440" tIns="45720" rIns="91440" bIns="45720" rtlCol="0" anchor="t">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a:rPr>
              <a:t>Based on Age Group</a:t>
            </a:r>
          </a:p>
        </p:txBody>
      </p:sp>
      <p:sp>
        <p:nvSpPr>
          <p:cNvPr id="8" name="文本框 1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88A1AE0F-3DB2-BB04-4F12-72A255CA76C2}"/>
              </a:ext>
            </a:extLst>
          </p:cNvPr>
          <p:cNvSpPr txBox="1"/>
          <p:nvPr/>
        </p:nvSpPr>
        <p:spPr>
          <a:xfrm>
            <a:off x="468001" y="6083036"/>
            <a:ext cx="6189389" cy="377411"/>
          </a:xfrm>
          <a:prstGeom prst="rect">
            <a:avLst/>
          </a:prstGeom>
          <a:noFill/>
        </p:spPr>
        <p:txBody>
          <a:bodyPr wrap="square" lIns="91440" tIns="45720" rIns="91440" bIns="45720" rtlCol="0" anchor="t">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a:hlinkClick r:id="rId3"/>
              </a:rPr>
              <a:t>Online Hate and Harassment</a:t>
            </a:r>
            <a:endParaRPr lang="en-US" altLang="zh-CN" sz="1400">
              <a:solidFill>
                <a:schemeClr val="tx1">
                  <a:lumMod val="65000"/>
                  <a:lumOff val="35000"/>
                </a:schemeClr>
              </a:solidFill>
              <a:latin typeface="思源黑体 CN Medium" panose="020B0600000000000000" pitchFamily="34" charset="-122"/>
              <a:ea typeface="思源黑体 CN Medium"/>
            </a:endParaRPr>
          </a:p>
        </p:txBody>
      </p:sp>
      <p:sp>
        <p:nvSpPr>
          <p:cNvPr id="23" name="文本框 1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73C0BBED-C326-92EE-6A3E-216B9AC0BD2E}"/>
              </a:ext>
            </a:extLst>
          </p:cNvPr>
          <p:cNvSpPr txBox="1"/>
          <p:nvPr/>
        </p:nvSpPr>
        <p:spPr>
          <a:xfrm>
            <a:off x="478734" y="1714951"/>
            <a:ext cx="6189389" cy="377411"/>
          </a:xfrm>
          <a:prstGeom prst="rect">
            <a:avLst/>
          </a:prstGeom>
          <a:noFill/>
        </p:spPr>
        <p:txBody>
          <a:bodyPr wrap="square" lIns="91440" tIns="45720" rIns="91440" bIns="45720" rtlCol="0" anchor="t">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a:rPr>
              <a:t>The percentage of harassment out of each age group </a:t>
            </a:r>
          </a:p>
        </p:txBody>
      </p:sp>
      <p:grpSp>
        <p:nvGrpSpPr>
          <p:cNvPr id="12" name="Group 11">
            <a:extLst>
              <a:ext uri="{FF2B5EF4-FFF2-40B4-BE49-F238E27FC236}">
                <a16:creationId xmlns:a16="http://schemas.microsoft.com/office/drawing/2014/main" id="{ACE3DC3A-D3F2-6DA2-8FDD-35C2ABE5B958}"/>
              </a:ext>
            </a:extLst>
          </p:cNvPr>
          <p:cNvGrpSpPr/>
          <p:nvPr/>
        </p:nvGrpSpPr>
        <p:grpSpPr>
          <a:xfrm>
            <a:off x="3349615" y="2351694"/>
            <a:ext cx="5513339" cy="2755235"/>
            <a:chOff x="3349615" y="2351694"/>
            <a:chExt cx="5513339" cy="2755235"/>
          </a:xfrm>
        </p:grpSpPr>
        <p:grpSp>
          <p:nvGrpSpPr>
            <p:cNvPr id="21" name="组合 20">
              <a:extLst>
                <a:ext uri="{FF2B5EF4-FFF2-40B4-BE49-F238E27FC236}">
                  <a16:creationId xmlns:a16="http://schemas.microsoft.com/office/drawing/2014/main" id="{601FE1CF-DE7B-4C10-9408-7BA9E3382F5A}"/>
                </a:ext>
              </a:extLst>
            </p:cNvPr>
            <p:cNvGrpSpPr/>
            <p:nvPr/>
          </p:nvGrpSpPr>
          <p:grpSpPr>
            <a:xfrm>
              <a:off x="3349615" y="2351694"/>
              <a:ext cx="5513339" cy="2755235"/>
              <a:chOff x="3349615" y="2351694"/>
              <a:chExt cx="5513339" cy="2755235"/>
            </a:xfrm>
          </p:grpSpPr>
          <p:sp>
            <p:nvSpPr>
              <p:cNvPr id="2" name="Rectangle 1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71E7B965-AE42-4806-9A92-DAA0D3491A81}"/>
                  </a:ext>
                </a:extLst>
              </p:cNvPr>
              <p:cNvSpPr/>
              <p:nvPr/>
            </p:nvSpPr>
            <p:spPr>
              <a:xfrm rot="13500000">
                <a:off x="3349615" y="2658905"/>
                <a:ext cx="2160674" cy="2160674"/>
              </a:xfrm>
              <a:prstGeom prst="rect">
                <a:avLst/>
              </a:prstGeom>
              <a:solidFill>
                <a:srgbClr val="C326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3" name="Rectangle 1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6BA3175-5587-48EC-828E-66C23BDD45B2}"/>
                  </a:ext>
                </a:extLst>
              </p:cNvPr>
              <p:cNvSpPr/>
              <p:nvPr/>
            </p:nvSpPr>
            <p:spPr>
              <a:xfrm rot="18900000" flipH="1">
                <a:off x="5609255" y="2351694"/>
                <a:ext cx="972263" cy="972263"/>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4" name="Rectangle 1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838D1CC-3D09-4D4D-94DA-A4DF4EEDA5B1}"/>
                  </a:ext>
                </a:extLst>
              </p:cNvPr>
              <p:cNvSpPr/>
              <p:nvPr/>
            </p:nvSpPr>
            <p:spPr>
              <a:xfrm rot="13500000">
                <a:off x="6702280" y="2658905"/>
                <a:ext cx="2160674" cy="2160674"/>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11" name="Rectangle 1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CFAAABA-534C-4894-8189-FCE73E1F10C8}"/>
                  </a:ext>
                </a:extLst>
              </p:cNvPr>
              <p:cNvSpPr/>
              <p:nvPr/>
            </p:nvSpPr>
            <p:spPr>
              <a:xfrm rot="13500000" flipH="1">
                <a:off x="5643311" y="4134666"/>
                <a:ext cx="972263" cy="972263"/>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14" name="文本框 1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87F83D9-8F1A-4F0D-A4E5-2D4F1495C075}"/>
                  </a:ext>
                </a:extLst>
              </p:cNvPr>
              <p:cNvSpPr txBox="1"/>
              <p:nvPr/>
            </p:nvSpPr>
            <p:spPr>
              <a:xfrm>
                <a:off x="3793029" y="3352974"/>
                <a:ext cx="1141659" cy="830997"/>
              </a:xfrm>
              <a:prstGeom prst="rect">
                <a:avLst/>
              </a:prstGeom>
              <a:noFill/>
            </p:spPr>
            <p:txBody>
              <a:bodyPr wrap="square" lIns="91440" tIns="45720" rIns="91440" bIns="45720" rtlCol="0" anchor="t">
                <a:spAutoFit/>
              </a:bodyPr>
              <a:lstStyle/>
              <a:p>
                <a:r>
                  <a:rPr lang="en-US" altLang="zh-CN" sz="4800" b="1">
                    <a:solidFill>
                      <a:srgbClr val="F8F8F8"/>
                    </a:solidFill>
                    <a:ea typeface="思源黑体 CN Medium"/>
                  </a:rPr>
                  <a:t>52</a:t>
                </a:r>
                <a:r>
                  <a:rPr lang="en-US" altLang="zh-CN" sz="2400">
                    <a:solidFill>
                      <a:srgbClr val="F8F8F8"/>
                    </a:solidFill>
                    <a:latin typeface="思源黑体 CN Medium" panose="020B0600000000000000" pitchFamily="34" charset="-122"/>
                    <a:ea typeface="思源黑体 CN Medium"/>
                  </a:rPr>
                  <a:t>%</a:t>
                </a:r>
                <a:endParaRPr lang="zh-CN" altLang="en-US" sz="2400">
                  <a:solidFill>
                    <a:srgbClr val="F8F8F8"/>
                  </a:solidFill>
                  <a:latin typeface="思源黑体 CN Medium" panose="020B0600000000000000" pitchFamily="34" charset="-122"/>
                  <a:ea typeface="思源黑体 CN Medium"/>
                </a:endParaRPr>
              </a:p>
            </p:txBody>
          </p:sp>
          <p:sp>
            <p:nvSpPr>
              <p:cNvPr id="15" name="文本框 1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3712E3D-83C8-44AB-B22B-B750AD8D5040}"/>
                  </a:ext>
                </a:extLst>
              </p:cNvPr>
              <p:cNvSpPr txBox="1"/>
              <p:nvPr/>
            </p:nvSpPr>
            <p:spPr>
              <a:xfrm>
                <a:off x="7290143" y="3238155"/>
                <a:ext cx="1186543" cy="830997"/>
              </a:xfrm>
              <a:prstGeom prst="rect">
                <a:avLst/>
              </a:prstGeom>
              <a:noFill/>
            </p:spPr>
            <p:txBody>
              <a:bodyPr wrap="none" lIns="91440" tIns="45720" rIns="91440" bIns="45720" rtlCol="0" anchor="t">
                <a:spAutoFit/>
              </a:bodyPr>
              <a:lstStyle/>
              <a:p>
                <a:r>
                  <a:rPr lang="en-US" altLang="zh-CN" sz="4800" b="1">
                    <a:solidFill>
                      <a:srgbClr val="F8F8F8"/>
                    </a:solidFill>
                    <a:ea typeface="思源黑体 CN Medium"/>
                  </a:rPr>
                  <a:t>51</a:t>
                </a:r>
                <a:r>
                  <a:rPr lang="en-US" altLang="zh-CN" sz="2800">
                    <a:solidFill>
                      <a:srgbClr val="F8F8F8"/>
                    </a:solidFill>
                    <a:latin typeface="思源黑体 CN Medium" panose="020B0600000000000000" pitchFamily="34" charset="-122"/>
                    <a:ea typeface="思源黑体 CN Medium"/>
                  </a:rPr>
                  <a:t>%</a:t>
                </a:r>
                <a:endParaRPr lang="zh-CN" altLang="en-US" sz="2800">
                  <a:solidFill>
                    <a:srgbClr val="F8F8F8"/>
                  </a:solidFill>
                  <a:latin typeface="思源黑体 CN Medium" panose="020B0600000000000000" pitchFamily="34" charset="-122"/>
                  <a:ea typeface="思源黑体 CN Medium"/>
                </a:endParaRPr>
              </a:p>
            </p:txBody>
          </p:sp>
          <p:sp>
            <p:nvSpPr>
              <p:cNvPr id="16" name="文本框 1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3B102FB-8217-4247-847F-6D30D359BA2E}"/>
                  </a:ext>
                </a:extLst>
              </p:cNvPr>
              <p:cNvSpPr txBox="1"/>
              <p:nvPr/>
            </p:nvSpPr>
            <p:spPr>
              <a:xfrm>
                <a:off x="3844727" y="3980768"/>
                <a:ext cx="184731" cy="307777"/>
              </a:xfrm>
              <a:prstGeom prst="rect">
                <a:avLst/>
              </a:prstGeom>
              <a:noFill/>
            </p:spPr>
            <p:txBody>
              <a:bodyPr wrap="none" lIns="91440" tIns="45720" rIns="91440" bIns="45720" rtlCol="0" anchor="t">
                <a:spAutoFit/>
              </a:bodyPr>
              <a:lstStyle/>
              <a:p>
                <a:endParaRPr lang="en-US" altLang="zh-CN" sz="1400">
                  <a:solidFill>
                    <a:srgbClr val="F8F8F8"/>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17" name="文本框 1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D4B130E-AFA4-44EA-8BA3-3956EB8F610A}"/>
                  </a:ext>
                </a:extLst>
              </p:cNvPr>
              <p:cNvSpPr txBox="1"/>
              <p:nvPr/>
            </p:nvSpPr>
            <p:spPr>
              <a:xfrm>
                <a:off x="7254845" y="3980768"/>
                <a:ext cx="184731" cy="307777"/>
              </a:xfrm>
              <a:prstGeom prst="rect">
                <a:avLst/>
              </a:prstGeom>
              <a:noFill/>
            </p:spPr>
            <p:txBody>
              <a:bodyPr wrap="none" lIns="91440" tIns="45720" rIns="91440" bIns="45720" rtlCol="0" anchor="t">
                <a:spAutoFit/>
              </a:bodyPr>
              <a:lstStyle/>
              <a:p>
                <a:endParaRPr lang="en-US" altLang="zh-CN" sz="1400">
                  <a:solidFill>
                    <a:srgbClr val="F8F8F8"/>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grpSp>
        <p:pic>
          <p:nvPicPr>
            <p:cNvPr id="13" name="Graphic 12" descr="Pie chart outline">
              <a:extLst>
                <a:ext uri="{FF2B5EF4-FFF2-40B4-BE49-F238E27FC236}">
                  <a16:creationId xmlns:a16="http://schemas.microsoft.com/office/drawing/2014/main" id="{0F8F97C9-4FCF-D987-6E57-41C8FAE2D7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04590" y="4163597"/>
              <a:ext cx="914400" cy="914400"/>
            </a:xfrm>
            <a:prstGeom prst="rect">
              <a:avLst/>
            </a:prstGeom>
          </p:spPr>
        </p:pic>
        <p:pic>
          <p:nvPicPr>
            <p:cNvPr id="6" name="Graphic 5" descr="Bar chart outline">
              <a:extLst>
                <a:ext uri="{FF2B5EF4-FFF2-40B4-BE49-F238E27FC236}">
                  <a16:creationId xmlns:a16="http://schemas.microsoft.com/office/drawing/2014/main" id="{967EDEFC-84E3-BA1A-48BC-644BAAA86B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48569" y="2366108"/>
              <a:ext cx="914400" cy="914400"/>
            </a:xfrm>
            <a:prstGeom prst="rect">
              <a:avLst/>
            </a:prstGeom>
          </p:spPr>
        </p:pic>
      </p:grpSp>
    </p:spTree>
    <p:extLst>
      <p:ext uri="{BB962C8B-B14F-4D97-AF65-F5344CB8AC3E}">
        <p14:creationId xmlns:p14="http://schemas.microsoft.com/office/powerpoint/2010/main" val="89246976"/>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37"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900" decel="100000" fill="hold"/>
                                        <p:tgtEl>
                                          <p:spTgt spid="12"/>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3000"/>
                            </p:stCondLst>
                            <p:childTnLst>
                              <p:par>
                                <p:cTn id="31" presetID="16" presetClass="entr" presetSubtype="2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animBg="1"/>
      <p:bldP spid="19" grpId="0"/>
      <p:bldP spid="20" grpId="0"/>
      <p:bldP spid="8"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6245CA-32C9-463B-ABA6-316504C900FA}"/>
              </a:ext>
            </a:extLst>
          </p:cNvPr>
          <p:cNvGraphicFramePr>
            <a:graphicFrameLocks noGrp="1"/>
          </p:cNvGraphicFramePr>
          <p:nvPr>
            <p:extLst>
              <p:ext uri="{D42A27DB-BD31-4B8C-83A1-F6EECF244321}">
                <p14:modId xmlns:p14="http://schemas.microsoft.com/office/powerpoint/2010/main" val="2427934637"/>
              </p:ext>
            </p:extLst>
          </p:nvPr>
        </p:nvGraphicFramePr>
        <p:xfrm>
          <a:off x="1272114" y="643465"/>
          <a:ext cx="8876205" cy="5571069"/>
        </p:xfrm>
        <a:graphic>
          <a:graphicData uri="http://schemas.openxmlformats.org/drawingml/2006/table">
            <a:tbl>
              <a:tblPr firstRow="1" bandRow="1">
                <a:tableStyleId>{5C22544A-7EE6-4342-B048-85BDC9FD1C3A}</a:tableStyleId>
              </a:tblPr>
              <a:tblGrid>
                <a:gridCol w="4155838">
                  <a:extLst>
                    <a:ext uri="{9D8B030D-6E8A-4147-A177-3AD203B41FA5}">
                      <a16:colId xmlns:a16="http://schemas.microsoft.com/office/drawing/2014/main" val="563694189"/>
                    </a:ext>
                  </a:extLst>
                </a:gridCol>
                <a:gridCol w="1422991">
                  <a:extLst>
                    <a:ext uri="{9D8B030D-6E8A-4147-A177-3AD203B41FA5}">
                      <a16:colId xmlns:a16="http://schemas.microsoft.com/office/drawing/2014/main" val="745749752"/>
                    </a:ext>
                  </a:extLst>
                </a:gridCol>
                <a:gridCol w="1935616">
                  <a:extLst>
                    <a:ext uri="{9D8B030D-6E8A-4147-A177-3AD203B41FA5}">
                      <a16:colId xmlns:a16="http://schemas.microsoft.com/office/drawing/2014/main" val="4246110387"/>
                    </a:ext>
                  </a:extLst>
                </a:gridCol>
                <a:gridCol w="1361760">
                  <a:extLst>
                    <a:ext uri="{9D8B030D-6E8A-4147-A177-3AD203B41FA5}">
                      <a16:colId xmlns:a16="http://schemas.microsoft.com/office/drawing/2014/main" val="1482199973"/>
                    </a:ext>
                  </a:extLst>
                </a:gridCol>
              </a:tblGrid>
              <a:tr h="354898">
                <a:tc>
                  <a:txBody>
                    <a:bodyPr/>
                    <a:lstStyle/>
                    <a:p>
                      <a:pPr algn="ctr" fontAlgn="b"/>
                      <a:r>
                        <a:rPr lang="en-US" sz="1800" u="none" strike="noStrike">
                          <a:effectLst/>
                        </a:rPr>
                        <a:t>Model name</a:t>
                      </a:r>
                      <a:endParaRPr lang="en-US" sz="1800" b="0" i="0" u="none" strike="noStrike">
                        <a:solidFill>
                          <a:srgbClr val="000000"/>
                        </a:solidFill>
                        <a:effectLst/>
                        <a:latin typeface="Arial" panose="020B0604020202020204" pitchFamily="34" charset="0"/>
                      </a:endParaRPr>
                    </a:p>
                  </a:txBody>
                  <a:tcPr marL="13756" marR="13756" marT="13756" marB="0" anchor="b">
                    <a:solidFill>
                      <a:schemeClr val="tx2"/>
                    </a:solidFill>
                  </a:tcPr>
                </a:tc>
                <a:tc>
                  <a:txBody>
                    <a:bodyPr/>
                    <a:lstStyle/>
                    <a:p>
                      <a:pPr algn="ctr" fontAlgn="b"/>
                      <a:r>
                        <a:rPr lang="en-US" sz="1800" u="none" strike="noStrike">
                          <a:effectLst/>
                        </a:rPr>
                        <a:t>Accuracy</a:t>
                      </a:r>
                      <a:endParaRPr lang="en-US" sz="1800" b="0" i="0" u="none" strike="noStrike">
                        <a:solidFill>
                          <a:srgbClr val="000000"/>
                        </a:solidFill>
                        <a:effectLst/>
                        <a:latin typeface="Arial" panose="020B0604020202020204" pitchFamily="34" charset="0"/>
                      </a:endParaRPr>
                    </a:p>
                  </a:txBody>
                  <a:tcPr marL="13756" marR="13756" marT="13756" marB="0" anchor="b">
                    <a:solidFill>
                      <a:schemeClr val="tx2"/>
                    </a:solidFill>
                  </a:tcPr>
                </a:tc>
                <a:tc>
                  <a:txBody>
                    <a:bodyPr/>
                    <a:lstStyle/>
                    <a:p>
                      <a:pPr algn="ctr" fontAlgn="b"/>
                      <a:r>
                        <a:rPr lang="en-US" sz="1800" u="none" strike="noStrike">
                          <a:effectLst/>
                        </a:rPr>
                        <a:t>Image / Text</a:t>
                      </a:r>
                      <a:endParaRPr lang="en-US" sz="1800" b="0" i="0" u="none" strike="noStrike">
                        <a:solidFill>
                          <a:srgbClr val="000000"/>
                        </a:solidFill>
                        <a:effectLst/>
                        <a:latin typeface="Arial" panose="020B0604020202020204" pitchFamily="34" charset="0"/>
                      </a:endParaRPr>
                    </a:p>
                  </a:txBody>
                  <a:tcPr marL="13756" marR="13756" marT="13756" marB="0" anchor="b">
                    <a:solidFill>
                      <a:schemeClr val="tx2"/>
                    </a:solidFill>
                  </a:tcPr>
                </a:tc>
                <a:tc>
                  <a:txBody>
                    <a:bodyPr/>
                    <a:lstStyle/>
                    <a:p>
                      <a:pPr algn="ctr" fontAlgn="b"/>
                      <a:r>
                        <a:rPr lang="en-US" sz="1800" u="none" strike="noStrike">
                          <a:effectLst/>
                        </a:rPr>
                        <a:t>Reference</a:t>
                      </a:r>
                      <a:endParaRPr lang="en-US" sz="1800" b="0" i="0" u="none" strike="noStrike">
                        <a:solidFill>
                          <a:srgbClr val="000000"/>
                        </a:solidFill>
                        <a:effectLst/>
                        <a:latin typeface="Arial" panose="020B0604020202020204" pitchFamily="34" charset="0"/>
                      </a:endParaRPr>
                    </a:p>
                  </a:txBody>
                  <a:tcPr marL="13756" marR="13756" marT="13756" marB="0" anchor="b">
                    <a:solidFill>
                      <a:schemeClr val="tx2"/>
                    </a:solidFill>
                  </a:tcPr>
                </a:tc>
                <a:extLst>
                  <a:ext uri="{0D108BD9-81ED-4DB2-BD59-A6C34878D82A}">
                    <a16:rowId xmlns:a16="http://schemas.microsoft.com/office/drawing/2014/main" val="1954304556"/>
                  </a:ext>
                </a:extLst>
              </a:tr>
              <a:tr h="382409">
                <a:tc>
                  <a:txBody>
                    <a:bodyPr/>
                    <a:lstStyle/>
                    <a:p>
                      <a:pPr algn="l" fontAlgn="b"/>
                      <a:r>
                        <a:rPr lang="en-US" sz="1800" u="none" strike="noStrike">
                          <a:solidFill>
                            <a:schemeClr val="bg1"/>
                          </a:solidFill>
                          <a:effectLst/>
                        </a:rPr>
                        <a:t>Decision tree</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99.90%</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2000" u="none" strike="noStrike">
                          <a:solidFill>
                            <a:schemeClr val="bg1"/>
                          </a:solidFill>
                          <a:effectLst/>
                        </a:rPr>
                        <a:t>[1]</a:t>
                      </a:r>
                      <a:endParaRPr lang="en-US" sz="2000" b="0" i="0" u="none" strike="noStrike">
                        <a:solidFill>
                          <a:schemeClr val="bg1"/>
                        </a:solidFill>
                        <a:effectLst/>
                        <a:latin typeface="Roboto" panose="02000000000000000000" pitchFamily="2" charset="0"/>
                      </a:endParaRPr>
                    </a:p>
                  </a:txBody>
                  <a:tcPr marL="13756" marR="13756" marT="13756" marB="0" anchor="b">
                    <a:solidFill>
                      <a:srgbClr val="2F5597"/>
                    </a:solidFill>
                  </a:tcPr>
                </a:tc>
                <a:extLst>
                  <a:ext uri="{0D108BD9-81ED-4DB2-BD59-A6C34878D82A}">
                    <a16:rowId xmlns:a16="http://schemas.microsoft.com/office/drawing/2014/main" val="1084538849"/>
                  </a:ext>
                </a:extLst>
              </a:tr>
              <a:tr h="382409">
                <a:tc>
                  <a:txBody>
                    <a:bodyPr/>
                    <a:lstStyle/>
                    <a:p>
                      <a:pPr algn="l" fontAlgn="b"/>
                      <a:r>
                        <a:rPr lang="en-US" sz="1800" u="none" strike="noStrike">
                          <a:solidFill>
                            <a:schemeClr val="bg1"/>
                          </a:solidFill>
                          <a:effectLst/>
                        </a:rPr>
                        <a:t>Multinomial Naïve Bayes (MNB)</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64.00%</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2000" u="none" strike="noStrike">
                          <a:solidFill>
                            <a:schemeClr val="bg1"/>
                          </a:solidFill>
                          <a:effectLst/>
                        </a:rPr>
                        <a:t>[1]</a:t>
                      </a:r>
                      <a:endParaRPr lang="en-US" sz="2000" b="0" i="0" u="none" strike="noStrike">
                        <a:solidFill>
                          <a:schemeClr val="bg1"/>
                        </a:solidFill>
                        <a:effectLst/>
                        <a:latin typeface="Roboto" panose="02000000000000000000" pitchFamily="2" charset="0"/>
                      </a:endParaRPr>
                    </a:p>
                  </a:txBody>
                  <a:tcPr marL="13756" marR="13756" marT="13756" marB="0" anchor="b">
                    <a:solidFill>
                      <a:srgbClr val="B52222"/>
                    </a:solidFill>
                  </a:tcPr>
                </a:tc>
                <a:extLst>
                  <a:ext uri="{0D108BD9-81ED-4DB2-BD59-A6C34878D82A}">
                    <a16:rowId xmlns:a16="http://schemas.microsoft.com/office/drawing/2014/main" val="3714813004"/>
                  </a:ext>
                </a:extLst>
              </a:tr>
              <a:tr h="382409">
                <a:tc>
                  <a:txBody>
                    <a:bodyPr/>
                    <a:lstStyle/>
                    <a:p>
                      <a:pPr algn="l" fontAlgn="b"/>
                      <a:r>
                        <a:rPr lang="en-US" sz="1800" u="none" strike="noStrike">
                          <a:solidFill>
                            <a:schemeClr val="bg1"/>
                          </a:solidFill>
                          <a:effectLst/>
                        </a:rPr>
                        <a:t>AdaBoost Classifier</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45.50%</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2000" u="none" strike="noStrike">
                          <a:solidFill>
                            <a:schemeClr val="bg1"/>
                          </a:solidFill>
                          <a:effectLst/>
                        </a:rPr>
                        <a:t>[1]</a:t>
                      </a:r>
                      <a:endParaRPr lang="en-US" sz="2000" b="0" i="0" u="none" strike="noStrike">
                        <a:solidFill>
                          <a:schemeClr val="bg1"/>
                        </a:solidFill>
                        <a:effectLst/>
                        <a:latin typeface="Roboto" panose="02000000000000000000" pitchFamily="2" charset="0"/>
                      </a:endParaRPr>
                    </a:p>
                  </a:txBody>
                  <a:tcPr marL="13756" marR="13756" marT="13756" marB="0" anchor="b">
                    <a:solidFill>
                      <a:srgbClr val="2F5597"/>
                    </a:solidFill>
                  </a:tcPr>
                </a:tc>
                <a:extLst>
                  <a:ext uri="{0D108BD9-81ED-4DB2-BD59-A6C34878D82A}">
                    <a16:rowId xmlns:a16="http://schemas.microsoft.com/office/drawing/2014/main" val="3918116438"/>
                  </a:ext>
                </a:extLst>
              </a:tr>
              <a:tr h="382409">
                <a:tc>
                  <a:txBody>
                    <a:bodyPr/>
                    <a:lstStyle/>
                    <a:p>
                      <a:pPr algn="l" fontAlgn="b"/>
                      <a:r>
                        <a:rPr lang="en-US" sz="1800" u="none" strike="noStrike">
                          <a:solidFill>
                            <a:schemeClr val="bg1"/>
                          </a:solidFill>
                          <a:effectLst/>
                        </a:rPr>
                        <a:t>Logistic regression</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77.70%</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2000" u="none" strike="noStrike">
                          <a:solidFill>
                            <a:schemeClr val="bg1"/>
                          </a:solidFill>
                          <a:effectLst/>
                        </a:rPr>
                        <a:t>[1]</a:t>
                      </a:r>
                      <a:endParaRPr lang="en-US" sz="2000" b="0" i="0" u="none" strike="noStrike">
                        <a:solidFill>
                          <a:schemeClr val="bg1"/>
                        </a:solidFill>
                        <a:effectLst/>
                        <a:latin typeface="Roboto" panose="02000000000000000000" pitchFamily="2" charset="0"/>
                      </a:endParaRPr>
                    </a:p>
                  </a:txBody>
                  <a:tcPr marL="13756" marR="13756" marT="13756" marB="0" anchor="b">
                    <a:solidFill>
                      <a:srgbClr val="B52222"/>
                    </a:solidFill>
                  </a:tcPr>
                </a:tc>
                <a:extLst>
                  <a:ext uri="{0D108BD9-81ED-4DB2-BD59-A6C34878D82A}">
                    <a16:rowId xmlns:a16="http://schemas.microsoft.com/office/drawing/2014/main" val="3371088796"/>
                  </a:ext>
                </a:extLst>
              </a:tr>
              <a:tr h="382409">
                <a:tc>
                  <a:txBody>
                    <a:bodyPr/>
                    <a:lstStyle/>
                    <a:p>
                      <a:pPr algn="l" fontAlgn="b"/>
                      <a:r>
                        <a:rPr lang="en-US" sz="1800" u="none" strike="noStrike">
                          <a:solidFill>
                            <a:schemeClr val="bg1"/>
                          </a:solidFill>
                          <a:effectLst/>
                        </a:rPr>
                        <a:t>Linear SVC </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97.00%</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2000" u="none" strike="noStrike">
                          <a:solidFill>
                            <a:schemeClr val="bg1"/>
                          </a:solidFill>
                          <a:effectLst/>
                        </a:rPr>
                        <a:t>[1]</a:t>
                      </a:r>
                      <a:endParaRPr lang="en-US" sz="2000" b="0" i="0" u="none" strike="noStrike">
                        <a:solidFill>
                          <a:schemeClr val="bg1"/>
                        </a:solidFill>
                        <a:effectLst/>
                        <a:latin typeface="Roboto" panose="02000000000000000000" pitchFamily="2" charset="0"/>
                      </a:endParaRPr>
                    </a:p>
                  </a:txBody>
                  <a:tcPr marL="13756" marR="13756" marT="13756" marB="0" anchor="b">
                    <a:solidFill>
                      <a:srgbClr val="2F5597"/>
                    </a:solidFill>
                  </a:tcPr>
                </a:tc>
                <a:extLst>
                  <a:ext uri="{0D108BD9-81ED-4DB2-BD59-A6C34878D82A}">
                    <a16:rowId xmlns:a16="http://schemas.microsoft.com/office/drawing/2014/main" val="2409824363"/>
                  </a:ext>
                </a:extLst>
              </a:tr>
              <a:tr h="382409">
                <a:tc>
                  <a:txBody>
                    <a:bodyPr/>
                    <a:lstStyle/>
                    <a:p>
                      <a:pPr algn="l" fontAlgn="b"/>
                      <a:r>
                        <a:rPr lang="en-US" sz="1800" u="none" strike="noStrike">
                          <a:solidFill>
                            <a:schemeClr val="bg1"/>
                          </a:solidFill>
                          <a:effectLst/>
                        </a:rPr>
                        <a:t>Stochastic gradient descent optimizer (SGD)</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92.80%</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2000" u="none" strike="noStrike">
                          <a:solidFill>
                            <a:schemeClr val="bg1"/>
                          </a:solidFill>
                          <a:effectLst/>
                        </a:rPr>
                        <a:t>[1]</a:t>
                      </a:r>
                      <a:endParaRPr lang="en-US" sz="2000" b="0" i="0" u="none" strike="noStrike">
                        <a:solidFill>
                          <a:schemeClr val="bg1"/>
                        </a:solidFill>
                        <a:effectLst/>
                        <a:latin typeface="Roboto" panose="02000000000000000000" pitchFamily="2" charset="0"/>
                      </a:endParaRPr>
                    </a:p>
                  </a:txBody>
                  <a:tcPr marL="13756" marR="13756" marT="13756" marB="0" anchor="b">
                    <a:solidFill>
                      <a:srgbClr val="B52222"/>
                    </a:solidFill>
                  </a:tcPr>
                </a:tc>
                <a:extLst>
                  <a:ext uri="{0D108BD9-81ED-4DB2-BD59-A6C34878D82A}">
                    <a16:rowId xmlns:a16="http://schemas.microsoft.com/office/drawing/2014/main" val="3824696589"/>
                  </a:ext>
                </a:extLst>
              </a:tr>
              <a:tr h="382409">
                <a:tc>
                  <a:txBody>
                    <a:bodyPr/>
                    <a:lstStyle/>
                    <a:p>
                      <a:pPr algn="l" fontAlgn="b"/>
                      <a:r>
                        <a:rPr lang="en-US" sz="1800" u="none" strike="noStrike">
                          <a:solidFill>
                            <a:schemeClr val="bg1"/>
                          </a:solidFill>
                          <a:effectLst/>
                        </a:rPr>
                        <a:t>Random Forest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99.00%</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2000" u="none" strike="noStrike">
                          <a:solidFill>
                            <a:schemeClr val="bg1"/>
                          </a:solidFill>
                          <a:effectLst/>
                        </a:rPr>
                        <a:t>[1]</a:t>
                      </a:r>
                      <a:endParaRPr lang="en-US" sz="2000" b="0" i="0" u="none" strike="noStrike">
                        <a:solidFill>
                          <a:schemeClr val="bg1"/>
                        </a:solidFill>
                        <a:effectLst/>
                        <a:latin typeface="Roboto" panose="02000000000000000000" pitchFamily="2" charset="0"/>
                      </a:endParaRPr>
                    </a:p>
                  </a:txBody>
                  <a:tcPr marL="13756" marR="13756" marT="13756" marB="0" anchor="b">
                    <a:solidFill>
                      <a:srgbClr val="2F5597"/>
                    </a:solidFill>
                  </a:tcPr>
                </a:tc>
                <a:extLst>
                  <a:ext uri="{0D108BD9-81ED-4DB2-BD59-A6C34878D82A}">
                    <a16:rowId xmlns:a16="http://schemas.microsoft.com/office/drawing/2014/main" val="2162357361"/>
                  </a:ext>
                </a:extLst>
              </a:tr>
              <a:tr h="382409">
                <a:tc>
                  <a:txBody>
                    <a:bodyPr/>
                    <a:lstStyle/>
                    <a:p>
                      <a:pPr algn="l" fontAlgn="b"/>
                      <a:r>
                        <a:rPr lang="en-US" sz="1800" u="none" strike="noStrike">
                          <a:solidFill>
                            <a:schemeClr val="bg1"/>
                          </a:solidFill>
                          <a:effectLst/>
                        </a:rPr>
                        <a:t>Bagging classifier</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93.80%</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2000" u="none" strike="noStrike">
                          <a:solidFill>
                            <a:schemeClr val="bg1"/>
                          </a:solidFill>
                          <a:effectLst/>
                        </a:rPr>
                        <a:t>[1]</a:t>
                      </a:r>
                      <a:endParaRPr lang="en-US" sz="2000" b="0" i="0" u="none" strike="noStrike">
                        <a:solidFill>
                          <a:schemeClr val="bg1"/>
                        </a:solidFill>
                        <a:effectLst/>
                        <a:latin typeface="Roboto" panose="02000000000000000000" pitchFamily="2" charset="0"/>
                      </a:endParaRPr>
                    </a:p>
                  </a:txBody>
                  <a:tcPr marL="13756" marR="13756" marT="13756" marB="0" anchor="b">
                    <a:solidFill>
                      <a:srgbClr val="B52222"/>
                    </a:solidFill>
                  </a:tcPr>
                </a:tc>
                <a:extLst>
                  <a:ext uri="{0D108BD9-81ED-4DB2-BD59-A6C34878D82A}">
                    <a16:rowId xmlns:a16="http://schemas.microsoft.com/office/drawing/2014/main" val="1416218125"/>
                  </a:ext>
                </a:extLst>
              </a:tr>
              <a:tr h="354898">
                <a:tc>
                  <a:txBody>
                    <a:bodyPr/>
                    <a:lstStyle/>
                    <a:p>
                      <a:pPr algn="l" fontAlgn="b"/>
                      <a:r>
                        <a:rPr lang="en-US" sz="1800" u="none" strike="noStrike">
                          <a:solidFill>
                            <a:schemeClr val="bg1"/>
                          </a:solidFill>
                          <a:effectLst/>
                        </a:rPr>
                        <a:t>Medium Gaussian SVM</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98.73%</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Image</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[8]</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extLst>
                  <a:ext uri="{0D108BD9-81ED-4DB2-BD59-A6C34878D82A}">
                    <a16:rowId xmlns:a16="http://schemas.microsoft.com/office/drawing/2014/main" val="297033156"/>
                  </a:ext>
                </a:extLst>
              </a:tr>
              <a:tr h="354898">
                <a:tc>
                  <a:txBody>
                    <a:bodyPr/>
                    <a:lstStyle/>
                    <a:p>
                      <a:pPr algn="l" fontAlgn="b"/>
                      <a:r>
                        <a:rPr lang="en-US" sz="1800" u="none" strike="noStrike">
                          <a:solidFill>
                            <a:schemeClr val="bg1"/>
                          </a:solidFill>
                          <a:effectLst/>
                        </a:rPr>
                        <a:t>KNN</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82.26%</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Image</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[8]</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extLst>
                  <a:ext uri="{0D108BD9-81ED-4DB2-BD59-A6C34878D82A}">
                    <a16:rowId xmlns:a16="http://schemas.microsoft.com/office/drawing/2014/main" val="1213483508"/>
                  </a:ext>
                </a:extLst>
              </a:tr>
              <a:tr h="354898">
                <a:tc>
                  <a:txBody>
                    <a:bodyPr/>
                    <a:lstStyle/>
                    <a:p>
                      <a:pPr algn="l" fontAlgn="b"/>
                      <a:r>
                        <a:rPr lang="en-US" sz="1800" u="none" strike="noStrike">
                          <a:solidFill>
                            <a:schemeClr val="bg1"/>
                          </a:solidFill>
                          <a:effectLst/>
                        </a:rPr>
                        <a:t>Logistic regression &amp; SVM</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75.00%</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tc>
                  <a:txBody>
                    <a:bodyPr/>
                    <a:lstStyle/>
                    <a:p>
                      <a:pPr algn="ctr" fontAlgn="b"/>
                      <a:r>
                        <a:rPr lang="en-US" sz="1800" u="none" strike="noStrike">
                          <a:solidFill>
                            <a:schemeClr val="bg1"/>
                          </a:solidFill>
                          <a:effectLst/>
                        </a:rPr>
                        <a:t>[13]</a:t>
                      </a:r>
                      <a:endParaRPr lang="en-US" sz="1800" b="0" i="0" u="none" strike="noStrike">
                        <a:solidFill>
                          <a:schemeClr val="bg1"/>
                        </a:solidFill>
                        <a:effectLst/>
                        <a:latin typeface="Arial" panose="020B0604020202020204" pitchFamily="34" charset="0"/>
                      </a:endParaRPr>
                    </a:p>
                  </a:txBody>
                  <a:tcPr marL="13756" marR="13756" marT="13756" marB="0" anchor="b">
                    <a:solidFill>
                      <a:srgbClr val="2F5597"/>
                    </a:solidFill>
                  </a:tcPr>
                </a:tc>
                <a:extLst>
                  <a:ext uri="{0D108BD9-81ED-4DB2-BD59-A6C34878D82A}">
                    <a16:rowId xmlns:a16="http://schemas.microsoft.com/office/drawing/2014/main" val="2301949528"/>
                  </a:ext>
                </a:extLst>
              </a:tr>
              <a:tr h="354898">
                <a:tc>
                  <a:txBody>
                    <a:bodyPr/>
                    <a:lstStyle/>
                    <a:p>
                      <a:pPr algn="l" fontAlgn="b"/>
                      <a:r>
                        <a:rPr lang="en-US" sz="1800" u="none" strike="noStrike">
                          <a:solidFill>
                            <a:schemeClr val="bg1"/>
                          </a:solidFill>
                          <a:effectLst/>
                        </a:rPr>
                        <a:t>decision tree, SVM &amp; Naive</a:t>
                      </a:r>
                      <a:endParaRPr lang="en-US" sz="1800" b="0" i="0" u="none" strike="noStrike">
                        <a:solidFill>
                          <a:schemeClr val="bg1"/>
                        </a:solidFill>
                        <a:effectLst/>
                        <a:latin typeface="Arial" panose="020B0604020202020204" pitchFamily="34" charset="0"/>
                      </a:endParaRPr>
                    </a:p>
                  </a:txBody>
                  <a:tcPr marL="13756" marR="13756" marT="13756" marB="0" anchor="b">
                    <a:lnB w="28575" cap="flat" cmpd="sng" algn="ctr">
                      <a:solidFill>
                        <a:schemeClr val="tx1">
                          <a:lumMod val="95000"/>
                          <a:lumOff val="5000"/>
                        </a:schemeClr>
                      </a:solidFill>
                      <a:prstDash val="solid"/>
                      <a:round/>
                      <a:headEnd type="none" w="med" len="med"/>
                      <a:tailEnd type="none" w="med" len="med"/>
                    </a:lnB>
                    <a:solidFill>
                      <a:srgbClr val="B52222"/>
                    </a:solidFill>
                  </a:tcPr>
                </a:tc>
                <a:tc>
                  <a:txBody>
                    <a:bodyPr/>
                    <a:lstStyle/>
                    <a:p>
                      <a:pPr algn="ctr" fontAlgn="b"/>
                      <a:r>
                        <a:rPr lang="en-US" sz="1800" u="none" strike="noStrike">
                          <a:solidFill>
                            <a:schemeClr val="bg1"/>
                          </a:solidFill>
                          <a:effectLst/>
                        </a:rPr>
                        <a:t>91.00%</a:t>
                      </a:r>
                      <a:endParaRPr lang="en-US" sz="1800" b="0" i="0" u="none" strike="noStrike">
                        <a:solidFill>
                          <a:schemeClr val="bg1"/>
                        </a:solidFill>
                        <a:effectLst/>
                        <a:latin typeface="Arial" panose="020B0604020202020204" pitchFamily="34" charset="0"/>
                      </a:endParaRPr>
                    </a:p>
                  </a:txBody>
                  <a:tcPr marL="13756" marR="13756" marT="13756" marB="0" anchor="b">
                    <a:lnB w="28575" cap="flat" cmpd="sng" algn="ctr">
                      <a:solidFill>
                        <a:schemeClr val="tx1">
                          <a:lumMod val="95000"/>
                          <a:lumOff val="5000"/>
                        </a:schemeClr>
                      </a:solidFill>
                      <a:prstDash val="solid"/>
                      <a:round/>
                      <a:headEnd type="none" w="med" len="med"/>
                      <a:tailEnd type="none" w="med" len="med"/>
                    </a:lnB>
                    <a:solidFill>
                      <a:srgbClr val="B52222"/>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lnB w="28575" cap="flat" cmpd="sng" algn="ctr">
                      <a:solidFill>
                        <a:schemeClr val="tx1">
                          <a:lumMod val="95000"/>
                          <a:lumOff val="5000"/>
                        </a:schemeClr>
                      </a:solidFill>
                      <a:prstDash val="solid"/>
                      <a:round/>
                      <a:headEnd type="none" w="med" len="med"/>
                      <a:tailEnd type="none" w="med" len="med"/>
                    </a:lnB>
                    <a:solidFill>
                      <a:srgbClr val="B52222"/>
                    </a:solidFill>
                  </a:tcPr>
                </a:tc>
                <a:tc>
                  <a:txBody>
                    <a:bodyPr/>
                    <a:lstStyle/>
                    <a:p>
                      <a:pPr algn="ctr" fontAlgn="b"/>
                      <a:r>
                        <a:rPr lang="en-US" sz="1800" u="none" strike="noStrike">
                          <a:solidFill>
                            <a:schemeClr val="bg1"/>
                          </a:solidFill>
                          <a:effectLst/>
                        </a:rPr>
                        <a:t>[13]</a:t>
                      </a:r>
                      <a:endParaRPr lang="en-US" sz="1800" b="0" i="0" u="none" strike="noStrike">
                        <a:solidFill>
                          <a:schemeClr val="bg1"/>
                        </a:solidFill>
                        <a:effectLst/>
                        <a:latin typeface="Arial" panose="020B0604020202020204" pitchFamily="34" charset="0"/>
                      </a:endParaRPr>
                    </a:p>
                  </a:txBody>
                  <a:tcPr marL="13756" marR="13756" marT="13756" marB="0" anchor="b">
                    <a:lnB w="28575" cap="flat" cmpd="sng" algn="ctr">
                      <a:solidFill>
                        <a:schemeClr val="tx1">
                          <a:lumMod val="95000"/>
                          <a:lumOff val="5000"/>
                        </a:schemeClr>
                      </a:solidFill>
                      <a:prstDash val="solid"/>
                      <a:round/>
                      <a:headEnd type="none" w="med" len="med"/>
                      <a:tailEnd type="none" w="med" len="med"/>
                    </a:lnB>
                    <a:solidFill>
                      <a:srgbClr val="B52222"/>
                    </a:solidFill>
                  </a:tcPr>
                </a:tc>
                <a:extLst>
                  <a:ext uri="{0D108BD9-81ED-4DB2-BD59-A6C34878D82A}">
                    <a16:rowId xmlns:a16="http://schemas.microsoft.com/office/drawing/2014/main" val="1589718181"/>
                  </a:ext>
                </a:extLst>
              </a:tr>
              <a:tr h="354898">
                <a:tc>
                  <a:txBody>
                    <a:bodyPr/>
                    <a:lstStyle/>
                    <a:p>
                      <a:pPr algn="l" fontAlgn="b"/>
                      <a:r>
                        <a:rPr lang="en-US" sz="1800" u="none" strike="noStrike">
                          <a:solidFill>
                            <a:schemeClr val="bg1"/>
                          </a:solidFill>
                          <a:effectLst/>
                        </a:rPr>
                        <a:t>CNBD</a:t>
                      </a:r>
                      <a:endParaRPr lang="en-US" sz="1800" b="0" i="0" u="none" strike="noStrike">
                        <a:solidFill>
                          <a:schemeClr val="bg1"/>
                        </a:solidFill>
                        <a:effectLst/>
                        <a:latin typeface="Arial" panose="020B0604020202020204" pitchFamily="34" charset="0"/>
                      </a:endParaRPr>
                    </a:p>
                  </a:txBody>
                  <a:tcPr marL="13756" marR="13756" marT="13756" marB="0" anchor="b">
                    <a:lnT w="28575" cap="flat" cmpd="sng" algn="ctr">
                      <a:solidFill>
                        <a:schemeClr val="tx1">
                          <a:lumMod val="95000"/>
                          <a:lumOff val="5000"/>
                        </a:schemeClr>
                      </a:solidFill>
                      <a:prstDash val="solid"/>
                      <a:round/>
                      <a:headEnd type="none" w="med" len="med"/>
                      <a:tailEnd type="none" w="med" len="med"/>
                    </a:lnT>
                    <a:solidFill>
                      <a:srgbClr val="2F5597"/>
                    </a:solidFill>
                  </a:tcPr>
                </a:tc>
                <a:tc>
                  <a:txBody>
                    <a:bodyPr/>
                    <a:lstStyle/>
                    <a:p>
                      <a:pPr algn="ctr" fontAlgn="b"/>
                      <a:r>
                        <a:rPr lang="en-US" sz="1800" u="none" strike="noStrike">
                          <a:solidFill>
                            <a:schemeClr val="bg1"/>
                          </a:solidFill>
                          <a:effectLst/>
                        </a:rPr>
                        <a:t>91.40%</a:t>
                      </a:r>
                      <a:endParaRPr lang="en-US" sz="1800" b="0" i="0" u="none" strike="noStrike">
                        <a:solidFill>
                          <a:schemeClr val="bg1"/>
                        </a:solidFill>
                        <a:effectLst/>
                        <a:latin typeface="Arial" panose="020B0604020202020204" pitchFamily="34" charset="0"/>
                      </a:endParaRPr>
                    </a:p>
                  </a:txBody>
                  <a:tcPr marL="13756" marR="13756" marT="13756" marB="0" anchor="b">
                    <a:lnT w="28575" cap="flat" cmpd="sng" algn="ctr">
                      <a:solidFill>
                        <a:schemeClr val="tx1">
                          <a:lumMod val="95000"/>
                          <a:lumOff val="5000"/>
                        </a:schemeClr>
                      </a:solidFill>
                      <a:prstDash val="solid"/>
                      <a:round/>
                      <a:headEnd type="none" w="med" len="med"/>
                      <a:tailEnd type="none" w="med" len="med"/>
                    </a:lnT>
                    <a:solidFill>
                      <a:srgbClr val="2F5597"/>
                    </a:solidFill>
                  </a:tcPr>
                </a:tc>
                <a:tc>
                  <a:txBody>
                    <a:bodyPr/>
                    <a:lstStyle/>
                    <a:p>
                      <a:pPr algn="ctr" fontAlgn="b"/>
                      <a:r>
                        <a:rPr lang="en-US" sz="1800" u="none" strike="noStrike">
                          <a:solidFill>
                            <a:schemeClr val="bg1"/>
                          </a:solidFill>
                          <a:effectLst/>
                        </a:rPr>
                        <a:t>Image</a:t>
                      </a:r>
                      <a:endParaRPr lang="en-US" sz="1800" b="0" i="0" u="none" strike="noStrike">
                        <a:solidFill>
                          <a:schemeClr val="bg1"/>
                        </a:solidFill>
                        <a:effectLst/>
                        <a:latin typeface="Arial" panose="020B0604020202020204" pitchFamily="34" charset="0"/>
                      </a:endParaRPr>
                    </a:p>
                  </a:txBody>
                  <a:tcPr marL="13756" marR="13756" marT="13756" marB="0" anchor="b">
                    <a:lnT w="28575" cap="flat" cmpd="sng" algn="ctr">
                      <a:solidFill>
                        <a:schemeClr val="tx1">
                          <a:lumMod val="95000"/>
                          <a:lumOff val="5000"/>
                        </a:schemeClr>
                      </a:solidFill>
                      <a:prstDash val="solid"/>
                      <a:round/>
                      <a:headEnd type="none" w="med" len="med"/>
                      <a:tailEnd type="none" w="med" len="med"/>
                    </a:lnT>
                    <a:solidFill>
                      <a:srgbClr val="2F5597"/>
                    </a:solidFill>
                  </a:tcPr>
                </a:tc>
                <a:tc>
                  <a:txBody>
                    <a:bodyPr/>
                    <a:lstStyle/>
                    <a:p>
                      <a:pPr algn="ctr" fontAlgn="b"/>
                      <a:r>
                        <a:rPr lang="en-US" sz="1800" u="none" strike="noStrike">
                          <a:solidFill>
                            <a:schemeClr val="bg1"/>
                          </a:solidFill>
                          <a:effectLst/>
                        </a:rPr>
                        <a:t>[4]</a:t>
                      </a:r>
                      <a:endParaRPr lang="en-US" sz="1800" b="0" i="0" u="none" strike="noStrike">
                        <a:solidFill>
                          <a:schemeClr val="bg1"/>
                        </a:solidFill>
                        <a:effectLst/>
                        <a:latin typeface="Arial" panose="020B0604020202020204" pitchFamily="34" charset="0"/>
                      </a:endParaRPr>
                    </a:p>
                  </a:txBody>
                  <a:tcPr marL="13756" marR="13756" marT="13756" marB="0" anchor="b">
                    <a:lnT w="28575" cap="flat" cmpd="sng" algn="ctr">
                      <a:solidFill>
                        <a:schemeClr val="tx1">
                          <a:lumMod val="95000"/>
                          <a:lumOff val="5000"/>
                        </a:schemeClr>
                      </a:solidFill>
                      <a:prstDash val="solid"/>
                      <a:round/>
                      <a:headEnd type="none" w="med" len="med"/>
                      <a:tailEnd type="none" w="med" len="med"/>
                    </a:lnT>
                    <a:solidFill>
                      <a:srgbClr val="2F5597"/>
                    </a:solidFill>
                  </a:tcPr>
                </a:tc>
                <a:extLst>
                  <a:ext uri="{0D108BD9-81ED-4DB2-BD59-A6C34878D82A}">
                    <a16:rowId xmlns:a16="http://schemas.microsoft.com/office/drawing/2014/main" val="2203979588"/>
                  </a:ext>
                </a:extLst>
              </a:tr>
              <a:tr h="382409">
                <a:tc>
                  <a:txBody>
                    <a:bodyPr/>
                    <a:lstStyle/>
                    <a:p>
                      <a:pPr algn="l" fontAlgn="b"/>
                      <a:r>
                        <a:rPr lang="en-US" sz="1800" u="none" strike="noStrike">
                          <a:solidFill>
                            <a:schemeClr val="bg1"/>
                          </a:solidFill>
                          <a:effectLst/>
                        </a:rPr>
                        <a:t>BERT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91.86%</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1800" u="none" strike="noStrike">
                          <a:solidFill>
                            <a:schemeClr val="bg1"/>
                          </a:solidFill>
                          <a:effectLst/>
                        </a:rPr>
                        <a:t>Text</a:t>
                      </a:r>
                      <a:endParaRPr lang="en-US" sz="1800" b="0" i="0" u="none" strike="noStrike">
                        <a:solidFill>
                          <a:schemeClr val="bg1"/>
                        </a:solidFill>
                        <a:effectLst/>
                        <a:latin typeface="Arial" panose="020B0604020202020204" pitchFamily="34" charset="0"/>
                      </a:endParaRPr>
                    </a:p>
                  </a:txBody>
                  <a:tcPr marL="13756" marR="13756" marT="13756" marB="0" anchor="b">
                    <a:solidFill>
                      <a:srgbClr val="B52222"/>
                    </a:solidFill>
                  </a:tcPr>
                </a:tc>
                <a:tc>
                  <a:txBody>
                    <a:bodyPr/>
                    <a:lstStyle/>
                    <a:p>
                      <a:pPr algn="ctr" fontAlgn="b"/>
                      <a:r>
                        <a:rPr lang="en-US" sz="2000" u="none" strike="noStrike">
                          <a:solidFill>
                            <a:schemeClr val="bg1"/>
                          </a:solidFill>
                          <a:effectLst/>
                        </a:rPr>
                        <a:t>[3]</a:t>
                      </a:r>
                      <a:endParaRPr lang="en-US" sz="2000" b="0" i="1" u="none" strike="noStrike">
                        <a:solidFill>
                          <a:schemeClr val="bg1"/>
                        </a:solidFill>
                        <a:effectLst/>
                        <a:latin typeface="Roboto" panose="02000000000000000000" pitchFamily="2" charset="0"/>
                      </a:endParaRPr>
                    </a:p>
                  </a:txBody>
                  <a:tcPr marL="13756" marR="13756" marT="13756" marB="0" anchor="b">
                    <a:solidFill>
                      <a:srgbClr val="B52222"/>
                    </a:solidFill>
                  </a:tcPr>
                </a:tc>
                <a:extLst>
                  <a:ext uri="{0D108BD9-81ED-4DB2-BD59-A6C34878D82A}">
                    <a16:rowId xmlns:a16="http://schemas.microsoft.com/office/drawing/2014/main" val="2123528353"/>
                  </a:ext>
                </a:extLst>
              </a:tr>
            </a:tbl>
          </a:graphicData>
        </a:graphic>
      </p:graphicFrame>
      <p:sp>
        <p:nvSpPr>
          <p:cNvPr id="3" name="Slide Number Placeholder 2">
            <a:extLst>
              <a:ext uri="{FF2B5EF4-FFF2-40B4-BE49-F238E27FC236}">
                <a16:creationId xmlns:a16="http://schemas.microsoft.com/office/drawing/2014/main" id="{CB2D848D-2917-9006-E65D-F896507EC15A}"/>
              </a:ext>
            </a:extLst>
          </p:cNvPr>
          <p:cNvSpPr>
            <a:spLocks noGrp="1"/>
          </p:cNvSpPr>
          <p:nvPr>
            <p:ph type="sldNum" sz="quarter" idx="12"/>
          </p:nvPr>
        </p:nvSpPr>
        <p:spPr/>
        <p:txBody>
          <a:bodyPr/>
          <a:lstStyle/>
          <a:p>
            <a:fld id="{5D937798-3300-4FC3-8B20-3B50AB4D2E89}" type="slidenum">
              <a:rPr lang="zh-CN" altLang="en-US" smtClean="0"/>
              <a:pPr/>
              <a:t>31</a:t>
            </a:fld>
            <a:endParaRPr lang="zh-CN" altLang="en-US"/>
          </a:p>
        </p:txBody>
      </p:sp>
    </p:spTree>
    <p:extLst>
      <p:ext uri="{BB962C8B-B14F-4D97-AF65-F5344CB8AC3E}">
        <p14:creationId xmlns:p14="http://schemas.microsoft.com/office/powerpoint/2010/main" val="373094978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B7B6914F-F7A1-419A-B528-09ADA6CC9892}"/>
              </a:ext>
            </a:extLst>
          </p:cNvPr>
          <p:cNvGrpSpPr/>
          <p:nvPr/>
        </p:nvGrpSpPr>
        <p:grpSpPr>
          <a:xfrm>
            <a:off x="819294" y="4805606"/>
            <a:ext cx="10660871" cy="1329386"/>
            <a:chOff x="973042" y="4659124"/>
            <a:chExt cx="10660871" cy="1329386"/>
          </a:xfrm>
        </p:grpSpPr>
        <p:sp>
          <p:nvSpPr>
            <p:cNvPr id="10" name="矩形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D4A238E-E408-4B24-A7C6-B62EE4F0D8A9}"/>
                </a:ext>
              </a:extLst>
            </p:cNvPr>
            <p:cNvSpPr/>
            <p:nvPr/>
          </p:nvSpPr>
          <p:spPr>
            <a:xfrm>
              <a:off x="1439649" y="4955150"/>
              <a:ext cx="9836756" cy="1033360"/>
            </a:xfrm>
            <a:prstGeom prst="rect">
              <a:avLst/>
            </a:prstGeom>
            <a:noFill/>
          </p:spPr>
          <p:txBody>
            <a:bodyPr wrap="square" rtlCol="0">
              <a:spAutoFit/>
            </a:bodyPr>
            <a:lstStyle/>
            <a:p>
              <a:pPr algn="ctr">
                <a:lnSpc>
                  <a:spcPct val="150000"/>
                </a:lnSpc>
              </a:pPr>
              <a:r>
                <a:rPr lang="en-US" altLang="zh-CN" sz="1400">
                  <a:solidFill>
                    <a:schemeClr val="tx1">
                      <a:lumMod val="65000"/>
                      <a:lumOff val="35000"/>
                    </a:schemeClr>
                  </a:solidFill>
                  <a:latin typeface="思源黑体 CN Medium" panose="020B0600000000000000" pitchFamily="34" charset="-122"/>
                  <a:ea typeface="思源黑体 CN Medium" panose="020B0600000000000000" pitchFamily="34" charset="-122"/>
                </a:rPr>
                <a:t>The user can demonstrate on a projector or computer, or print the presentation and make it into a film to be used in a wider field The user can demonstrate. The user can demonstrate on a projector or computer, or print the presentation and make it into a film to be used in a wider field The user can demonstrate.</a:t>
              </a:r>
            </a:p>
          </p:txBody>
        </p:sp>
        <p:sp>
          <p:nvSpPr>
            <p:cNvPr id="11" name="Freeform 33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617004D-1B07-43FB-AB87-CAAA089966D2}"/>
                </a:ext>
              </a:extLst>
            </p:cNvPr>
            <p:cNvSpPr>
              <a:spLocks noEditPoints="1"/>
            </p:cNvSpPr>
            <p:nvPr/>
          </p:nvSpPr>
          <p:spPr bwMode="auto">
            <a:xfrm>
              <a:off x="973042" y="4659124"/>
              <a:ext cx="441341" cy="381931"/>
            </a:xfrm>
            <a:custGeom>
              <a:avLst/>
              <a:gdLst>
                <a:gd name="T0" fmla="*/ 20 w 44"/>
                <a:gd name="T1" fmla="*/ 33 h 38"/>
                <a:gd name="T2" fmla="*/ 15 w 44"/>
                <a:gd name="T3" fmla="*/ 38 h 38"/>
                <a:gd name="T4" fmla="*/ 5 w 44"/>
                <a:gd name="T5" fmla="*/ 38 h 38"/>
                <a:gd name="T6" fmla="*/ 0 w 44"/>
                <a:gd name="T7" fmla="*/ 33 h 38"/>
                <a:gd name="T8" fmla="*/ 0 w 44"/>
                <a:gd name="T9" fmla="*/ 14 h 38"/>
                <a:gd name="T10" fmla="*/ 14 w 44"/>
                <a:gd name="T11" fmla="*/ 0 h 38"/>
                <a:gd name="T12" fmla="*/ 15 w 44"/>
                <a:gd name="T13" fmla="*/ 0 h 38"/>
                <a:gd name="T14" fmla="*/ 17 w 44"/>
                <a:gd name="T15" fmla="*/ 2 h 38"/>
                <a:gd name="T16" fmla="*/ 17 w 44"/>
                <a:gd name="T17" fmla="*/ 5 h 38"/>
                <a:gd name="T18" fmla="*/ 15 w 44"/>
                <a:gd name="T19" fmla="*/ 7 h 38"/>
                <a:gd name="T20" fmla="*/ 14 w 44"/>
                <a:gd name="T21" fmla="*/ 7 h 38"/>
                <a:gd name="T22" fmla="*/ 7 w 44"/>
                <a:gd name="T23" fmla="*/ 14 h 38"/>
                <a:gd name="T24" fmla="*/ 7 w 44"/>
                <a:gd name="T25" fmla="*/ 15 h 38"/>
                <a:gd name="T26" fmla="*/ 9 w 44"/>
                <a:gd name="T27" fmla="*/ 17 h 38"/>
                <a:gd name="T28" fmla="*/ 15 w 44"/>
                <a:gd name="T29" fmla="*/ 17 h 38"/>
                <a:gd name="T30" fmla="*/ 20 w 44"/>
                <a:gd name="T31" fmla="*/ 22 h 38"/>
                <a:gd name="T32" fmla="*/ 20 w 44"/>
                <a:gd name="T33" fmla="*/ 33 h 38"/>
                <a:gd name="T34" fmla="*/ 44 w 44"/>
                <a:gd name="T35" fmla="*/ 33 h 38"/>
                <a:gd name="T36" fmla="*/ 39 w 44"/>
                <a:gd name="T37" fmla="*/ 38 h 38"/>
                <a:gd name="T38" fmla="*/ 29 w 44"/>
                <a:gd name="T39" fmla="*/ 38 h 38"/>
                <a:gd name="T40" fmla="*/ 24 w 44"/>
                <a:gd name="T41" fmla="*/ 33 h 38"/>
                <a:gd name="T42" fmla="*/ 24 w 44"/>
                <a:gd name="T43" fmla="*/ 14 h 38"/>
                <a:gd name="T44" fmla="*/ 38 w 44"/>
                <a:gd name="T45" fmla="*/ 0 h 38"/>
                <a:gd name="T46" fmla="*/ 39 w 44"/>
                <a:gd name="T47" fmla="*/ 0 h 38"/>
                <a:gd name="T48" fmla="*/ 41 w 44"/>
                <a:gd name="T49" fmla="*/ 2 h 38"/>
                <a:gd name="T50" fmla="*/ 41 w 44"/>
                <a:gd name="T51" fmla="*/ 5 h 38"/>
                <a:gd name="T52" fmla="*/ 39 w 44"/>
                <a:gd name="T53" fmla="*/ 7 h 38"/>
                <a:gd name="T54" fmla="*/ 38 w 44"/>
                <a:gd name="T55" fmla="*/ 7 h 38"/>
                <a:gd name="T56" fmla="*/ 31 w 44"/>
                <a:gd name="T57" fmla="*/ 14 h 38"/>
                <a:gd name="T58" fmla="*/ 31 w 44"/>
                <a:gd name="T59" fmla="*/ 15 h 38"/>
                <a:gd name="T60" fmla="*/ 33 w 44"/>
                <a:gd name="T61" fmla="*/ 17 h 38"/>
                <a:gd name="T62" fmla="*/ 39 w 44"/>
                <a:gd name="T63" fmla="*/ 17 h 38"/>
                <a:gd name="T64" fmla="*/ 44 w 44"/>
                <a:gd name="T65" fmla="*/ 22 h 38"/>
                <a:gd name="T66" fmla="*/ 44 w 44"/>
                <a:gd name="T6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38">
                  <a:moveTo>
                    <a:pt x="20" y="33"/>
                  </a:moveTo>
                  <a:cubicBezTo>
                    <a:pt x="20" y="35"/>
                    <a:pt x="18" y="38"/>
                    <a:pt x="15" y="38"/>
                  </a:cubicBezTo>
                  <a:cubicBezTo>
                    <a:pt x="5" y="38"/>
                    <a:pt x="5" y="38"/>
                    <a:pt x="5" y="38"/>
                  </a:cubicBezTo>
                  <a:cubicBezTo>
                    <a:pt x="2" y="38"/>
                    <a:pt x="0" y="35"/>
                    <a:pt x="0" y="33"/>
                  </a:cubicBezTo>
                  <a:cubicBezTo>
                    <a:pt x="0" y="14"/>
                    <a:pt x="0" y="14"/>
                    <a:pt x="0" y="14"/>
                  </a:cubicBezTo>
                  <a:cubicBezTo>
                    <a:pt x="0" y="6"/>
                    <a:pt x="6" y="0"/>
                    <a:pt x="14" y="0"/>
                  </a:cubicBezTo>
                  <a:cubicBezTo>
                    <a:pt x="15" y="0"/>
                    <a:pt x="15" y="0"/>
                    <a:pt x="15" y="0"/>
                  </a:cubicBezTo>
                  <a:cubicBezTo>
                    <a:pt x="16" y="0"/>
                    <a:pt x="17" y="1"/>
                    <a:pt x="17" y="2"/>
                  </a:cubicBezTo>
                  <a:cubicBezTo>
                    <a:pt x="17" y="5"/>
                    <a:pt x="17" y="5"/>
                    <a:pt x="17" y="5"/>
                  </a:cubicBezTo>
                  <a:cubicBezTo>
                    <a:pt x="17" y="6"/>
                    <a:pt x="16" y="7"/>
                    <a:pt x="15" y="7"/>
                  </a:cubicBezTo>
                  <a:cubicBezTo>
                    <a:pt x="14" y="7"/>
                    <a:pt x="14" y="7"/>
                    <a:pt x="14" y="7"/>
                  </a:cubicBezTo>
                  <a:cubicBezTo>
                    <a:pt x="10" y="7"/>
                    <a:pt x="7" y="10"/>
                    <a:pt x="7" y="14"/>
                  </a:cubicBezTo>
                  <a:cubicBezTo>
                    <a:pt x="7" y="15"/>
                    <a:pt x="7" y="15"/>
                    <a:pt x="7" y="15"/>
                  </a:cubicBezTo>
                  <a:cubicBezTo>
                    <a:pt x="7" y="16"/>
                    <a:pt x="8" y="17"/>
                    <a:pt x="9" y="17"/>
                  </a:cubicBezTo>
                  <a:cubicBezTo>
                    <a:pt x="15" y="17"/>
                    <a:pt x="15" y="17"/>
                    <a:pt x="15" y="17"/>
                  </a:cubicBezTo>
                  <a:cubicBezTo>
                    <a:pt x="18" y="17"/>
                    <a:pt x="20" y="20"/>
                    <a:pt x="20" y="22"/>
                  </a:cubicBezTo>
                  <a:lnTo>
                    <a:pt x="20" y="33"/>
                  </a:lnTo>
                  <a:close/>
                  <a:moveTo>
                    <a:pt x="44" y="33"/>
                  </a:moveTo>
                  <a:cubicBezTo>
                    <a:pt x="44" y="35"/>
                    <a:pt x="42" y="38"/>
                    <a:pt x="39" y="38"/>
                  </a:cubicBezTo>
                  <a:cubicBezTo>
                    <a:pt x="29" y="38"/>
                    <a:pt x="29" y="38"/>
                    <a:pt x="29" y="38"/>
                  </a:cubicBezTo>
                  <a:cubicBezTo>
                    <a:pt x="26" y="38"/>
                    <a:pt x="24" y="35"/>
                    <a:pt x="24" y="33"/>
                  </a:cubicBezTo>
                  <a:cubicBezTo>
                    <a:pt x="24" y="14"/>
                    <a:pt x="24" y="14"/>
                    <a:pt x="24" y="14"/>
                  </a:cubicBezTo>
                  <a:cubicBezTo>
                    <a:pt x="24" y="6"/>
                    <a:pt x="30" y="0"/>
                    <a:pt x="38" y="0"/>
                  </a:cubicBezTo>
                  <a:cubicBezTo>
                    <a:pt x="39" y="0"/>
                    <a:pt x="39" y="0"/>
                    <a:pt x="39" y="0"/>
                  </a:cubicBezTo>
                  <a:cubicBezTo>
                    <a:pt x="40" y="0"/>
                    <a:pt x="41" y="1"/>
                    <a:pt x="41" y="2"/>
                  </a:cubicBezTo>
                  <a:cubicBezTo>
                    <a:pt x="41" y="5"/>
                    <a:pt x="41" y="5"/>
                    <a:pt x="41" y="5"/>
                  </a:cubicBezTo>
                  <a:cubicBezTo>
                    <a:pt x="41" y="6"/>
                    <a:pt x="40" y="7"/>
                    <a:pt x="39" y="7"/>
                  </a:cubicBezTo>
                  <a:cubicBezTo>
                    <a:pt x="38" y="7"/>
                    <a:pt x="38" y="7"/>
                    <a:pt x="38" y="7"/>
                  </a:cubicBezTo>
                  <a:cubicBezTo>
                    <a:pt x="34" y="7"/>
                    <a:pt x="31" y="10"/>
                    <a:pt x="31" y="14"/>
                  </a:cubicBezTo>
                  <a:cubicBezTo>
                    <a:pt x="31" y="15"/>
                    <a:pt x="31" y="15"/>
                    <a:pt x="31" y="15"/>
                  </a:cubicBezTo>
                  <a:cubicBezTo>
                    <a:pt x="31" y="16"/>
                    <a:pt x="32" y="17"/>
                    <a:pt x="33" y="17"/>
                  </a:cubicBezTo>
                  <a:cubicBezTo>
                    <a:pt x="39" y="17"/>
                    <a:pt x="39" y="17"/>
                    <a:pt x="39" y="17"/>
                  </a:cubicBezTo>
                  <a:cubicBezTo>
                    <a:pt x="42" y="17"/>
                    <a:pt x="44" y="20"/>
                    <a:pt x="44" y="22"/>
                  </a:cubicBezTo>
                  <a:lnTo>
                    <a:pt x="44" y="33"/>
                  </a:ln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思源黑体 CN Medium" panose="020B0600000000000000" pitchFamily="34" charset="-122"/>
                <a:ea typeface="思源黑体 CN Medium" panose="020B0600000000000000" pitchFamily="34" charset="-122"/>
              </a:endParaRPr>
            </a:p>
          </p:txBody>
        </p:sp>
        <p:sp>
          <p:nvSpPr>
            <p:cNvPr id="12" name="Freeform 33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CF05425-73E7-440D-8BB0-FD5A59861F39}"/>
                </a:ext>
              </a:extLst>
            </p:cNvPr>
            <p:cNvSpPr>
              <a:spLocks noEditPoints="1"/>
            </p:cNvSpPr>
            <p:nvPr/>
          </p:nvSpPr>
          <p:spPr bwMode="auto">
            <a:xfrm flipH="1" flipV="1">
              <a:off x="11192572" y="5422576"/>
              <a:ext cx="441341" cy="381931"/>
            </a:xfrm>
            <a:custGeom>
              <a:avLst/>
              <a:gdLst>
                <a:gd name="T0" fmla="*/ 20 w 44"/>
                <a:gd name="T1" fmla="*/ 33 h 38"/>
                <a:gd name="T2" fmla="*/ 15 w 44"/>
                <a:gd name="T3" fmla="*/ 38 h 38"/>
                <a:gd name="T4" fmla="*/ 5 w 44"/>
                <a:gd name="T5" fmla="*/ 38 h 38"/>
                <a:gd name="T6" fmla="*/ 0 w 44"/>
                <a:gd name="T7" fmla="*/ 33 h 38"/>
                <a:gd name="T8" fmla="*/ 0 w 44"/>
                <a:gd name="T9" fmla="*/ 14 h 38"/>
                <a:gd name="T10" fmla="*/ 14 w 44"/>
                <a:gd name="T11" fmla="*/ 0 h 38"/>
                <a:gd name="T12" fmla="*/ 15 w 44"/>
                <a:gd name="T13" fmla="*/ 0 h 38"/>
                <a:gd name="T14" fmla="*/ 17 w 44"/>
                <a:gd name="T15" fmla="*/ 2 h 38"/>
                <a:gd name="T16" fmla="*/ 17 w 44"/>
                <a:gd name="T17" fmla="*/ 5 h 38"/>
                <a:gd name="T18" fmla="*/ 15 w 44"/>
                <a:gd name="T19" fmla="*/ 7 h 38"/>
                <a:gd name="T20" fmla="*/ 14 w 44"/>
                <a:gd name="T21" fmla="*/ 7 h 38"/>
                <a:gd name="T22" fmla="*/ 7 w 44"/>
                <a:gd name="T23" fmla="*/ 14 h 38"/>
                <a:gd name="T24" fmla="*/ 7 w 44"/>
                <a:gd name="T25" fmla="*/ 15 h 38"/>
                <a:gd name="T26" fmla="*/ 9 w 44"/>
                <a:gd name="T27" fmla="*/ 17 h 38"/>
                <a:gd name="T28" fmla="*/ 15 w 44"/>
                <a:gd name="T29" fmla="*/ 17 h 38"/>
                <a:gd name="T30" fmla="*/ 20 w 44"/>
                <a:gd name="T31" fmla="*/ 22 h 38"/>
                <a:gd name="T32" fmla="*/ 20 w 44"/>
                <a:gd name="T33" fmla="*/ 33 h 38"/>
                <a:gd name="T34" fmla="*/ 44 w 44"/>
                <a:gd name="T35" fmla="*/ 33 h 38"/>
                <a:gd name="T36" fmla="*/ 39 w 44"/>
                <a:gd name="T37" fmla="*/ 38 h 38"/>
                <a:gd name="T38" fmla="*/ 29 w 44"/>
                <a:gd name="T39" fmla="*/ 38 h 38"/>
                <a:gd name="T40" fmla="*/ 24 w 44"/>
                <a:gd name="T41" fmla="*/ 33 h 38"/>
                <a:gd name="T42" fmla="*/ 24 w 44"/>
                <a:gd name="T43" fmla="*/ 14 h 38"/>
                <a:gd name="T44" fmla="*/ 38 w 44"/>
                <a:gd name="T45" fmla="*/ 0 h 38"/>
                <a:gd name="T46" fmla="*/ 39 w 44"/>
                <a:gd name="T47" fmla="*/ 0 h 38"/>
                <a:gd name="T48" fmla="*/ 41 w 44"/>
                <a:gd name="T49" fmla="*/ 2 h 38"/>
                <a:gd name="T50" fmla="*/ 41 w 44"/>
                <a:gd name="T51" fmla="*/ 5 h 38"/>
                <a:gd name="T52" fmla="*/ 39 w 44"/>
                <a:gd name="T53" fmla="*/ 7 h 38"/>
                <a:gd name="T54" fmla="*/ 38 w 44"/>
                <a:gd name="T55" fmla="*/ 7 h 38"/>
                <a:gd name="T56" fmla="*/ 31 w 44"/>
                <a:gd name="T57" fmla="*/ 14 h 38"/>
                <a:gd name="T58" fmla="*/ 31 w 44"/>
                <a:gd name="T59" fmla="*/ 15 h 38"/>
                <a:gd name="T60" fmla="*/ 33 w 44"/>
                <a:gd name="T61" fmla="*/ 17 h 38"/>
                <a:gd name="T62" fmla="*/ 39 w 44"/>
                <a:gd name="T63" fmla="*/ 17 h 38"/>
                <a:gd name="T64" fmla="*/ 44 w 44"/>
                <a:gd name="T65" fmla="*/ 22 h 38"/>
                <a:gd name="T66" fmla="*/ 44 w 44"/>
                <a:gd name="T67" fmla="*/ 3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 h="38">
                  <a:moveTo>
                    <a:pt x="20" y="33"/>
                  </a:moveTo>
                  <a:cubicBezTo>
                    <a:pt x="20" y="35"/>
                    <a:pt x="18" y="38"/>
                    <a:pt x="15" y="38"/>
                  </a:cubicBezTo>
                  <a:cubicBezTo>
                    <a:pt x="5" y="38"/>
                    <a:pt x="5" y="38"/>
                    <a:pt x="5" y="38"/>
                  </a:cubicBezTo>
                  <a:cubicBezTo>
                    <a:pt x="2" y="38"/>
                    <a:pt x="0" y="35"/>
                    <a:pt x="0" y="33"/>
                  </a:cubicBezTo>
                  <a:cubicBezTo>
                    <a:pt x="0" y="14"/>
                    <a:pt x="0" y="14"/>
                    <a:pt x="0" y="14"/>
                  </a:cubicBezTo>
                  <a:cubicBezTo>
                    <a:pt x="0" y="6"/>
                    <a:pt x="6" y="0"/>
                    <a:pt x="14" y="0"/>
                  </a:cubicBezTo>
                  <a:cubicBezTo>
                    <a:pt x="15" y="0"/>
                    <a:pt x="15" y="0"/>
                    <a:pt x="15" y="0"/>
                  </a:cubicBezTo>
                  <a:cubicBezTo>
                    <a:pt x="16" y="0"/>
                    <a:pt x="17" y="1"/>
                    <a:pt x="17" y="2"/>
                  </a:cubicBezTo>
                  <a:cubicBezTo>
                    <a:pt x="17" y="5"/>
                    <a:pt x="17" y="5"/>
                    <a:pt x="17" y="5"/>
                  </a:cubicBezTo>
                  <a:cubicBezTo>
                    <a:pt x="17" y="6"/>
                    <a:pt x="16" y="7"/>
                    <a:pt x="15" y="7"/>
                  </a:cubicBezTo>
                  <a:cubicBezTo>
                    <a:pt x="14" y="7"/>
                    <a:pt x="14" y="7"/>
                    <a:pt x="14" y="7"/>
                  </a:cubicBezTo>
                  <a:cubicBezTo>
                    <a:pt x="10" y="7"/>
                    <a:pt x="7" y="10"/>
                    <a:pt x="7" y="14"/>
                  </a:cubicBezTo>
                  <a:cubicBezTo>
                    <a:pt x="7" y="15"/>
                    <a:pt x="7" y="15"/>
                    <a:pt x="7" y="15"/>
                  </a:cubicBezTo>
                  <a:cubicBezTo>
                    <a:pt x="7" y="16"/>
                    <a:pt x="8" y="17"/>
                    <a:pt x="9" y="17"/>
                  </a:cubicBezTo>
                  <a:cubicBezTo>
                    <a:pt x="15" y="17"/>
                    <a:pt x="15" y="17"/>
                    <a:pt x="15" y="17"/>
                  </a:cubicBezTo>
                  <a:cubicBezTo>
                    <a:pt x="18" y="17"/>
                    <a:pt x="20" y="20"/>
                    <a:pt x="20" y="22"/>
                  </a:cubicBezTo>
                  <a:lnTo>
                    <a:pt x="20" y="33"/>
                  </a:lnTo>
                  <a:close/>
                  <a:moveTo>
                    <a:pt x="44" y="33"/>
                  </a:moveTo>
                  <a:cubicBezTo>
                    <a:pt x="44" y="35"/>
                    <a:pt x="42" y="38"/>
                    <a:pt x="39" y="38"/>
                  </a:cubicBezTo>
                  <a:cubicBezTo>
                    <a:pt x="29" y="38"/>
                    <a:pt x="29" y="38"/>
                    <a:pt x="29" y="38"/>
                  </a:cubicBezTo>
                  <a:cubicBezTo>
                    <a:pt x="26" y="38"/>
                    <a:pt x="24" y="35"/>
                    <a:pt x="24" y="33"/>
                  </a:cubicBezTo>
                  <a:cubicBezTo>
                    <a:pt x="24" y="14"/>
                    <a:pt x="24" y="14"/>
                    <a:pt x="24" y="14"/>
                  </a:cubicBezTo>
                  <a:cubicBezTo>
                    <a:pt x="24" y="6"/>
                    <a:pt x="30" y="0"/>
                    <a:pt x="38" y="0"/>
                  </a:cubicBezTo>
                  <a:cubicBezTo>
                    <a:pt x="39" y="0"/>
                    <a:pt x="39" y="0"/>
                    <a:pt x="39" y="0"/>
                  </a:cubicBezTo>
                  <a:cubicBezTo>
                    <a:pt x="40" y="0"/>
                    <a:pt x="41" y="1"/>
                    <a:pt x="41" y="2"/>
                  </a:cubicBezTo>
                  <a:cubicBezTo>
                    <a:pt x="41" y="5"/>
                    <a:pt x="41" y="5"/>
                    <a:pt x="41" y="5"/>
                  </a:cubicBezTo>
                  <a:cubicBezTo>
                    <a:pt x="41" y="6"/>
                    <a:pt x="40" y="7"/>
                    <a:pt x="39" y="7"/>
                  </a:cubicBezTo>
                  <a:cubicBezTo>
                    <a:pt x="38" y="7"/>
                    <a:pt x="38" y="7"/>
                    <a:pt x="38" y="7"/>
                  </a:cubicBezTo>
                  <a:cubicBezTo>
                    <a:pt x="34" y="7"/>
                    <a:pt x="31" y="10"/>
                    <a:pt x="31" y="14"/>
                  </a:cubicBezTo>
                  <a:cubicBezTo>
                    <a:pt x="31" y="15"/>
                    <a:pt x="31" y="15"/>
                    <a:pt x="31" y="15"/>
                  </a:cubicBezTo>
                  <a:cubicBezTo>
                    <a:pt x="31" y="16"/>
                    <a:pt x="32" y="17"/>
                    <a:pt x="33" y="17"/>
                  </a:cubicBezTo>
                  <a:cubicBezTo>
                    <a:pt x="39" y="17"/>
                    <a:pt x="39" y="17"/>
                    <a:pt x="39" y="17"/>
                  </a:cubicBezTo>
                  <a:cubicBezTo>
                    <a:pt x="42" y="17"/>
                    <a:pt x="44" y="20"/>
                    <a:pt x="44" y="22"/>
                  </a:cubicBezTo>
                  <a:lnTo>
                    <a:pt x="44" y="33"/>
                  </a:lnTo>
                  <a:close/>
                </a:path>
              </a:pathLst>
            </a:custGeom>
            <a:solidFill>
              <a:schemeClr val="bg1">
                <a:lumMod val="7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思源黑体 CN Medium" panose="020B0600000000000000" pitchFamily="34" charset="-122"/>
                <a:ea typeface="思源黑体 CN Medium" panose="020B0600000000000000" pitchFamily="34" charset="-122"/>
              </a:endParaRPr>
            </a:p>
          </p:txBody>
        </p:sp>
      </p:grpSp>
      <p:grpSp>
        <p:nvGrpSpPr>
          <p:cNvPr id="35" name="组合 34">
            <a:extLst>
              <a:ext uri="{FF2B5EF4-FFF2-40B4-BE49-F238E27FC236}">
                <a16:creationId xmlns:a16="http://schemas.microsoft.com/office/drawing/2014/main" id="{A3C2BEA3-3EA9-4960-A189-E8EE8477F917}"/>
              </a:ext>
            </a:extLst>
          </p:cNvPr>
          <p:cNvGrpSpPr/>
          <p:nvPr/>
        </p:nvGrpSpPr>
        <p:grpSpPr>
          <a:xfrm>
            <a:off x="8524594" y="2014017"/>
            <a:ext cx="2395942" cy="2416083"/>
            <a:chOff x="8524594" y="2014017"/>
            <a:chExt cx="2395942" cy="2416083"/>
          </a:xfrm>
        </p:grpSpPr>
        <p:sp>
          <p:nvSpPr>
            <p:cNvPr id="5" name="Hexagon 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A5BA0F9-7C37-4693-85FD-AF08611C7509}"/>
                </a:ext>
              </a:extLst>
            </p:cNvPr>
            <p:cNvSpPr/>
            <p:nvPr/>
          </p:nvSpPr>
          <p:spPr>
            <a:xfrm rot="1800000">
              <a:off x="8524594" y="2364636"/>
              <a:ext cx="2395942" cy="2065464"/>
            </a:xfrm>
            <a:prstGeom prst="hexagon">
              <a:avLst>
                <a:gd name="adj" fmla="val 28912"/>
                <a:gd name="vf" fmla="val 115470"/>
              </a:avLst>
            </a:prstGeom>
            <a:solidFill>
              <a:srgbClr val="C0000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9" name="Hexagon 10"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A800761-7B55-4FD2-800E-08B6482C9D7E}"/>
                </a:ext>
              </a:extLst>
            </p:cNvPr>
            <p:cNvSpPr/>
            <p:nvPr/>
          </p:nvSpPr>
          <p:spPr>
            <a:xfrm rot="1800000">
              <a:off x="9217548" y="2014017"/>
              <a:ext cx="1010032" cy="870716"/>
            </a:xfrm>
            <a:prstGeom prst="hexagon">
              <a:avLst>
                <a:gd name="adj" fmla="val 28912"/>
                <a:gd name="vf" fmla="val 115470"/>
              </a:avLst>
            </a:prstGeom>
            <a:solidFill>
              <a:schemeClr val="bg1"/>
            </a:solidFill>
            <a:ln w="254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16" name="文本框 1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2135614-E132-4955-9B4C-07D41F7FD335}"/>
                </a:ext>
              </a:extLst>
            </p:cNvPr>
            <p:cNvSpPr txBox="1"/>
            <p:nvPr/>
          </p:nvSpPr>
          <p:spPr>
            <a:xfrm>
              <a:off x="8874269" y="3135105"/>
              <a:ext cx="1696589" cy="841641"/>
            </a:xfrm>
            <a:prstGeom prst="rect">
              <a:avLst/>
            </a:prstGeom>
            <a:noFill/>
          </p:spPr>
          <p:txBody>
            <a:bodyPr wrap="square" rtlCol="0">
              <a:spAutoFit/>
            </a:bodyPr>
            <a:lstStyle>
              <a:defPPr>
                <a:defRPr lang="zh-CN"/>
              </a:defPPr>
              <a:lvl1pPr algn="r">
                <a:defRPr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Title</a:t>
              </a:r>
            </a:p>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Here</a:t>
              </a:r>
              <a:endParaRPr lang="zh-CN" altLang="en-US">
                <a:solidFill>
                  <a:srgbClr val="FCFCFC"/>
                </a:solidFill>
                <a:latin typeface="思源黑体 CN Medium" panose="020B0600000000000000" pitchFamily="34" charset="-122"/>
                <a:ea typeface="思源黑体 CN Medium" panose="020B0600000000000000" pitchFamily="34" charset="-122"/>
              </a:endParaRPr>
            </a:p>
          </p:txBody>
        </p:sp>
        <p:grpSp>
          <p:nvGrpSpPr>
            <p:cNvPr id="17" name="组合 1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D63DBD0-0D0D-403B-AFBB-281C86B12FF2}"/>
                </a:ext>
              </a:extLst>
            </p:cNvPr>
            <p:cNvGrpSpPr/>
            <p:nvPr/>
          </p:nvGrpSpPr>
          <p:grpSpPr>
            <a:xfrm>
              <a:off x="9446853" y="2238603"/>
              <a:ext cx="519479" cy="413960"/>
              <a:chOff x="-3308603" y="-4518520"/>
              <a:chExt cx="1101981" cy="878141"/>
            </a:xfrm>
            <a:solidFill>
              <a:srgbClr val="C00000"/>
            </a:solidFill>
          </p:grpSpPr>
          <p:sp>
            <p:nvSpPr>
              <p:cNvPr id="18" name="Freeform 1852">
                <a:extLst>
                  <a:ext uri="{FF2B5EF4-FFF2-40B4-BE49-F238E27FC236}">
                    <a16:creationId xmlns:a16="http://schemas.microsoft.com/office/drawing/2014/main" id="{AB7DF0C6-2A8D-496B-9343-3130F4D8B209}"/>
                  </a:ext>
                </a:extLst>
              </p:cNvPr>
              <p:cNvSpPr>
                <a:spLocks noEditPoints="1"/>
              </p:cNvSpPr>
              <p:nvPr/>
            </p:nvSpPr>
            <p:spPr bwMode="auto">
              <a:xfrm>
                <a:off x="-3308603" y="-4225806"/>
                <a:ext cx="998670" cy="585427"/>
              </a:xfrm>
              <a:custGeom>
                <a:avLst/>
                <a:gdLst>
                  <a:gd name="T0" fmla="*/ 17 w 58"/>
                  <a:gd name="T1" fmla="*/ 13 h 34"/>
                  <a:gd name="T2" fmla="*/ 17 w 58"/>
                  <a:gd name="T3" fmla="*/ 34 h 34"/>
                  <a:gd name="T4" fmla="*/ 26 w 58"/>
                  <a:gd name="T5" fmla="*/ 34 h 34"/>
                  <a:gd name="T6" fmla="*/ 26 w 58"/>
                  <a:gd name="T7" fmla="*/ 13 h 34"/>
                  <a:gd name="T8" fmla="*/ 21 w 58"/>
                  <a:gd name="T9" fmla="*/ 9 h 34"/>
                  <a:gd name="T10" fmla="*/ 17 w 58"/>
                  <a:gd name="T11" fmla="*/ 13 h 34"/>
                  <a:gd name="T12" fmla="*/ 0 w 58"/>
                  <a:gd name="T13" fmla="*/ 34 h 34"/>
                  <a:gd name="T14" fmla="*/ 10 w 58"/>
                  <a:gd name="T15" fmla="*/ 34 h 34"/>
                  <a:gd name="T16" fmla="*/ 10 w 58"/>
                  <a:gd name="T17" fmla="*/ 18 h 34"/>
                  <a:gd name="T18" fmla="*/ 0 w 58"/>
                  <a:gd name="T19" fmla="*/ 26 h 34"/>
                  <a:gd name="T20" fmla="*/ 0 w 58"/>
                  <a:gd name="T21" fmla="*/ 34 h 34"/>
                  <a:gd name="T22" fmla="*/ 49 w 58"/>
                  <a:gd name="T23" fmla="*/ 8 h 34"/>
                  <a:gd name="T24" fmla="*/ 49 w 58"/>
                  <a:gd name="T25" fmla="*/ 34 h 34"/>
                  <a:gd name="T26" fmla="*/ 58 w 58"/>
                  <a:gd name="T27" fmla="*/ 34 h 34"/>
                  <a:gd name="T28" fmla="*/ 58 w 58"/>
                  <a:gd name="T29" fmla="*/ 0 h 34"/>
                  <a:gd name="T30" fmla="*/ 49 w 58"/>
                  <a:gd name="T31" fmla="*/ 8 h 34"/>
                  <a:gd name="T32" fmla="*/ 32 w 58"/>
                  <a:gd name="T33" fmla="*/ 18 h 34"/>
                  <a:gd name="T34" fmla="*/ 32 w 58"/>
                  <a:gd name="T35" fmla="*/ 34 h 34"/>
                  <a:gd name="T36" fmla="*/ 42 w 58"/>
                  <a:gd name="T37" fmla="*/ 34 h 34"/>
                  <a:gd name="T38" fmla="*/ 42 w 58"/>
                  <a:gd name="T39" fmla="*/ 13 h 34"/>
                  <a:gd name="T40" fmla="*/ 34 w 58"/>
                  <a:gd name="T41" fmla="*/ 20 h 34"/>
                  <a:gd name="T42" fmla="*/ 32 w 58"/>
                  <a:gd name="T43" fmla="*/ 1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34">
                    <a:moveTo>
                      <a:pt x="17" y="13"/>
                    </a:moveTo>
                    <a:lnTo>
                      <a:pt x="17" y="34"/>
                    </a:lnTo>
                    <a:lnTo>
                      <a:pt x="26" y="34"/>
                    </a:lnTo>
                    <a:lnTo>
                      <a:pt x="26" y="13"/>
                    </a:lnTo>
                    <a:lnTo>
                      <a:pt x="21" y="9"/>
                    </a:lnTo>
                    <a:lnTo>
                      <a:pt x="17" y="13"/>
                    </a:lnTo>
                    <a:close/>
                    <a:moveTo>
                      <a:pt x="0" y="34"/>
                    </a:moveTo>
                    <a:lnTo>
                      <a:pt x="10" y="34"/>
                    </a:lnTo>
                    <a:lnTo>
                      <a:pt x="10" y="18"/>
                    </a:lnTo>
                    <a:lnTo>
                      <a:pt x="0" y="26"/>
                    </a:lnTo>
                    <a:lnTo>
                      <a:pt x="0" y="34"/>
                    </a:lnTo>
                    <a:close/>
                    <a:moveTo>
                      <a:pt x="49" y="8"/>
                    </a:moveTo>
                    <a:lnTo>
                      <a:pt x="49" y="34"/>
                    </a:lnTo>
                    <a:lnTo>
                      <a:pt x="58" y="34"/>
                    </a:lnTo>
                    <a:lnTo>
                      <a:pt x="58" y="0"/>
                    </a:lnTo>
                    <a:lnTo>
                      <a:pt x="49" y="8"/>
                    </a:lnTo>
                    <a:close/>
                    <a:moveTo>
                      <a:pt x="32" y="18"/>
                    </a:moveTo>
                    <a:lnTo>
                      <a:pt x="32" y="34"/>
                    </a:lnTo>
                    <a:lnTo>
                      <a:pt x="42" y="34"/>
                    </a:lnTo>
                    <a:lnTo>
                      <a:pt x="42" y="13"/>
                    </a:lnTo>
                    <a:lnTo>
                      <a:pt x="34" y="20"/>
                    </a:lnTo>
                    <a:lnTo>
                      <a:pt x="3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CN Medium" panose="020B0600000000000000" pitchFamily="34" charset="-122"/>
                  <a:ea typeface="思源黑体 CN Medium" panose="020B0600000000000000" pitchFamily="34" charset="-122"/>
                </a:endParaRPr>
              </a:p>
            </p:txBody>
          </p:sp>
          <p:sp>
            <p:nvSpPr>
              <p:cNvPr id="19" name="Freeform 1853">
                <a:extLst>
                  <a:ext uri="{FF2B5EF4-FFF2-40B4-BE49-F238E27FC236}">
                    <a16:creationId xmlns:a16="http://schemas.microsoft.com/office/drawing/2014/main" id="{A50521B2-F1CB-4403-9B95-19A6ABF6545D}"/>
                  </a:ext>
                </a:extLst>
              </p:cNvPr>
              <p:cNvSpPr>
                <a:spLocks/>
              </p:cNvSpPr>
              <p:nvPr/>
            </p:nvSpPr>
            <p:spPr bwMode="auto">
              <a:xfrm>
                <a:off x="-3308603" y="-4518520"/>
                <a:ext cx="1101981" cy="637083"/>
              </a:xfrm>
              <a:custGeom>
                <a:avLst/>
                <a:gdLst>
                  <a:gd name="T0" fmla="*/ 64 w 64"/>
                  <a:gd name="T1" fmla="*/ 0 h 37"/>
                  <a:gd name="T2" fmla="*/ 46 w 64"/>
                  <a:gd name="T3" fmla="*/ 0 h 37"/>
                  <a:gd name="T4" fmla="*/ 54 w 64"/>
                  <a:gd name="T5" fmla="*/ 7 h 37"/>
                  <a:gd name="T6" fmla="*/ 34 w 64"/>
                  <a:gd name="T7" fmla="*/ 24 h 37"/>
                  <a:gd name="T8" fmla="*/ 21 w 64"/>
                  <a:gd name="T9" fmla="*/ 13 h 37"/>
                  <a:gd name="T10" fmla="*/ 0 w 64"/>
                  <a:gd name="T11" fmla="*/ 30 h 37"/>
                  <a:gd name="T12" fmla="*/ 0 w 64"/>
                  <a:gd name="T13" fmla="*/ 37 h 37"/>
                  <a:gd name="T14" fmla="*/ 21 w 64"/>
                  <a:gd name="T15" fmla="*/ 20 h 37"/>
                  <a:gd name="T16" fmla="*/ 34 w 64"/>
                  <a:gd name="T17" fmla="*/ 31 h 37"/>
                  <a:gd name="T18" fmla="*/ 58 w 64"/>
                  <a:gd name="T19" fmla="*/ 11 h 37"/>
                  <a:gd name="T20" fmla="*/ 64 w 64"/>
                  <a:gd name="T21" fmla="*/ 17 h 37"/>
                  <a:gd name="T22" fmla="*/ 64 w 64"/>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37">
                    <a:moveTo>
                      <a:pt x="64" y="0"/>
                    </a:moveTo>
                    <a:lnTo>
                      <a:pt x="46" y="0"/>
                    </a:lnTo>
                    <a:lnTo>
                      <a:pt x="54" y="7"/>
                    </a:lnTo>
                    <a:lnTo>
                      <a:pt x="34" y="24"/>
                    </a:lnTo>
                    <a:lnTo>
                      <a:pt x="21" y="13"/>
                    </a:lnTo>
                    <a:lnTo>
                      <a:pt x="0" y="30"/>
                    </a:lnTo>
                    <a:lnTo>
                      <a:pt x="0" y="37"/>
                    </a:lnTo>
                    <a:lnTo>
                      <a:pt x="21" y="20"/>
                    </a:lnTo>
                    <a:lnTo>
                      <a:pt x="34" y="31"/>
                    </a:lnTo>
                    <a:lnTo>
                      <a:pt x="58" y="11"/>
                    </a:lnTo>
                    <a:lnTo>
                      <a:pt x="64" y="17"/>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CN Medium" panose="020B0600000000000000" pitchFamily="34" charset="-122"/>
                  <a:ea typeface="思源黑体 CN Medium" panose="020B0600000000000000" pitchFamily="34" charset="-122"/>
                </a:endParaRPr>
              </a:p>
            </p:txBody>
          </p:sp>
        </p:grpSp>
      </p:grpSp>
      <p:grpSp>
        <p:nvGrpSpPr>
          <p:cNvPr id="34" name="组合 33">
            <a:extLst>
              <a:ext uri="{FF2B5EF4-FFF2-40B4-BE49-F238E27FC236}">
                <a16:creationId xmlns:a16="http://schemas.microsoft.com/office/drawing/2014/main" id="{578B97C7-2BB0-41DD-A297-5F70E429BBE7}"/>
              </a:ext>
            </a:extLst>
          </p:cNvPr>
          <p:cNvGrpSpPr/>
          <p:nvPr/>
        </p:nvGrpSpPr>
        <p:grpSpPr>
          <a:xfrm>
            <a:off x="6106884" y="2014017"/>
            <a:ext cx="2395942" cy="2416083"/>
            <a:chOff x="6106884" y="2014017"/>
            <a:chExt cx="2395942" cy="2416083"/>
          </a:xfrm>
        </p:grpSpPr>
        <p:sp>
          <p:nvSpPr>
            <p:cNvPr id="4" name="Hexagon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0394FDC-7DB0-42C6-BE80-ADBD06970DCC}"/>
                </a:ext>
              </a:extLst>
            </p:cNvPr>
            <p:cNvSpPr/>
            <p:nvPr/>
          </p:nvSpPr>
          <p:spPr>
            <a:xfrm rot="1800000">
              <a:off x="6106884" y="2364636"/>
              <a:ext cx="2395942" cy="2065464"/>
            </a:xfrm>
            <a:prstGeom prst="hexagon">
              <a:avLst>
                <a:gd name="adj" fmla="val 28912"/>
                <a:gd name="vf" fmla="val 115470"/>
              </a:avLst>
            </a:prstGeom>
            <a:solidFill>
              <a:srgbClr val="004B82"/>
            </a:solidFill>
            <a:ln w="25400">
              <a:solidFill>
                <a:srgbClr val="004B8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7" name="Hexagon 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B8B117C-8DD3-4950-8254-2321A4A69E7F}"/>
                </a:ext>
              </a:extLst>
            </p:cNvPr>
            <p:cNvSpPr/>
            <p:nvPr/>
          </p:nvSpPr>
          <p:spPr>
            <a:xfrm rot="1800000">
              <a:off x="6799837" y="2014017"/>
              <a:ext cx="1010032" cy="870716"/>
            </a:xfrm>
            <a:prstGeom prst="hexagon">
              <a:avLst>
                <a:gd name="adj" fmla="val 28912"/>
                <a:gd name="vf" fmla="val 115470"/>
              </a:avLst>
            </a:prstGeom>
            <a:solidFill>
              <a:schemeClr val="bg1"/>
            </a:solidFill>
            <a:ln w="25400">
              <a:solidFill>
                <a:srgbClr val="004B8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15" name="文本框 1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15737F7-9E74-478F-B677-12958888BA35}"/>
                </a:ext>
              </a:extLst>
            </p:cNvPr>
            <p:cNvSpPr txBox="1"/>
            <p:nvPr/>
          </p:nvSpPr>
          <p:spPr>
            <a:xfrm>
              <a:off x="6445182" y="3135104"/>
              <a:ext cx="1696589" cy="841641"/>
            </a:xfrm>
            <a:prstGeom prst="rect">
              <a:avLst/>
            </a:prstGeom>
            <a:noFill/>
          </p:spPr>
          <p:txBody>
            <a:bodyPr wrap="square" rtlCol="0">
              <a:spAutoFit/>
            </a:bodyPr>
            <a:lstStyle>
              <a:defPPr>
                <a:defRPr lang="zh-CN"/>
              </a:defPPr>
              <a:lvl1pPr algn="r">
                <a:defRPr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Title</a:t>
              </a:r>
            </a:p>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Here</a:t>
              </a:r>
              <a:endParaRPr lang="zh-CN" altLang="en-US">
                <a:solidFill>
                  <a:srgbClr val="FCFCFC"/>
                </a:solidFill>
                <a:latin typeface="思源黑体 CN Medium" panose="020B0600000000000000" pitchFamily="34" charset="-122"/>
                <a:ea typeface="思源黑体 CN Medium" panose="020B0600000000000000" pitchFamily="34" charset="-122"/>
              </a:endParaRPr>
            </a:p>
          </p:txBody>
        </p:sp>
        <p:grpSp>
          <p:nvGrpSpPr>
            <p:cNvPr id="20" name="组合 1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FD047F8-322E-4D70-BD94-391E4F2BB1F6}"/>
                </a:ext>
              </a:extLst>
            </p:cNvPr>
            <p:cNvGrpSpPr/>
            <p:nvPr/>
          </p:nvGrpSpPr>
          <p:grpSpPr>
            <a:xfrm rot="16042423">
              <a:off x="7064619" y="2185088"/>
              <a:ext cx="463207" cy="463208"/>
              <a:chOff x="1785049" y="3617472"/>
              <a:chExt cx="1153635" cy="1153637"/>
            </a:xfrm>
            <a:solidFill>
              <a:srgbClr val="004B82"/>
            </a:solidFill>
          </p:grpSpPr>
          <p:sp>
            <p:nvSpPr>
              <p:cNvPr id="21" name="Freeform 1688">
                <a:extLst>
                  <a:ext uri="{FF2B5EF4-FFF2-40B4-BE49-F238E27FC236}">
                    <a16:creationId xmlns:a16="http://schemas.microsoft.com/office/drawing/2014/main" id="{5A57C40B-2DC2-4583-8A4C-B1342EB27E51}"/>
                  </a:ext>
                </a:extLst>
              </p:cNvPr>
              <p:cNvSpPr>
                <a:spLocks/>
              </p:cNvSpPr>
              <p:nvPr/>
            </p:nvSpPr>
            <p:spPr bwMode="auto">
              <a:xfrm>
                <a:off x="1785049" y="3617472"/>
                <a:ext cx="1015889" cy="1015889"/>
              </a:xfrm>
              <a:custGeom>
                <a:avLst/>
                <a:gdLst>
                  <a:gd name="T0" fmla="*/ 153 w 153"/>
                  <a:gd name="T1" fmla="*/ 76 h 153"/>
                  <a:gd name="T2" fmla="*/ 77 w 153"/>
                  <a:gd name="T3" fmla="*/ 0 h 153"/>
                  <a:gd name="T4" fmla="*/ 0 w 153"/>
                  <a:gd name="T5" fmla="*/ 76 h 153"/>
                  <a:gd name="T6" fmla="*/ 77 w 153"/>
                  <a:gd name="T7" fmla="*/ 153 h 153"/>
                  <a:gd name="T8" fmla="*/ 77 w 153"/>
                  <a:gd name="T9" fmla="*/ 76 h 153"/>
                  <a:gd name="T10" fmla="*/ 153 w 153"/>
                  <a:gd name="T11" fmla="*/ 76 h 153"/>
                </a:gdLst>
                <a:ahLst/>
                <a:cxnLst>
                  <a:cxn ang="0">
                    <a:pos x="T0" y="T1"/>
                  </a:cxn>
                  <a:cxn ang="0">
                    <a:pos x="T2" y="T3"/>
                  </a:cxn>
                  <a:cxn ang="0">
                    <a:pos x="T4" y="T5"/>
                  </a:cxn>
                  <a:cxn ang="0">
                    <a:pos x="T6" y="T7"/>
                  </a:cxn>
                  <a:cxn ang="0">
                    <a:pos x="T8" y="T9"/>
                  </a:cxn>
                  <a:cxn ang="0">
                    <a:pos x="T10" y="T11"/>
                  </a:cxn>
                </a:cxnLst>
                <a:rect l="0" t="0" r="r" b="b"/>
                <a:pathLst>
                  <a:path w="153" h="153">
                    <a:moveTo>
                      <a:pt x="153" y="76"/>
                    </a:moveTo>
                    <a:cubicBezTo>
                      <a:pt x="153" y="34"/>
                      <a:pt x="119" y="0"/>
                      <a:pt x="77" y="0"/>
                    </a:cubicBezTo>
                    <a:cubicBezTo>
                      <a:pt x="34" y="0"/>
                      <a:pt x="0" y="34"/>
                      <a:pt x="0" y="76"/>
                    </a:cubicBezTo>
                    <a:cubicBezTo>
                      <a:pt x="0" y="119"/>
                      <a:pt x="34" y="153"/>
                      <a:pt x="77" y="153"/>
                    </a:cubicBezTo>
                    <a:cubicBezTo>
                      <a:pt x="77" y="76"/>
                      <a:pt x="77" y="76"/>
                      <a:pt x="77" y="76"/>
                    </a:cubicBezTo>
                    <a:lnTo>
                      <a:pt x="153"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CN Medium" panose="020B0600000000000000" pitchFamily="34" charset="-122"/>
                  <a:ea typeface="思源黑体 CN Medium" panose="020B0600000000000000" pitchFamily="34" charset="-122"/>
                </a:endParaRPr>
              </a:p>
            </p:txBody>
          </p:sp>
          <p:sp>
            <p:nvSpPr>
              <p:cNvPr id="22" name="Freeform 1689">
                <a:extLst>
                  <a:ext uri="{FF2B5EF4-FFF2-40B4-BE49-F238E27FC236}">
                    <a16:creationId xmlns:a16="http://schemas.microsoft.com/office/drawing/2014/main" id="{69E5D2D4-C433-4722-9449-D5F98CB020D4}"/>
                  </a:ext>
                </a:extLst>
              </p:cNvPr>
              <p:cNvSpPr>
                <a:spLocks/>
              </p:cNvSpPr>
              <p:nvPr/>
            </p:nvSpPr>
            <p:spPr bwMode="auto">
              <a:xfrm>
                <a:off x="2422131" y="4271774"/>
                <a:ext cx="516553" cy="499335"/>
              </a:xfrm>
              <a:custGeom>
                <a:avLst/>
                <a:gdLst>
                  <a:gd name="T0" fmla="*/ 77 w 77"/>
                  <a:gd name="T1" fmla="*/ 0 h 76"/>
                  <a:gd name="T2" fmla="*/ 0 w 77"/>
                  <a:gd name="T3" fmla="*/ 76 h 76"/>
                  <a:gd name="T4" fmla="*/ 0 w 77"/>
                  <a:gd name="T5" fmla="*/ 0 h 76"/>
                  <a:gd name="T6" fmla="*/ 77 w 77"/>
                  <a:gd name="T7" fmla="*/ 0 h 76"/>
                </a:gdLst>
                <a:ahLst/>
                <a:cxnLst>
                  <a:cxn ang="0">
                    <a:pos x="T0" y="T1"/>
                  </a:cxn>
                  <a:cxn ang="0">
                    <a:pos x="T2" y="T3"/>
                  </a:cxn>
                  <a:cxn ang="0">
                    <a:pos x="T4" y="T5"/>
                  </a:cxn>
                  <a:cxn ang="0">
                    <a:pos x="T6" y="T7"/>
                  </a:cxn>
                </a:cxnLst>
                <a:rect l="0" t="0" r="r" b="b"/>
                <a:pathLst>
                  <a:path w="77" h="76">
                    <a:moveTo>
                      <a:pt x="77" y="0"/>
                    </a:moveTo>
                    <a:cubicBezTo>
                      <a:pt x="77" y="42"/>
                      <a:pt x="43" y="76"/>
                      <a:pt x="0" y="76"/>
                    </a:cubicBezTo>
                    <a:cubicBezTo>
                      <a:pt x="0" y="0"/>
                      <a:pt x="0" y="0"/>
                      <a:pt x="0" y="0"/>
                    </a:cubicBez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CN Medium" panose="020B0600000000000000" pitchFamily="34" charset="-122"/>
                  <a:ea typeface="思源黑体 CN Medium" panose="020B0600000000000000" pitchFamily="34" charset="-122"/>
                </a:endParaRPr>
              </a:p>
            </p:txBody>
          </p:sp>
        </p:grpSp>
      </p:grpSp>
      <p:grpSp>
        <p:nvGrpSpPr>
          <p:cNvPr id="32" name="组合 31">
            <a:extLst>
              <a:ext uri="{FF2B5EF4-FFF2-40B4-BE49-F238E27FC236}">
                <a16:creationId xmlns:a16="http://schemas.microsoft.com/office/drawing/2014/main" id="{2627D29B-5DD1-4E71-B453-042BC9B2322C}"/>
              </a:ext>
            </a:extLst>
          </p:cNvPr>
          <p:cNvGrpSpPr/>
          <p:nvPr/>
        </p:nvGrpSpPr>
        <p:grpSpPr>
          <a:xfrm>
            <a:off x="1271464" y="2014017"/>
            <a:ext cx="2395942" cy="2416083"/>
            <a:chOff x="1271464" y="2014017"/>
            <a:chExt cx="2395942" cy="2416083"/>
          </a:xfrm>
        </p:grpSpPr>
        <p:sp>
          <p:nvSpPr>
            <p:cNvPr id="2" name="Hexagon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29B9E84-6A83-4F88-BBCB-B4D9CF7357FB}"/>
                </a:ext>
              </a:extLst>
            </p:cNvPr>
            <p:cNvSpPr/>
            <p:nvPr/>
          </p:nvSpPr>
          <p:spPr>
            <a:xfrm rot="1800000">
              <a:off x="1271464" y="2364636"/>
              <a:ext cx="2395942" cy="2065464"/>
            </a:xfrm>
            <a:prstGeom prst="hexagon">
              <a:avLst>
                <a:gd name="adj" fmla="val 28912"/>
                <a:gd name="vf" fmla="val 115470"/>
              </a:avLst>
            </a:prstGeom>
            <a:solidFill>
              <a:srgbClr val="004B82"/>
            </a:solidFill>
            <a:ln w="25400">
              <a:solidFill>
                <a:srgbClr val="004B8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8" name="Hexagon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431AC2E-8836-47DB-A5C8-E8DEF51F8200}"/>
                </a:ext>
              </a:extLst>
            </p:cNvPr>
            <p:cNvSpPr/>
            <p:nvPr/>
          </p:nvSpPr>
          <p:spPr>
            <a:xfrm rot="1800000">
              <a:off x="1964419" y="2014017"/>
              <a:ext cx="1010032" cy="870716"/>
            </a:xfrm>
            <a:prstGeom prst="hexagon">
              <a:avLst>
                <a:gd name="adj" fmla="val 28912"/>
                <a:gd name="vf" fmla="val 115470"/>
              </a:avLst>
            </a:prstGeom>
            <a:solidFill>
              <a:schemeClr val="bg1"/>
            </a:solidFill>
            <a:ln w="25400">
              <a:solidFill>
                <a:srgbClr val="004B8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13" name="文本框 1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102D0161-0D54-41A5-B636-6DFF0CD82A24}"/>
                </a:ext>
              </a:extLst>
            </p:cNvPr>
            <p:cNvSpPr txBox="1"/>
            <p:nvPr/>
          </p:nvSpPr>
          <p:spPr>
            <a:xfrm>
              <a:off x="1659279" y="3143339"/>
              <a:ext cx="1696589" cy="841641"/>
            </a:xfrm>
            <a:prstGeom prst="rect">
              <a:avLst/>
            </a:prstGeom>
            <a:noFill/>
          </p:spPr>
          <p:txBody>
            <a:bodyPr wrap="square" rtlCol="0">
              <a:spAutoFit/>
            </a:bodyPr>
            <a:lstStyle>
              <a:defPPr>
                <a:defRPr lang="zh-CN"/>
              </a:defPPr>
              <a:lvl1pPr algn="r">
                <a:defRPr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Title</a:t>
              </a:r>
            </a:p>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Here</a:t>
              </a:r>
              <a:endParaRPr lang="zh-CN" altLang="en-US">
                <a:solidFill>
                  <a:srgbClr val="FCFCFC"/>
                </a:solidFill>
                <a:latin typeface="思源黑体 CN Medium" panose="020B0600000000000000" pitchFamily="34" charset="-122"/>
                <a:ea typeface="思源黑体 CN Medium" panose="020B0600000000000000" pitchFamily="34" charset="-122"/>
              </a:endParaRPr>
            </a:p>
          </p:txBody>
        </p:sp>
        <p:sp>
          <p:nvSpPr>
            <p:cNvPr id="23" name="Freeform 85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3484841-FA38-4F05-B0C3-1BFAB6902208}"/>
                </a:ext>
              </a:extLst>
            </p:cNvPr>
            <p:cNvSpPr>
              <a:spLocks/>
            </p:cNvSpPr>
            <p:nvPr/>
          </p:nvSpPr>
          <p:spPr bwMode="auto">
            <a:xfrm>
              <a:off x="2199233" y="2139270"/>
              <a:ext cx="551070" cy="554845"/>
            </a:xfrm>
            <a:custGeom>
              <a:avLst/>
              <a:gdLst>
                <a:gd name="T0" fmla="*/ 73 w 146"/>
                <a:gd name="T1" fmla="*/ 38 h 147"/>
                <a:gd name="T2" fmla="*/ 48 w 146"/>
                <a:gd name="T3" fmla="*/ 109 h 147"/>
                <a:gd name="T4" fmla="*/ 26 w 146"/>
                <a:gd name="T5" fmla="*/ 76 h 147"/>
                <a:gd name="T6" fmla="*/ 12 w 146"/>
                <a:gd name="T7" fmla="*/ 89 h 147"/>
                <a:gd name="T8" fmla="*/ 8 w 146"/>
                <a:gd name="T9" fmla="*/ 93 h 147"/>
                <a:gd name="T10" fmla="*/ 0 w 146"/>
                <a:gd name="T11" fmla="*/ 86 h 147"/>
                <a:gd name="T12" fmla="*/ 28 w 146"/>
                <a:gd name="T13" fmla="*/ 59 h 147"/>
                <a:gd name="T14" fmla="*/ 45 w 146"/>
                <a:gd name="T15" fmla="*/ 85 h 147"/>
                <a:gd name="T16" fmla="*/ 75 w 146"/>
                <a:gd name="T17" fmla="*/ 0 h 147"/>
                <a:gd name="T18" fmla="*/ 103 w 146"/>
                <a:gd name="T19" fmla="*/ 106 h 147"/>
                <a:gd name="T20" fmla="*/ 126 w 146"/>
                <a:gd name="T21" fmla="*/ 34 h 147"/>
                <a:gd name="T22" fmla="*/ 146 w 146"/>
                <a:gd name="T23" fmla="*/ 99 h 147"/>
                <a:gd name="T24" fmla="*/ 135 w 146"/>
                <a:gd name="T25" fmla="*/ 102 h 147"/>
                <a:gd name="T26" fmla="*/ 126 w 146"/>
                <a:gd name="T27" fmla="*/ 71 h 147"/>
                <a:gd name="T28" fmla="*/ 102 w 146"/>
                <a:gd name="T29" fmla="*/ 147 h 147"/>
                <a:gd name="T30" fmla="*/ 73 w 146"/>
                <a:gd name="T31" fmla="*/ 38 h 147"/>
                <a:gd name="T32" fmla="*/ 73 w 146"/>
                <a:gd name="T33" fmla="*/ 3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 h="147">
                  <a:moveTo>
                    <a:pt x="73" y="38"/>
                  </a:moveTo>
                  <a:lnTo>
                    <a:pt x="48" y="109"/>
                  </a:lnTo>
                  <a:lnTo>
                    <a:pt x="26" y="76"/>
                  </a:lnTo>
                  <a:lnTo>
                    <a:pt x="12" y="89"/>
                  </a:lnTo>
                  <a:lnTo>
                    <a:pt x="8" y="93"/>
                  </a:lnTo>
                  <a:lnTo>
                    <a:pt x="0" y="86"/>
                  </a:lnTo>
                  <a:lnTo>
                    <a:pt x="28" y="59"/>
                  </a:lnTo>
                  <a:lnTo>
                    <a:pt x="45" y="85"/>
                  </a:lnTo>
                  <a:lnTo>
                    <a:pt x="75" y="0"/>
                  </a:lnTo>
                  <a:lnTo>
                    <a:pt x="103" y="106"/>
                  </a:lnTo>
                  <a:lnTo>
                    <a:pt x="126" y="34"/>
                  </a:lnTo>
                  <a:lnTo>
                    <a:pt x="146" y="99"/>
                  </a:lnTo>
                  <a:lnTo>
                    <a:pt x="135" y="102"/>
                  </a:lnTo>
                  <a:lnTo>
                    <a:pt x="126" y="71"/>
                  </a:lnTo>
                  <a:lnTo>
                    <a:pt x="102" y="147"/>
                  </a:lnTo>
                  <a:lnTo>
                    <a:pt x="73" y="38"/>
                  </a:lnTo>
                  <a:lnTo>
                    <a:pt x="73" y="38"/>
                  </a:lnTo>
                  <a:close/>
                </a:path>
              </a:pathLst>
            </a:custGeom>
            <a:solidFill>
              <a:srgbClr val="004B82"/>
            </a:solidFill>
            <a:ln>
              <a:noFill/>
            </a:ln>
          </p:spPr>
          <p:txBody>
            <a:bodyPr vert="horz" wrap="square" lIns="91440" tIns="45720" rIns="91440" bIns="45720" numCol="1" anchor="t" anchorCtr="0" compatLnSpc="1">
              <a:prstTxWarp prst="textNoShape">
                <a:avLst/>
              </a:prstTxWarp>
            </a:bodyPr>
            <a:lstStyle/>
            <a:p>
              <a:endParaRPr lang="zh-CN" altLang="en-US">
                <a:latin typeface="思源黑体 CN Medium" panose="020B0600000000000000" pitchFamily="34" charset="-122"/>
                <a:ea typeface="思源黑体 CN Medium" panose="020B0600000000000000" pitchFamily="34" charset="-122"/>
              </a:endParaRPr>
            </a:p>
          </p:txBody>
        </p:sp>
      </p:grpSp>
      <p:grpSp>
        <p:nvGrpSpPr>
          <p:cNvPr id="33" name="组合 32">
            <a:extLst>
              <a:ext uri="{FF2B5EF4-FFF2-40B4-BE49-F238E27FC236}">
                <a16:creationId xmlns:a16="http://schemas.microsoft.com/office/drawing/2014/main" id="{74C411E2-B89A-420A-897F-42C9065FE101}"/>
              </a:ext>
            </a:extLst>
          </p:cNvPr>
          <p:cNvGrpSpPr/>
          <p:nvPr/>
        </p:nvGrpSpPr>
        <p:grpSpPr>
          <a:xfrm>
            <a:off x="3689174" y="2014017"/>
            <a:ext cx="2395942" cy="2416083"/>
            <a:chOff x="3689174" y="2014017"/>
            <a:chExt cx="2395942" cy="2416083"/>
          </a:xfrm>
        </p:grpSpPr>
        <p:sp>
          <p:nvSpPr>
            <p:cNvPr id="3" name="Hexagon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8EBDC1AE-80C0-4EBE-8F08-00D070629CB3}"/>
                </a:ext>
              </a:extLst>
            </p:cNvPr>
            <p:cNvSpPr/>
            <p:nvPr/>
          </p:nvSpPr>
          <p:spPr>
            <a:xfrm rot="1800000">
              <a:off x="3689174" y="2364636"/>
              <a:ext cx="2395942" cy="2065464"/>
            </a:xfrm>
            <a:prstGeom prst="hexagon">
              <a:avLst>
                <a:gd name="adj" fmla="val 28912"/>
                <a:gd name="vf" fmla="val 115470"/>
              </a:avLst>
            </a:prstGeom>
            <a:solidFill>
              <a:srgbClr val="C0000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6" name="Hexagon 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78EE8A4-686F-408D-B45C-7BA4A0CABD11}"/>
                </a:ext>
              </a:extLst>
            </p:cNvPr>
            <p:cNvSpPr/>
            <p:nvPr/>
          </p:nvSpPr>
          <p:spPr>
            <a:xfrm rot="1800000">
              <a:off x="4382128" y="2014017"/>
              <a:ext cx="1010032" cy="870716"/>
            </a:xfrm>
            <a:prstGeom prst="hexagon">
              <a:avLst>
                <a:gd name="adj" fmla="val 28912"/>
                <a:gd name="vf" fmla="val 115470"/>
              </a:avLst>
            </a:prstGeom>
            <a:solidFill>
              <a:schemeClr val="bg1"/>
            </a:solidFill>
            <a:ln w="254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endParaRPr>
            </a:p>
          </p:txBody>
        </p:sp>
        <p:sp>
          <p:nvSpPr>
            <p:cNvPr id="14" name="文本框 1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77B9B6DB-0A18-47D3-A514-419AFE30A257}"/>
                </a:ext>
              </a:extLst>
            </p:cNvPr>
            <p:cNvSpPr txBox="1"/>
            <p:nvPr/>
          </p:nvSpPr>
          <p:spPr>
            <a:xfrm>
              <a:off x="4044215" y="3128866"/>
              <a:ext cx="1696589" cy="841641"/>
            </a:xfrm>
            <a:prstGeom prst="rect">
              <a:avLst/>
            </a:prstGeom>
            <a:noFill/>
          </p:spPr>
          <p:txBody>
            <a:bodyPr wrap="square" rtlCol="0">
              <a:spAutoFit/>
            </a:bodyPr>
            <a:lstStyle>
              <a:defPPr>
                <a:defRPr lang="zh-CN"/>
              </a:defPPr>
              <a:lvl1pPr algn="r">
                <a:defRPr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Title</a:t>
              </a:r>
            </a:p>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Here</a:t>
              </a:r>
              <a:endParaRPr lang="zh-CN" altLang="en-US">
                <a:solidFill>
                  <a:srgbClr val="FCFCFC"/>
                </a:solidFill>
                <a:latin typeface="思源黑体 CN Medium" panose="020B0600000000000000" pitchFamily="34" charset="-122"/>
                <a:ea typeface="思源黑体 CN Medium" panose="020B0600000000000000" pitchFamily="34" charset="-122"/>
              </a:endParaRPr>
            </a:p>
          </p:txBody>
        </p:sp>
        <p:grpSp>
          <p:nvGrpSpPr>
            <p:cNvPr id="24" name="组合 2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1BC62B3-6E33-43C2-852B-21CEFD750FB7}"/>
                </a:ext>
              </a:extLst>
            </p:cNvPr>
            <p:cNvGrpSpPr/>
            <p:nvPr/>
          </p:nvGrpSpPr>
          <p:grpSpPr>
            <a:xfrm rot="5400000">
              <a:off x="4725967" y="2118120"/>
              <a:ext cx="404571" cy="597143"/>
              <a:chOff x="9000200" y="5524647"/>
              <a:chExt cx="1042573" cy="790918"/>
            </a:xfrm>
            <a:solidFill>
              <a:srgbClr val="C00000"/>
            </a:solidFill>
          </p:grpSpPr>
          <p:sp>
            <p:nvSpPr>
              <p:cNvPr id="25" name="Rectangle 735">
                <a:extLst>
                  <a:ext uri="{FF2B5EF4-FFF2-40B4-BE49-F238E27FC236}">
                    <a16:creationId xmlns:a16="http://schemas.microsoft.com/office/drawing/2014/main" id="{7FD5C2CA-8FBC-44FA-B4A7-CDB092A164F1}"/>
                  </a:ext>
                </a:extLst>
              </p:cNvPr>
              <p:cNvSpPr>
                <a:spLocks noChangeArrowheads="1"/>
              </p:cNvSpPr>
              <p:nvPr/>
            </p:nvSpPr>
            <p:spPr bwMode="auto">
              <a:xfrm>
                <a:off x="9000200" y="5992008"/>
                <a:ext cx="161779" cy="3235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CN Medium" panose="020B0600000000000000" pitchFamily="34" charset="-122"/>
                  <a:ea typeface="思源黑体 CN Medium" panose="020B0600000000000000" pitchFamily="34" charset="-122"/>
                </a:endParaRPr>
              </a:p>
            </p:txBody>
          </p:sp>
          <p:sp>
            <p:nvSpPr>
              <p:cNvPr id="26" name="Rectangle 736">
                <a:extLst>
                  <a:ext uri="{FF2B5EF4-FFF2-40B4-BE49-F238E27FC236}">
                    <a16:creationId xmlns:a16="http://schemas.microsoft.com/office/drawing/2014/main" id="{72AB2C75-7567-4CA4-8944-5B7F0B743E36}"/>
                  </a:ext>
                </a:extLst>
              </p:cNvPr>
              <p:cNvSpPr>
                <a:spLocks noChangeArrowheads="1"/>
              </p:cNvSpPr>
              <p:nvPr/>
            </p:nvSpPr>
            <p:spPr bwMode="auto">
              <a:xfrm>
                <a:off x="9278818" y="5839217"/>
                <a:ext cx="179754" cy="4763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CN Medium" panose="020B0600000000000000" pitchFamily="34" charset="-122"/>
                  <a:ea typeface="思源黑体 CN Medium" panose="020B0600000000000000" pitchFamily="34" charset="-122"/>
                </a:endParaRPr>
              </a:p>
            </p:txBody>
          </p:sp>
          <p:sp>
            <p:nvSpPr>
              <p:cNvPr id="27" name="Rectangle 737">
                <a:extLst>
                  <a:ext uri="{FF2B5EF4-FFF2-40B4-BE49-F238E27FC236}">
                    <a16:creationId xmlns:a16="http://schemas.microsoft.com/office/drawing/2014/main" id="{8168660E-1B8A-45FD-887A-E2AB8827D101}"/>
                  </a:ext>
                </a:extLst>
              </p:cNvPr>
              <p:cNvSpPr>
                <a:spLocks noChangeArrowheads="1"/>
              </p:cNvSpPr>
              <p:nvPr/>
            </p:nvSpPr>
            <p:spPr bwMode="auto">
              <a:xfrm>
                <a:off x="9575413" y="5677438"/>
                <a:ext cx="179754" cy="6381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CN Medium" panose="020B0600000000000000" pitchFamily="34" charset="-122"/>
                  <a:ea typeface="思源黑体 CN Medium" panose="020B0600000000000000" pitchFamily="34" charset="-122"/>
                </a:endParaRPr>
              </a:p>
            </p:txBody>
          </p:sp>
          <p:sp>
            <p:nvSpPr>
              <p:cNvPr id="28" name="Rectangle 738">
                <a:extLst>
                  <a:ext uri="{FF2B5EF4-FFF2-40B4-BE49-F238E27FC236}">
                    <a16:creationId xmlns:a16="http://schemas.microsoft.com/office/drawing/2014/main" id="{B5F2B296-E704-44D0-93EB-4C8884E6D43E}"/>
                  </a:ext>
                </a:extLst>
              </p:cNvPr>
              <p:cNvSpPr>
                <a:spLocks noChangeArrowheads="1"/>
              </p:cNvSpPr>
              <p:nvPr/>
            </p:nvSpPr>
            <p:spPr bwMode="auto">
              <a:xfrm>
                <a:off x="9863019" y="5524647"/>
                <a:ext cx="179754" cy="7909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思源黑体 CN Medium" panose="020B0600000000000000" pitchFamily="34" charset="-122"/>
                  <a:ea typeface="思源黑体 CN Medium" panose="020B0600000000000000" pitchFamily="34" charset="-122"/>
                </a:endParaRPr>
              </a:p>
            </p:txBody>
          </p:sp>
        </p:grpSp>
      </p:grpSp>
      <p:sp>
        <p:nvSpPr>
          <p:cNvPr id="37" name="矩形 36"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29BC5B36-CD8E-44D0-8E73-2A163FA15FB3}"/>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38" name="文本框 37"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941AC54-549F-4AB8-8011-35E3A198F88E}"/>
              </a:ext>
            </a:extLst>
          </p:cNvPr>
          <p:cNvSpPr txBox="1"/>
          <p:nvPr/>
        </p:nvSpPr>
        <p:spPr>
          <a:xfrm>
            <a:off x="476586" y="517216"/>
            <a:ext cx="4503089" cy="400110"/>
          </a:xfrm>
          <a:prstGeom prst="rect">
            <a:avLst/>
          </a:prstGeom>
          <a:noFill/>
        </p:spPr>
        <p:txBody>
          <a:bodyPr wrap="square" rtlCol="0">
            <a:spAutoFit/>
          </a:bodyPr>
          <a:lstStyle/>
          <a:p>
            <a:r>
              <a:rPr lang="en-US" altLang="zh-CN" sz="20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rPr>
              <a:t>Procedure</a:t>
            </a:r>
            <a:endParaRPr lang="zh-CN" altLang="en-US" sz="20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39" name="文本框 38"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AA1E3424-6516-4502-8412-DC4C53781CA1}"/>
              </a:ext>
            </a:extLst>
          </p:cNvPr>
          <p:cNvSpPr txBox="1"/>
          <p:nvPr/>
        </p:nvSpPr>
        <p:spPr>
          <a:xfrm>
            <a:off x="476587" y="822016"/>
            <a:ext cx="6143669" cy="351956"/>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panose="020B0600000000000000" pitchFamily="34" charset="-122"/>
              </a:rPr>
              <a:t>This is a placeholder. Theme fonts recommended. </a:t>
            </a:r>
            <a:endParaRPr lang="zh-CN" altLang="en-US" sz="14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2445682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1000" fill="hold"/>
                                        <p:tgtEl>
                                          <p:spTgt spid="3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1000"/>
                                        <p:tgtEl>
                                          <p:spTgt spid="35"/>
                                        </p:tgtEl>
                                      </p:cBhvr>
                                    </p:animEffect>
                                    <p:anim calcmode="lin" valueType="num">
                                      <p:cBhvr>
                                        <p:cTn id="34" dur="1000" fill="hold"/>
                                        <p:tgtEl>
                                          <p:spTgt spid="35"/>
                                        </p:tgtEl>
                                        <p:attrNameLst>
                                          <p:attrName>ppt_x</p:attrName>
                                        </p:attrNameLst>
                                      </p:cBhvr>
                                      <p:tavLst>
                                        <p:tav tm="0">
                                          <p:val>
                                            <p:strVal val="#ppt_x"/>
                                          </p:val>
                                        </p:tav>
                                        <p:tav tm="100000">
                                          <p:val>
                                            <p:strVal val="#ppt_x"/>
                                          </p:val>
                                        </p:tav>
                                      </p:tavLst>
                                    </p:anim>
                                    <p:anim calcmode="lin" valueType="num">
                                      <p:cBhvr>
                                        <p:cTn id="35" dur="1000" fill="hold"/>
                                        <p:tgtEl>
                                          <p:spTgt spid="3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50" presetClass="entr" presetSubtype="0" decel="100000"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1000" fill="hold"/>
                                        <p:tgtEl>
                                          <p:spTgt spid="36"/>
                                        </p:tgtEl>
                                        <p:attrNameLst>
                                          <p:attrName>ppt_w</p:attrName>
                                        </p:attrNameLst>
                                      </p:cBhvr>
                                      <p:tavLst>
                                        <p:tav tm="0">
                                          <p:val>
                                            <p:strVal val="#ppt_w+.3"/>
                                          </p:val>
                                        </p:tav>
                                        <p:tav tm="100000">
                                          <p:val>
                                            <p:strVal val="#ppt_w"/>
                                          </p:val>
                                        </p:tav>
                                      </p:tavLst>
                                    </p:anim>
                                    <p:anim calcmode="lin" valueType="num">
                                      <p:cBhvr>
                                        <p:cTn id="40" dur="1000" fill="hold"/>
                                        <p:tgtEl>
                                          <p:spTgt spid="36"/>
                                        </p:tgtEl>
                                        <p:attrNameLst>
                                          <p:attrName>ppt_h</p:attrName>
                                        </p:attrNameLst>
                                      </p:cBhvr>
                                      <p:tavLst>
                                        <p:tav tm="0">
                                          <p:val>
                                            <p:strVal val="#ppt_h"/>
                                          </p:val>
                                        </p:tav>
                                        <p:tav tm="100000">
                                          <p:val>
                                            <p:strVal val="#ppt_h"/>
                                          </p:val>
                                        </p:tav>
                                      </p:tavLst>
                                    </p:anim>
                                    <p:animEffect transition="in" filter="fade">
                                      <p:cBhvr>
                                        <p:cTn id="41"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1321462-328B-457D-A375-127074333333}"/>
              </a:ext>
            </a:extLst>
          </p:cNvPr>
          <p:cNvGrpSpPr/>
          <p:nvPr/>
        </p:nvGrpSpPr>
        <p:grpSpPr>
          <a:xfrm>
            <a:off x="2359709" y="1871956"/>
            <a:ext cx="4673763" cy="4732044"/>
            <a:chOff x="2359709" y="1871956"/>
            <a:chExt cx="4673763" cy="4399469"/>
          </a:xfrm>
        </p:grpSpPr>
        <p:sp>
          <p:nvSpPr>
            <p:cNvPr id="40" name="椭圆 3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0F501FF-5A04-4A68-AA30-3DF82BB3B65F}"/>
                </a:ext>
              </a:extLst>
            </p:cNvPr>
            <p:cNvSpPr/>
            <p:nvPr/>
          </p:nvSpPr>
          <p:spPr>
            <a:xfrm>
              <a:off x="2359709" y="5629741"/>
              <a:ext cx="4673763" cy="641684"/>
            </a:xfrm>
            <a:prstGeom prst="ellipse">
              <a:avLst/>
            </a:prstGeom>
            <a:gradFill flip="none" rotWithShape="1">
              <a:gsLst>
                <a:gs pos="0">
                  <a:schemeClr val="tx1">
                    <a:lumMod val="65000"/>
                    <a:lumOff val="35000"/>
                    <a:alpha val="58000"/>
                  </a:schemeClr>
                </a:gs>
                <a:gs pos="100000">
                  <a:srgbClr val="FCFCFC">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4" name="Rectangle 2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1E0723A-5558-49F5-BBE5-86AA91DB8C06}"/>
                </a:ext>
              </a:extLst>
            </p:cNvPr>
            <p:cNvSpPr/>
            <p:nvPr/>
          </p:nvSpPr>
          <p:spPr>
            <a:xfrm>
              <a:off x="3486871" y="1871956"/>
              <a:ext cx="2419441" cy="4030079"/>
            </a:xfrm>
            <a:prstGeom prst="rect">
              <a:avLst/>
            </a:prstGeom>
            <a:solidFill>
              <a:srgbClr val="E2E2E2">
                <a:alpha val="84706"/>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latin typeface="思源黑体 CN Medium" panose="020B0600000000000000" pitchFamily="34" charset="-122"/>
                <a:ea typeface="思源黑体 CN Medium" panose="020B0600000000000000" pitchFamily="34" charset="-122"/>
              </a:endParaRPr>
            </a:p>
          </p:txBody>
        </p:sp>
        <p:grpSp>
          <p:nvGrpSpPr>
            <p:cNvPr id="60" name="Group 8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E0A0209-6FC2-4296-9BCE-6F82DDC8D7A0}"/>
                </a:ext>
              </a:extLst>
            </p:cNvPr>
            <p:cNvGrpSpPr/>
            <p:nvPr/>
          </p:nvGrpSpPr>
          <p:grpSpPr>
            <a:xfrm>
              <a:off x="3394391" y="2158201"/>
              <a:ext cx="2611761" cy="527660"/>
              <a:chOff x="4531434" y="2940216"/>
              <a:chExt cx="3129130" cy="634461"/>
            </a:xfrm>
          </p:grpSpPr>
          <p:sp>
            <p:nvSpPr>
              <p:cNvPr id="66" name="Right Triangle 86">
                <a:extLst>
                  <a:ext uri="{FF2B5EF4-FFF2-40B4-BE49-F238E27FC236}">
                    <a16:creationId xmlns:a16="http://schemas.microsoft.com/office/drawing/2014/main" id="{C98CBCB8-35E1-4B25-9A31-5436CF3DAA03}"/>
                  </a:ext>
                </a:extLst>
              </p:cNvPr>
              <p:cNvSpPr/>
              <p:nvPr/>
            </p:nvSpPr>
            <p:spPr>
              <a:xfrm rot="10800000">
                <a:off x="4531434" y="3457927"/>
                <a:ext cx="116750" cy="116750"/>
              </a:xfrm>
              <a:prstGeom prst="rtTriangle">
                <a:avLst/>
              </a:prstGeom>
              <a:solidFill>
                <a:schemeClr val="accent3">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思源黑体 CN Medium" panose="020B0600000000000000" pitchFamily="34" charset="-122"/>
                  <a:ea typeface="思源黑体 CN Medium" panose="020B0600000000000000" pitchFamily="34" charset="-122"/>
                </a:endParaRPr>
              </a:p>
            </p:txBody>
          </p:sp>
          <p:sp>
            <p:nvSpPr>
              <p:cNvPr id="83" name="Right Triangle 87">
                <a:extLst>
                  <a:ext uri="{FF2B5EF4-FFF2-40B4-BE49-F238E27FC236}">
                    <a16:creationId xmlns:a16="http://schemas.microsoft.com/office/drawing/2014/main" id="{B0DE2499-5529-4971-9BBC-F5F9A27D436F}"/>
                  </a:ext>
                </a:extLst>
              </p:cNvPr>
              <p:cNvSpPr/>
              <p:nvPr/>
            </p:nvSpPr>
            <p:spPr>
              <a:xfrm rot="10800000" flipH="1">
                <a:off x="7540947" y="3457927"/>
                <a:ext cx="116750" cy="116750"/>
              </a:xfrm>
              <a:prstGeom prst="rtTriangle">
                <a:avLst/>
              </a:prstGeom>
              <a:solidFill>
                <a:schemeClr val="accent3">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思源黑体 CN Medium" panose="020B0600000000000000" pitchFamily="34" charset="-122"/>
                  <a:ea typeface="思源黑体 CN Medium" panose="020B0600000000000000" pitchFamily="34" charset="-122"/>
                </a:endParaRPr>
              </a:p>
            </p:txBody>
          </p:sp>
          <p:sp>
            <p:nvSpPr>
              <p:cNvPr id="84" name="Rectangle 88">
                <a:extLst>
                  <a:ext uri="{FF2B5EF4-FFF2-40B4-BE49-F238E27FC236}">
                    <a16:creationId xmlns:a16="http://schemas.microsoft.com/office/drawing/2014/main" id="{261B6F41-18B2-472F-AD74-2F00C731BDD0}"/>
                  </a:ext>
                </a:extLst>
              </p:cNvPr>
              <p:cNvSpPr/>
              <p:nvPr/>
            </p:nvSpPr>
            <p:spPr>
              <a:xfrm>
                <a:off x="4531435" y="2940216"/>
                <a:ext cx="3129129" cy="517713"/>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思源黑体 CN Medium" panose="020B0600000000000000" pitchFamily="34" charset="-122"/>
                    <a:ea typeface="思源黑体 CN Medium" panose="020B0600000000000000" pitchFamily="34" charset="-122"/>
                  </a:rPr>
                  <a:t>2</a:t>
                </a:r>
              </a:p>
            </p:txBody>
          </p:sp>
        </p:grpSp>
        <p:sp>
          <p:nvSpPr>
            <p:cNvPr id="100" name="文本框 9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401010B-CEBB-47C4-A8FD-8D9997B4CC66}"/>
                </a:ext>
              </a:extLst>
            </p:cNvPr>
            <p:cNvSpPr txBox="1"/>
            <p:nvPr/>
          </p:nvSpPr>
          <p:spPr>
            <a:xfrm>
              <a:off x="3668641" y="2987290"/>
              <a:ext cx="2070685" cy="2118372"/>
            </a:xfrm>
            <a:prstGeom prst="rect">
              <a:avLst/>
            </a:prstGeom>
            <a:noFill/>
          </p:spPr>
          <p:txBody>
            <a:bodyPr wrap="square" rtlCol="0">
              <a:spAutoFit/>
            </a:bodyPr>
            <a:lstStyle>
              <a:defPPr>
                <a:defRPr lang="zh-CN"/>
              </a:defPPr>
              <a:lvl1pPr algn="ctr">
                <a:lnSpc>
                  <a:spcPct val="150000"/>
                </a:lnSpc>
                <a:defRPr sz="1100">
                  <a:solidFill>
                    <a:schemeClr val="tx1">
                      <a:lumMod val="65000"/>
                      <a:lumOff val="35000"/>
                    </a:schemeClr>
                  </a:solidFill>
                  <a:latin typeface="字魂35号-经典雅黑" panose="02000000000000000000" pitchFamily="2" charset="-122"/>
                  <a:ea typeface="字魂35号-经典雅黑" panose="02000000000000000000" pitchFamily="2" charset="-122"/>
                </a:defRPr>
              </a:lvl1pPr>
            </a:lstStyle>
            <a:p>
              <a:pPr algn="l" rtl="0" fontAlgn="base">
                <a:buFont typeface="Arial" panose="020B0604020202020204" pitchFamily="34" charset="0"/>
                <a:buChar char="•"/>
              </a:pPr>
              <a:r>
                <a:rPr lang="en-US" sz="1200" b="1" i="0" u="none" strike="noStrike">
                  <a:solidFill>
                    <a:srgbClr val="444444"/>
                  </a:solidFill>
                  <a:effectLst/>
                  <a:latin typeface="Calibri" panose="020F0502020204030204" pitchFamily="34" charset="0"/>
                </a:rPr>
                <a:t>Improving platform safety: By removing harmful content and promoting positive discourse, content filtering projects can help improve the overall safety of social media platforms and other online spaces.</a:t>
              </a:r>
              <a:r>
                <a:rPr lang="en-US" sz="1200" b="1" i="0">
                  <a:solidFill>
                    <a:srgbClr val="444444"/>
                  </a:solidFill>
                  <a:effectLst/>
                  <a:latin typeface="Calibri" panose="020F0502020204030204" pitchFamily="34" charset="0"/>
                </a:rPr>
                <a:t>​</a:t>
              </a:r>
              <a:endParaRPr lang="en-US" sz="1200" b="1" i="0">
                <a:solidFill>
                  <a:srgbClr val="444444"/>
                </a:solidFill>
                <a:effectLst/>
                <a:latin typeface="Arial" panose="020B0604020202020204" pitchFamily="34" charset="0"/>
              </a:endParaRPr>
            </a:p>
          </p:txBody>
        </p:sp>
      </p:grpSp>
      <p:grpSp>
        <p:nvGrpSpPr>
          <p:cNvPr id="2" name="组合 1">
            <a:extLst>
              <a:ext uri="{FF2B5EF4-FFF2-40B4-BE49-F238E27FC236}">
                <a16:creationId xmlns:a16="http://schemas.microsoft.com/office/drawing/2014/main" id="{E2A40AF8-590F-4A99-9E19-BF2C73AD6F93}"/>
              </a:ext>
            </a:extLst>
          </p:cNvPr>
          <p:cNvGrpSpPr/>
          <p:nvPr/>
        </p:nvGrpSpPr>
        <p:grpSpPr>
          <a:xfrm>
            <a:off x="-431749" y="1871956"/>
            <a:ext cx="4673763" cy="4720152"/>
            <a:chOff x="-431749" y="1871956"/>
            <a:chExt cx="4673763" cy="4399469"/>
          </a:xfrm>
        </p:grpSpPr>
        <p:sp>
          <p:nvSpPr>
            <p:cNvPr id="43" name="椭圆 4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C2B2700-AD53-4BF8-BA83-76706945D551}"/>
                </a:ext>
              </a:extLst>
            </p:cNvPr>
            <p:cNvSpPr/>
            <p:nvPr/>
          </p:nvSpPr>
          <p:spPr>
            <a:xfrm>
              <a:off x="-431749" y="5629741"/>
              <a:ext cx="4673763" cy="641684"/>
            </a:xfrm>
            <a:prstGeom prst="ellipse">
              <a:avLst/>
            </a:prstGeom>
            <a:gradFill flip="none" rotWithShape="1">
              <a:gsLst>
                <a:gs pos="0">
                  <a:schemeClr val="tx1">
                    <a:lumMod val="65000"/>
                    <a:lumOff val="35000"/>
                    <a:alpha val="58000"/>
                  </a:schemeClr>
                </a:gs>
                <a:gs pos="100000">
                  <a:srgbClr val="FCFCFC">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44" name="Rectangle 2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6019A27-67C4-4197-9010-865173605686}"/>
                </a:ext>
              </a:extLst>
            </p:cNvPr>
            <p:cNvSpPr/>
            <p:nvPr/>
          </p:nvSpPr>
          <p:spPr>
            <a:xfrm>
              <a:off x="695413" y="1871956"/>
              <a:ext cx="2419441" cy="4030079"/>
            </a:xfrm>
            <a:prstGeom prst="rect">
              <a:avLst/>
            </a:prstGeom>
            <a:solidFill>
              <a:srgbClr val="E2E2E2">
                <a:alpha val="84706"/>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latin typeface="思源黑体 CN Medium" panose="020B0600000000000000" pitchFamily="34" charset="-122"/>
                <a:ea typeface="思源黑体 CN Medium" panose="020B0600000000000000" pitchFamily="34" charset="-122"/>
              </a:endParaRPr>
            </a:p>
          </p:txBody>
        </p:sp>
        <p:grpSp>
          <p:nvGrpSpPr>
            <p:cNvPr id="45" name="Group 8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BFB3A85-3846-447A-AEEF-6ABBDD470C3C}"/>
                </a:ext>
              </a:extLst>
            </p:cNvPr>
            <p:cNvGrpSpPr/>
            <p:nvPr/>
          </p:nvGrpSpPr>
          <p:grpSpPr>
            <a:xfrm>
              <a:off x="602933" y="2158201"/>
              <a:ext cx="2611761" cy="527660"/>
              <a:chOff x="4531434" y="2940216"/>
              <a:chExt cx="3129130" cy="634461"/>
            </a:xfrm>
          </p:grpSpPr>
          <p:sp>
            <p:nvSpPr>
              <p:cNvPr id="46" name="Right Triangle 86">
                <a:extLst>
                  <a:ext uri="{FF2B5EF4-FFF2-40B4-BE49-F238E27FC236}">
                    <a16:creationId xmlns:a16="http://schemas.microsoft.com/office/drawing/2014/main" id="{40966AC9-103E-4023-83BA-B097E46871D0}"/>
                  </a:ext>
                </a:extLst>
              </p:cNvPr>
              <p:cNvSpPr/>
              <p:nvPr/>
            </p:nvSpPr>
            <p:spPr>
              <a:xfrm rot="10800000">
                <a:off x="4531434" y="3457927"/>
                <a:ext cx="116750" cy="116750"/>
              </a:xfrm>
              <a:prstGeom prst="rtTriangle">
                <a:avLst/>
              </a:prstGeom>
              <a:solidFill>
                <a:schemeClr val="accent3">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思源黑体 CN Medium" panose="020B0600000000000000" pitchFamily="34" charset="-122"/>
                  <a:ea typeface="思源黑体 CN Medium" panose="020B0600000000000000" pitchFamily="34" charset="-122"/>
                </a:endParaRPr>
              </a:p>
            </p:txBody>
          </p:sp>
          <p:sp>
            <p:nvSpPr>
              <p:cNvPr id="47" name="Right Triangle 87">
                <a:extLst>
                  <a:ext uri="{FF2B5EF4-FFF2-40B4-BE49-F238E27FC236}">
                    <a16:creationId xmlns:a16="http://schemas.microsoft.com/office/drawing/2014/main" id="{067ECF0A-1E7B-4E35-BE99-7617511BC47A}"/>
                  </a:ext>
                </a:extLst>
              </p:cNvPr>
              <p:cNvSpPr/>
              <p:nvPr/>
            </p:nvSpPr>
            <p:spPr>
              <a:xfrm rot="10800000" flipH="1">
                <a:off x="7540947" y="3457927"/>
                <a:ext cx="116750" cy="116750"/>
              </a:xfrm>
              <a:prstGeom prst="rtTriangle">
                <a:avLst/>
              </a:prstGeom>
              <a:solidFill>
                <a:schemeClr val="accent3">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思源黑体 CN Medium" panose="020B0600000000000000" pitchFamily="34" charset="-122"/>
                  <a:ea typeface="思源黑体 CN Medium" panose="020B0600000000000000" pitchFamily="34" charset="-122"/>
                </a:endParaRPr>
              </a:p>
            </p:txBody>
          </p:sp>
          <p:sp>
            <p:nvSpPr>
              <p:cNvPr id="48" name="Rectangle 88">
                <a:extLst>
                  <a:ext uri="{FF2B5EF4-FFF2-40B4-BE49-F238E27FC236}">
                    <a16:creationId xmlns:a16="http://schemas.microsoft.com/office/drawing/2014/main" id="{89E71E8C-02C0-4E74-9EDD-D8CA790B6CD1}"/>
                  </a:ext>
                </a:extLst>
              </p:cNvPr>
              <p:cNvSpPr/>
              <p:nvPr/>
            </p:nvSpPr>
            <p:spPr>
              <a:xfrm>
                <a:off x="4531435" y="2940216"/>
                <a:ext cx="3129129" cy="517713"/>
              </a:xfrm>
              <a:prstGeom prst="rect">
                <a:avLst/>
              </a:prstGeom>
              <a:solidFill>
                <a:srgbClr val="C32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思源黑体 CN Medium" panose="020B0600000000000000" pitchFamily="34" charset="-122"/>
                    <a:ea typeface="思源黑体 CN Medium" panose="020B0600000000000000" pitchFamily="34" charset="-122"/>
                  </a:rPr>
                  <a:t>1</a:t>
                </a:r>
              </a:p>
            </p:txBody>
          </p:sp>
        </p:grpSp>
        <p:sp>
          <p:nvSpPr>
            <p:cNvPr id="99" name="文本框 9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741F4CF-85EF-4141-A210-A7C6AC037AE8}"/>
                </a:ext>
              </a:extLst>
            </p:cNvPr>
            <p:cNvSpPr txBox="1"/>
            <p:nvPr/>
          </p:nvSpPr>
          <p:spPr>
            <a:xfrm>
              <a:off x="816912" y="3012083"/>
              <a:ext cx="2241669" cy="2832507"/>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l" rtl="0" fontAlgn="base">
                <a:buFont typeface="Arial" panose="020B0604020202020204" pitchFamily="34" charset="0"/>
                <a:buChar char="•"/>
              </a:pPr>
              <a:r>
                <a:rPr lang="en-US" sz="1200" b="1" i="0" u="none" strike="noStrike">
                  <a:solidFill>
                    <a:srgbClr val="444444"/>
                  </a:solidFill>
                  <a:effectLst/>
                  <a:latin typeface="Calibri" panose="020F0502020204030204" pitchFamily="34" charset="0"/>
                </a:rPr>
                <a:t>Reducing the spread of harmful content: Content filtering projects aim to identify and remove harmful content from social media platforms and other online spaces. This can include hate speech, violent content, and other forms of harmful or inappropriate material.</a:t>
              </a:r>
              <a:r>
                <a:rPr lang="en-US" sz="1200" b="1" i="0">
                  <a:solidFill>
                    <a:srgbClr val="444444"/>
                  </a:solidFill>
                  <a:effectLst/>
                  <a:latin typeface="Calibri" panose="020F0502020204030204" pitchFamily="34" charset="0"/>
                </a:rPr>
                <a:t>​</a:t>
              </a:r>
              <a:endParaRPr lang="en-US" sz="1200" b="1" i="0">
                <a:solidFill>
                  <a:srgbClr val="444444"/>
                </a:solidFill>
                <a:effectLst/>
                <a:latin typeface="Arial" panose="020B0604020202020204" pitchFamily="34" charset="0"/>
              </a:endParaRPr>
            </a:p>
          </p:txBody>
        </p:sp>
      </p:grpSp>
      <p:grpSp>
        <p:nvGrpSpPr>
          <p:cNvPr id="5" name="组合 4">
            <a:extLst>
              <a:ext uri="{FF2B5EF4-FFF2-40B4-BE49-F238E27FC236}">
                <a16:creationId xmlns:a16="http://schemas.microsoft.com/office/drawing/2014/main" id="{EE9753A8-4D56-400A-A30D-A497A9AEFD4F}"/>
              </a:ext>
            </a:extLst>
          </p:cNvPr>
          <p:cNvGrpSpPr/>
          <p:nvPr/>
        </p:nvGrpSpPr>
        <p:grpSpPr>
          <a:xfrm>
            <a:off x="7942623" y="1871956"/>
            <a:ext cx="4673763" cy="4720152"/>
            <a:chOff x="7942623" y="1871956"/>
            <a:chExt cx="4673763" cy="4399469"/>
          </a:xfrm>
        </p:grpSpPr>
        <p:sp>
          <p:nvSpPr>
            <p:cNvPr id="42" name="椭圆 41"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360EC6F-7483-4F0E-ADA8-41EED332D291}"/>
                </a:ext>
              </a:extLst>
            </p:cNvPr>
            <p:cNvSpPr/>
            <p:nvPr/>
          </p:nvSpPr>
          <p:spPr>
            <a:xfrm>
              <a:off x="7942623" y="5629741"/>
              <a:ext cx="4673763" cy="641684"/>
            </a:xfrm>
            <a:prstGeom prst="ellipse">
              <a:avLst/>
            </a:prstGeom>
            <a:gradFill flip="none" rotWithShape="1">
              <a:gsLst>
                <a:gs pos="0">
                  <a:schemeClr val="tx1">
                    <a:lumMod val="65000"/>
                    <a:lumOff val="35000"/>
                    <a:alpha val="58000"/>
                  </a:schemeClr>
                </a:gs>
                <a:gs pos="100000">
                  <a:srgbClr val="FCFCFC">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90" name="Rectangle 2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0869766-507A-443C-A560-72082F350943}"/>
                </a:ext>
              </a:extLst>
            </p:cNvPr>
            <p:cNvSpPr/>
            <p:nvPr/>
          </p:nvSpPr>
          <p:spPr>
            <a:xfrm>
              <a:off x="9069785" y="1871956"/>
              <a:ext cx="2419441" cy="4030079"/>
            </a:xfrm>
            <a:prstGeom prst="rect">
              <a:avLst/>
            </a:prstGeom>
            <a:solidFill>
              <a:srgbClr val="E2E2E2">
                <a:alpha val="84706"/>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latin typeface="思源黑体 CN Medium" panose="020B0600000000000000" pitchFamily="34" charset="-122"/>
                <a:ea typeface="思源黑体 CN Medium" panose="020B0600000000000000" pitchFamily="34" charset="-122"/>
              </a:endParaRPr>
            </a:p>
          </p:txBody>
        </p:sp>
        <p:grpSp>
          <p:nvGrpSpPr>
            <p:cNvPr id="91" name="Group 8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E234E98-5156-4267-998E-6CB176A50672}"/>
                </a:ext>
              </a:extLst>
            </p:cNvPr>
            <p:cNvGrpSpPr/>
            <p:nvPr/>
          </p:nvGrpSpPr>
          <p:grpSpPr>
            <a:xfrm>
              <a:off x="8977305" y="2158201"/>
              <a:ext cx="2611761" cy="527660"/>
              <a:chOff x="4531434" y="2940216"/>
              <a:chExt cx="3129130" cy="634461"/>
            </a:xfrm>
          </p:grpSpPr>
          <p:sp>
            <p:nvSpPr>
              <p:cNvPr id="92" name="Right Triangle 86">
                <a:extLst>
                  <a:ext uri="{FF2B5EF4-FFF2-40B4-BE49-F238E27FC236}">
                    <a16:creationId xmlns:a16="http://schemas.microsoft.com/office/drawing/2014/main" id="{51A9B082-2BAA-4A2D-B33A-2F057F288546}"/>
                  </a:ext>
                </a:extLst>
              </p:cNvPr>
              <p:cNvSpPr/>
              <p:nvPr/>
            </p:nvSpPr>
            <p:spPr>
              <a:xfrm rot="10800000">
                <a:off x="4531434" y="3457927"/>
                <a:ext cx="116750" cy="116750"/>
              </a:xfrm>
              <a:prstGeom prst="rtTriangle">
                <a:avLst/>
              </a:prstGeom>
              <a:solidFill>
                <a:schemeClr val="accent3">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思源黑体 CN Medium" panose="020B0600000000000000" pitchFamily="34" charset="-122"/>
                  <a:ea typeface="思源黑体 CN Medium" panose="020B0600000000000000" pitchFamily="34" charset="-122"/>
                </a:endParaRPr>
              </a:p>
            </p:txBody>
          </p:sp>
          <p:sp>
            <p:nvSpPr>
              <p:cNvPr id="93" name="Right Triangle 87">
                <a:extLst>
                  <a:ext uri="{FF2B5EF4-FFF2-40B4-BE49-F238E27FC236}">
                    <a16:creationId xmlns:a16="http://schemas.microsoft.com/office/drawing/2014/main" id="{7B31B2A1-74BD-4476-9853-9AFB33D78F1A}"/>
                  </a:ext>
                </a:extLst>
              </p:cNvPr>
              <p:cNvSpPr/>
              <p:nvPr/>
            </p:nvSpPr>
            <p:spPr>
              <a:xfrm rot="10800000" flipH="1">
                <a:off x="7540947" y="3457927"/>
                <a:ext cx="116750" cy="116750"/>
              </a:xfrm>
              <a:prstGeom prst="rtTriangle">
                <a:avLst/>
              </a:prstGeom>
              <a:solidFill>
                <a:schemeClr val="accent3">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思源黑体 CN Medium" panose="020B0600000000000000" pitchFamily="34" charset="-122"/>
                  <a:ea typeface="思源黑体 CN Medium" panose="020B0600000000000000" pitchFamily="34" charset="-122"/>
                </a:endParaRPr>
              </a:p>
            </p:txBody>
          </p:sp>
          <p:sp>
            <p:nvSpPr>
              <p:cNvPr id="94" name="Rectangle 88">
                <a:extLst>
                  <a:ext uri="{FF2B5EF4-FFF2-40B4-BE49-F238E27FC236}">
                    <a16:creationId xmlns:a16="http://schemas.microsoft.com/office/drawing/2014/main" id="{B71B008B-5C61-4384-8490-138792E34DF4}"/>
                  </a:ext>
                </a:extLst>
              </p:cNvPr>
              <p:cNvSpPr/>
              <p:nvPr/>
            </p:nvSpPr>
            <p:spPr>
              <a:xfrm>
                <a:off x="4531435" y="2940216"/>
                <a:ext cx="3129129" cy="517713"/>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思源黑体 CN Medium" panose="020B0600000000000000" pitchFamily="34" charset="-122"/>
                    <a:ea typeface="思源黑体 CN Medium" panose="020B0600000000000000" pitchFamily="34" charset="-122"/>
                  </a:rPr>
                  <a:t>4</a:t>
                </a:r>
              </a:p>
            </p:txBody>
          </p:sp>
        </p:grpSp>
        <p:sp>
          <p:nvSpPr>
            <p:cNvPr id="102" name="文本框 101"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3B40CA1-93E2-4FD7-AFEC-E986567C0A76}"/>
                </a:ext>
              </a:extLst>
            </p:cNvPr>
            <p:cNvSpPr txBox="1"/>
            <p:nvPr/>
          </p:nvSpPr>
          <p:spPr>
            <a:xfrm>
              <a:off x="9304403" y="3021207"/>
              <a:ext cx="2070685" cy="770595"/>
            </a:xfrm>
            <a:prstGeom prst="rect">
              <a:avLst/>
            </a:prstGeom>
            <a:noFill/>
          </p:spPr>
          <p:txBody>
            <a:bodyPr wrap="square" rtlCol="0">
              <a:spAutoFit/>
            </a:bodyPr>
            <a:lstStyle>
              <a:defPPr>
                <a:defRPr lang="zh-CN"/>
              </a:defPPr>
              <a:lvl1pPr algn="ctr">
                <a:lnSpc>
                  <a:spcPct val="150000"/>
                </a:lnSpc>
                <a:defRPr sz="1100">
                  <a:solidFill>
                    <a:schemeClr val="tx1">
                      <a:lumMod val="65000"/>
                      <a:lumOff val="35000"/>
                    </a:schemeClr>
                  </a:solidFill>
                  <a:latin typeface="字魂35号-经典雅黑" panose="02000000000000000000" pitchFamily="2" charset="-122"/>
                  <a:ea typeface="字魂35号-经典雅黑" panose="02000000000000000000" pitchFamily="2" charset="-122"/>
                </a:defRPr>
              </a:lvl1pPr>
            </a:lstStyle>
            <a:p>
              <a:pPr algn="l" rtl="0" fontAlgn="base">
                <a:buFont typeface="Arial" panose="020B0604020202020204" pitchFamily="34" charset="0"/>
                <a:buChar char="•"/>
              </a:pPr>
              <a:r>
                <a:rPr lang="en-US" sz="1100" b="1" i="0" u="none" strike="noStrike">
                  <a:solidFill>
                    <a:srgbClr val="444444"/>
                  </a:solidFill>
                  <a:effectLst/>
                  <a:latin typeface="Calibri" panose="020F0502020204030204" pitchFamily="34" charset="0"/>
                </a:rPr>
                <a:t>Incorporate NLP, Image processing and machine learning.</a:t>
              </a:r>
              <a:r>
                <a:rPr lang="en-US" sz="1100" b="1" i="0">
                  <a:solidFill>
                    <a:srgbClr val="444444"/>
                  </a:solidFill>
                  <a:effectLst/>
                  <a:latin typeface="Calibri" panose="020F0502020204030204" pitchFamily="34" charset="0"/>
                </a:rPr>
                <a:t>​</a:t>
              </a:r>
              <a:endParaRPr lang="en-US" sz="1100" b="1" i="0">
                <a:solidFill>
                  <a:srgbClr val="444444"/>
                </a:solidFill>
                <a:effectLst/>
                <a:latin typeface="Arial" panose="020B0604020202020204" pitchFamily="34" charset="0"/>
              </a:endParaRPr>
            </a:p>
          </p:txBody>
        </p:sp>
      </p:grpSp>
      <p:grpSp>
        <p:nvGrpSpPr>
          <p:cNvPr id="4" name="组合 3">
            <a:extLst>
              <a:ext uri="{FF2B5EF4-FFF2-40B4-BE49-F238E27FC236}">
                <a16:creationId xmlns:a16="http://schemas.microsoft.com/office/drawing/2014/main" id="{ACCDD080-5A2A-4AF4-97C5-0C100BA258ED}"/>
              </a:ext>
            </a:extLst>
          </p:cNvPr>
          <p:cNvGrpSpPr/>
          <p:nvPr/>
        </p:nvGrpSpPr>
        <p:grpSpPr>
          <a:xfrm>
            <a:off x="5151167" y="1871956"/>
            <a:ext cx="4673763" cy="4720152"/>
            <a:chOff x="5151167" y="1871956"/>
            <a:chExt cx="4673763" cy="4399469"/>
          </a:xfrm>
        </p:grpSpPr>
        <p:sp>
          <p:nvSpPr>
            <p:cNvPr id="41" name="椭圆 40"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45D2B79-9C4E-4672-AC61-00983A671890}"/>
                </a:ext>
              </a:extLst>
            </p:cNvPr>
            <p:cNvSpPr/>
            <p:nvPr/>
          </p:nvSpPr>
          <p:spPr>
            <a:xfrm>
              <a:off x="5151167" y="5629741"/>
              <a:ext cx="4673763" cy="641684"/>
            </a:xfrm>
            <a:prstGeom prst="ellipse">
              <a:avLst/>
            </a:prstGeom>
            <a:gradFill flip="none" rotWithShape="1">
              <a:gsLst>
                <a:gs pos="0">
                  <a:schemeClr val="tx1">
                    <a:lumMod val="65000"/>
                    <a:lumOff val="35000"/>
                    <a:alpha val="58000"/>
                  </a:schemeClr>
                </a:gs>
                <a:gs pos="100000">
                  <a:srgbClr val="FCFCFC">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85" name="Rectangle 2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6C0DCBF-F049-4286-A965-8F8188B5D0FA}"/>
                </a:ext>
              </a:extLst>
            </p:cNvPr>
            <p:cNvSpPr/>
            <p:nvPr/>
          </p:nvSpPr>
          <p:spPr>
            <a:xfrm>
              <a:off x="6278328" y="1871956"/>
              <a:ext cx="2419441" cy="4030079"/>
            </a:xfrm>
            <a:prstGeom prst="rect">
              <a:avLst/>
            </a:prstGeom>
            <a:solidFill>
              <a:srgbClr val="E2E2E2">
                <a:alpha val="84706"/>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400">
                <a:latin typeface="思源黑体 CN Medium" panose="020B0600000000000000" pitchFamily="34" charset="-122"/>
                <a:ea typeface="思源黑体 CN Medium" panose="020B0600000000000000" pitchFamily="34" charset="-122"/>
              </a:endParaRPr>
            </a:p>
          </p:txBody>
        </p:sp>
        <p:grpSp>
          <p:nvGrpSpPr>
            <p:cNvPr id="86" name="Group 8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F2915271-1198-4FBA-9AA6-91E5D73C2A0E}"/>
                </a:ext>
              </a:extLst>
            </p:cNvPr>
            <p:cNvGrpSpPr/>
            <p:nvPr/>
          </p:nvGrpSpPr>
          <p:grpSpPr>
            <a:xfrm>
              <a:off x="6185848" y="2158201"/>
              <a:ext cx="2611761" cy="527660"/>
              <a:chOff x="4531434" y="2940216"/>
              <a:chExt cx="3129130" cy="634461"/>
            </a:xfrm>
          </p:grpSpPr>
          <p:sp>
            <p:nvSpPr>
              <p:cNvPr id="87" name="Right Triangle 86">
                <a:extLst>
                  <a:ext uri="{FF2B5EF4-FFF2-40B4-BE49-F238E27FC236}">
                    <a16:creationId xmlns:a16="http://schemas.microsoft.com/office/drawing/2014/main" id="{5C003784-6038-4E95-956A-CFE455672F4D}"/>
                  </a:ext>
                </a:extLst>
              </p:cNvPr>
              <p:cNvSpPr/>
              <p:nvPr/>
            </p:nvSpPr>
            <p:spPr>
              <a:xfrm rot="10800000">
                <a:off x="4531434" y="3457927"/>
                <a:ext cx="116750" cy="116750"/>
              </a:xfrm>
              <a:prstGeom prst="rtTriangle">
                <a:avLst/>
              </a:prstGeom>
              <a:solidFill>
                <a:schemeClr val="accent3">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思源黑体 CN Medium" panose="020B0600000000000000" pitchFamily="34" charset="-122"/>
                  <a:ea typeface="思源黑体 CN Medium" panose="020B0600000000000000" pitchFamily="34" charset="-122"/>
                </a:endParaRPr>
              </a:p>
            </p:txBody>
          </p:sp>
          <p:sp>
            <p:nvSpPr>
              <p:cNvPr id="88" name="Right Triangle 87">
                <a:extLst>
                  <a:ext uri="{FF2B5EF4-FFF2-40B4-BE49-F238E27FC236}">
                    <a16:creationId xmlns:a16="http://schemas.microsoft.com/office/drawing/2014/main" id="{849E5052-C333-42E5-B21C-F88034CCF910}"/>
                  </a:ext>
                </a:extLst>
              </p:cNvPr>
              <p:cNvSpPr/>
              <p:nvPr/>
            </p:nvSpPr>
            <p:spPr>
              <a:xfrm rot="10800000" flipH="1">
                <a:off x="7540947" y="3457927"/>
                <a:ext cx="116750" cy="116750"/>
              </a:xfrm>
              <a:prstGeom prst="rtTriangle">
                <a:avLst/>
              </a:prstGeom>
              <a:solidFill>
                <a:schemeClr val="accent3">
                  <a:lumMod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思源黑体 CN Medium" panose="020B0600000000000000" pitchFamily="34" charset="-122"/>
                  <a:ea typeface="思源黑体 CN Medium" panose="020B0600000000000000" pitchFamily="34" charset="-122"/>
                </a:endParaRPr>
              </a:p>
            </p:txBody>
          </p:sp>
          <p:sp>
            <p:nvSpPr>
              <p:cNvPr id="89" name="Rectangle 88">
                <a:extLst>
                  <a:ext uri="{FF2B5EF4-FFF2-40B4-BE49-F238E27FC236}">
                    <a16:creationId xmlns:a16="http://schemas.microsoft.com/office/drawing/2014/main" id="{21CE2355-D1D4-4B15-B649-E5C51FDF8D58}"/>
                  </a:ext>
                </a:extLst>
              </p:cNvPr>
              <p:cNvSpPr/>
              <p:nvPr/>
            </p:nvSpPr>
            <p:spPr>
              <a:xfrm>
                <a:off x="4531435" y="2940216"/>
                <a:ext cx="3129129" cy="517713"/>
              </a:xfrm>
              <a:prstGeom prst="rect">
                <a:avLst/>
              </a:prstGeom>
              <a:solidFill>
                <a:srgbClr val="C32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思源黑体 CN Medium" panose="020B0600000000000000" pitchFamily="34" charset="-122"/>
                    <a:ea typeface="思源黑体 CN Medium" panose="020B0600000000000000" pitchFamily="34" charset="-122"/>
                  </a:rPr>
                  <a:t>3</a:t>
                </a:r>
              </a:p>
            </p:txBody>
          </p:sp>
        </p:grpSp>
        <p:sp>
          <p:nvSpPr>
            <p:cNvPr id="101" name="文本框 100"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79A62524-F066-443C-BBAC-1E285411FB95}"/>
                </a:ext>
              </a:extLst>
            </p:cNvPr>
            <p:cNvSpPr txBox="1"/>
            <p:nvPr/>
          </p:nvSpPr>
          <p:spPr>
            <a:xfrm>
              <a:off x="6440950" y="2990100"/>
              <a:ext cx="2070685" cy="832809"/>
            </a:xfrm>
            <a:prstGeom prst="rect">
              <a:avLst/>
            </a:prstGeom>
            <a:noFill/>
          </p:spPr>
          <p:txBody>
            <a:bodyPr wrap="square" rtlCol="0">
              <a:spAutoFit/>
            </a:bodyPr>
            <a:lstStyle>
              <a:defPPr>
                <a:defRPr lang="zh-CN"/>
              </a:defPPr>
              <a:lvl1pPr algn="ctr">
                <a:lnSpc>
                  <a:spcPct val="150000"/>
                </a:lnSpc>
                <a:defRPr sz="1100">
                  <a:solidFill>
                    <a:schemeClr val="tx1">
                      <a:lumMod val="65000"/>
                      <a:lumOff val="35000"/>
                    </a:schemeClr>
                  </a:solidFill>
                  <a:latin typeface="字魂35号-经典雅黑" panose="02000000000000000000" pitchFamily="2" charset="-122"/>
                  <a:ea typeface="字魂35号-经典雅黑" panose="02000000000000000000" pitchFamily="2" charset="-122"/>
                </a:defRPr>
              </a:lvl1pPr>
            </a:lstStyle>
            <a:p>
              <a:pPr algn="l" rtl="0" fontAlgn="base">
                <a:buFont typeface="Arial" panose="020B0604020202020204" pitchFamily="34" charset="0"/>
                <a:buChar char="•"/>
              </a:pPr>
              <a:r>
                <a:rPr lang="en-US" sz="1200" b="1" i="0" u="none" strike="noStrike">
                  <a:solidFill>
                    <a:srgbClr val="444444"/>
                  </a:solidFill>
                  <a:effectLst/>
                  <a:latin typeface="Calibri" panose="020F0502020204030204" pitchFamily="34" charset="0"/>
                </a:rPr>
                <a:t>Create a tool that can filter text and images that run in the background .</a:t>
              </a:r>
              <a:r>
                <a:rPr lang="en-US" sz="1200" b="1" i="0">
                  <a:solidFill>
                    <a:srgbClr val="444444"/>
                  </a:solidFill>
                  <a:effectLst/>
                  <a:latin typeface="Calibri" panose="020F0502020204030204" pitchFamily="34" charset="0"/>
                </a:rPr>
                <a:t>​</a:t>
              </a:r>
              <a:endParaRPr lang="en-US" sz="1200" b="1" i="0">
                <a:solidFill>
                  <a:srgbClr val="444444"/>
                </a:solidFill>
                <a:effectLst/>
                <a:latin typeface="Arial" panose="020B0604020202020204" pitchFamily="34" charset="0"/>
              </a:endParaRPr>
            </a:p>
          </p:txBody>
        </p:sp>
      </p:grpSp>
      <p:sp>
        <p:nvSpPr>
          <p:cNvPr id="49" name="矩形 48"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E4F506C6-6851-4C48-BB74-0173279BF4B0}"/>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0" name="文本框 4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8D04B15D-4F71-4652-A6B1-28100B278E58}"/>
              </a:ext>
            </a:extLst>
          </p:cNvPr>
          <p:cNvSpPr txBox="1"/>
          <p:nvPr/>
        </p:nvSpPr>
        <p:spPr>
          <a:xfrm>
            <a:off x="476587" y="638145"/>
            <a:ext cx="4503089" cy="400110"/>
          </a:xfrm>
          <a:prstGeom prst="rect">
            <a:avLst/>
          </a:prstGeom>
          <a:noFill/>
        </p:spPr>
        <p:txBody>
          <a:bodyPr wrap="square" rtlCol="0">
            <a:spAutoFit/>
          </a:bodyPr>
          <a:lstStyle/>
          <a:p>
            <a:r>
              <a:rPr lang="en-US" altLang="zh-CN" sz="20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rPr>
              <a:t>Objectives</a:t>
            </a:r>
            <a:endParaRPr lang="zh-CN" altLang="en-US" sz="20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Tree>
    <p:extLst>
      <p:ext uri="{BB962C8B-B14F-4D97-AF65-F5344CB8AC3E}">
        <p14:creationId xmlns:p14="http://schemas.microsoft.com/office/powerpoint/2010/main" val="149651913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1773E0D-56EA-4586-8F5A-C4C88CBC251E}"/>
              </a:ext>
            </a:extLst>
          </p:cNvPr>
          <p:cNvSpPr/>
          <p:nvPr/>
        </p:nvSpPr>
        <p:spPr>
          <a:xfrm>
            <a:off x="7133616" y="1211850"/>
            <a:ext cx="4572000" cy="4572000"/>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65DD613-5E44-4526-93CC-6AA6127957FC}"/>
              </a:ext>
            </a:extLst>
          </p:cNvPr>
          <p:cNvSpPr txBox="1"/>
          <p:nvPr/>
        </p:nvSpPr>
        <p:spPr>
          <a:xfrm>
            <a:off x="-734950" y="2297724"/>
            <a:ext cx="8538422" cy="923330"/>
          </a:xfrm>
          <a:prstGeom prst="rect">
            <a:avLst/>
          </a:prstGeom>
          <a:noFill/>
        </p:spPr>
        <p:txBody>
          <a:bodyPr wrap="square" rtlCol="0">
            <a:spAutoFit/>
          </a:bodyPr>
          <a:lstStyle/>
          <a:p>
            <a:pPr algn="ctr"/>
            <a:r>
              <a:rPr lang="en-US" altLang="zh-CN" sz="5400" b="1">
                <a:solidFill>
                  <a:srgbClr val="2F5597"/>
                </a:solidFill>
                <a:latin typeface="思源黑体 CN Heavy" panose="020B0A00000000000000" pitchFamily="34" charset="-122"/>
                <a:ea typeface="思源黑体 CN Heavy" panose="020B0A00000000000000" pitchFamily="34" charset="-122"/>
              </a:rPr>
              <a:t>Summary &amp; Advice</a:t>
            </a:r>
            <a:endParaRPr lang="zh-CN" altLang="en-US" sz="5400" b="1">
              <a:solidFill>
                <a:srgbClr val="2F5597"/>
              </a:solidFill>
              <a:latin typeface="思源黑体 CN Heavy" panose="020B0A00000000000000" pitchFamily="34" charset="-122"/>
              <a:ea typeface="思源黑体 CN Heavy" panose="020B0A00000000000000" pitchFamily="34" charset="-122"/>
            </a:endParaRPr>
          </a:p>
        </p:txBody>
      </p:sp>
      <p:sp>
        <p:nvSpPr>
          <p:cNvPr id="6"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F26A9CE-ABAA-4D0B-B3AB-4CA1522ECA11}"/>
              </a:ext>
            </a:extLst>
          </p:cNvPr>
          <p:cNvSpPr/>
          <p:nvPr/>
        </p:nvSpPr>
        <p:spPr>
          <a:xfrm>
            <a:off x="486384" y="3622808"/>
            <a:ext cx="6276954" cy="1033360"/>
          </a:xfrm>
          <a:prstGeom prst="rect">
            <a:avLst/>
          </a:prstGeom>
        </p:spPr>
        <p:txBody>
          <a:bodyPr wrap="square">
            <a:spAutoFit/>
          </a:bodyPr>
          <a:lstStyle/>
          <a:p>
            <a:pPr algn="ctr">
              <a:lnSpc>
                <a:spcPct val="150000"/>
              </a:lnSpc>
            </a:pPr>
            <a:r>
              <a:rPr lang="en-US" altLang="zh-CN" sz="1400">
                <a:solidFill>
                  <a:schemeClr val="tx1">
                    <a:lumMod val="50000"/>
                    <a:lumOff val="50000"/>
                  </a:schemeClr>
                </a:solidFill>
                <a:latin typeface="思源黑体 CN Medium" panose="020B0600000000000000" pitchFamily="34" charset="-122"/>
                <a:ea typeface="思源黑体 CN Medium" panose="020B0600000000000000" pitchFamily="34" charset="-122"/>
              </a:rPr>
              <a:t>The user can demonstrate on a projector or computer, or print the presentation and make it into a film to be used in a wider field The user can demonstrate</a:t>
            </a:r>
          </a:p>
        </p:txBody>
      </p:sp>
      <p:sp>
        <p:nvSpPr>
          <p:cNvPr id="8"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EFCA793-C43A-4C79-94C2-8F1F43A230A5}"/>
              </a:ext>
            </a:extLst>
          </p:cNvPr>
          <p:cNvSpPr/>
          <p:nvPr/>
        </p:nvSpPr>
        <p:spPr>
          <a:xfrm>
            <a:off x="8705014" y="4628276"/>
            <a:ext cx="1449436" cy="369332"/>
          </a:xfrm>
          <a:prstGeom prst="rect">
            <a:avLst/>
          </a:prstGeom>
        </p:spPr>
        <p:txBody>
          <a:bodyPr wrap="none">
            <a:spAutoFit/>
          </a:bodyPr>
          <a:lstStyle/>
          <a:p>
            <a:pPr algn="ctr"/>
            <a:r>
              <a:rPr lang="en-US" altLang="zh-CN"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rPr>
              <a:t>PART FOUR</a:t>
            </a:r>
            <a:endParaRPr lang="zh-CN" altLang="en-US"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7"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49636BD-5093-4769-A3EA-CF119A50F8D7}"/>
              </a:ext>
            </a:extLst>
          </p:cNvPr>
          <p:cNvSpPr txBox="1"/>
          <p:nvPr/>
        </p:nvSpPr>
        <p:spPr>
          <a:xfrm>
            <a:off x="8530590" y="1396622"/>
            <a:ext cx="1778051" cy="3231654"/>
          </a:xfrm>
          <a:prstGeom prst="rect">
            <a:avLst/>
          </a:prstGeom>
          <a:noFill/>
        </p:spPr>
        <p:txBody>
          <a:bodyPr wrap="none" rtlCol="0">
            <a:spAutoFit/>
          </a:bodyPr>
          <a:lstStyle/>
          <a:p>
            <a:r>
              <a:rPr lang="en-US" altLang="zh-CN" sz="204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4</a:t>
            </a:r>
            <a:endParaRPr lang="zh-CN" altLang="en-US" sz="98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Tree>
    <p:extLst>
      <p:ext uri="{BB962C8B-B14F-4D97-AF65-F5344CB8AC3E}">
        <p14:creationId xmlns:p14="http://schemas.microsoft.com/office/powerpoint/2010/main" val="56906210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childTnLst>
                          </p:cTn>
                        </p:par>
                        <p:par>
                          <p:cTn id="23" fill="hold">
                            <p:stCondLst>
                              <p:cond delay="3000"/>
                            </p:stCondLst>
                            <p:childTnLst>
                              <p:par>
                                <p:cTn id="24" presetID="16" presetClass="entr" presetSubtype="2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1"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8254D85B-82A1-6D12-260D-6D55DDF1C96D}"/>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 name="文本框 55"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CD42925-EBB0-6D62-FE1B-DB30FC2A7DF1}"/>
              </a:ext>
            </a:extLst>
          </p:cNvPr>
          <p:cNvSpPr txBox="1"/>
          <p:nvPr/>
        </p:nvSpPr>
        <p:spPr>
          <a:xfrm>
            <a:off x="476586" y="517216"/>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Contributions Cont.</a:t>
            </a:r>
          </a:p>
        </p:txBody>
      </p:sp>
      <p:sp>
        <p:nvSpPr>
          <p:cNvPr id="7"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1271318B-72AB-D7BC-EAF2-BC71ECF73315}"/>
              </a:ext>
            </a:extLst>
          </p:cNvPr>
          <p:cNvSpPr/>
          <p:nvPr/>
        </p:nvSpPr>
        <p:spPr>
          <a:xfrm>
            <a:off x="473311" y="1547841"/>
            <a:ext cx="11222529" cy="670376"/>
          </a:xfrm>
          <a:prstGeom prst="rect">
            <a:avLst/>
          </a:prstGeom>
        </p:spPr>
        <p:txBody>
          <a:bodyPr wrap="square" lIns="91440" tIns="45720" rIns="91440" bIns="45720" anchor="t">
            <a:spAutoFit/>
          </a:bodyPr>
          <a:lstStyle/>
          <a:p>
            <a:r>
              <a:rPr lang="en-US" sz="1600" b="1">
                <a:ea typeface="+mn-lt"/>
                <a:cs typeface="+mn-lt"/>
              </a:rPr>
              <a:t>Parent Control Feature:</a:t>
            </a:r>
            <a:endParaRPr lang="en-US"/>
          </a:p>
          <a:p>
            <a:pPr>
              <a:lnSpc>
                <a:spcPct val="150000"/>
              </a:lnSpc>
            </a:pPr>
            <a:r>
              <a:rPr lang="en-US" sz="1600" b="1">
                <a:ea typeface="+mn-lt"/>
                <a:cs typeface="+mn-lt"/>
              </a:rPr>
              <a:t>To be able to notify parents of any suspicious behavior regarding their child's online activity.</a:t>
            </a:r>
            <a:endParaRPr lang="en-US">
              <a:ea typeface="等线" panose="020F0502020204030204"/>
            </a:endParaRPr>
          </a:p>
        </p:txBody>
      </p:sp>
      <p:sp>
        <p:nvSpPr>
          <p:cNvPr id="9" name="矩形 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853CD93D-DF45-98C5-F947-56A6143A0D2D}"/>
              </a:ext>
            </a:extLst>
          </p:cNvPr>
          <p:cNvSpPr/>
          <p:nvPr/>
        </p:nvSpPr>
        <p:spPr bwMode="auto">
          <a:xfrm>
            <a:off x="469959" y="1039853"/>
            <a:ext cx="612668" cy="500137"/>
          </a:xfrm>
          <a:prstGeom prst="rect">
            <a:avLst/>
          </a:prstGeom>
          <a:noFill/>
        </p:spPr>
        <p:txBody>
          <a:bodyPr wrap="none" lIns="91440" tIns="45720" rIns="91440" bIns="45720" anchor="t">
            <a:spAutoFit/>
          </a:bodyPr>
          <a:lstStyle/>
          <a:p>
            <a:pPr>
              <a:defRPr/>
            </a:pPr>
            <a:r>
              <a:rPr lang="en-US" altLang="zh-CN" sz="2650" b="1" kern="100">
                <a:solidFill>
                  <a:srgbClr val="004B82"/>
                </a:solidFill>
                <a:latin typeface="思源黑体 CN Medium" panose="020B0600000000000000" pitchFamily="34" charset="-122"/>
                <a:ea typeface="思源黑体 CN Medium"/>
                <a:cs typeface="Times New Roman"/>
              </a:rPr>
              <a:t>#4</a:t>
            </a:r>
            <a:endParaRPr lang="zh-CN" altLang="en-US" sz="2650" b="1" kern="100">
              <a:solidFill>
                <a:srgbClr val="004B82"/>
              </a:solidFill>
              <a:latin typeface="思源黑体 CN Medium" panose="020B0600000000000000" pitchFamily="34" charset="-122"/>
              <a:ea typeface="思源黑体 CN Medium"/>
              <a:cs typeface="Times New Roman"/>
            </a:endParaRPr>
          </a:p>
        </p:txBody>
      </p:sp>
      <p:cxnSp>
        <p:nvCxnSpPr>
          <p:cNvPr id="11" name="直接连接符 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BB2737EA-AE60-C62B-0583-67EF05A0FBB0}"/>
              </a:ext>
            </a:extLst>
          </p:cNvPr>
          <p:cNvCxnSpPr/>
          <p:nvPr/>
        </p:nvCxnSpPr>
        <p:spPr>
          <a:xfrm>
            <a:off x="590539" y="1494612"/>
            <a:ext cx="308149" cy="0"/>
          </a:xfrm>
          <a:prstGeom prst="line">
            <a:avLst/>
          </a:prstGeom>
          <a:ln w="19050">
            <a:solidFill>
              <a:srgbClr val="004B82"/>
            </a:solidFill>
          </a:ln>
        </p:spPr>
        <p:style>
          <a:lnRef idx="1">
            <a:schemeClr val="accent1"/>
          </a:lnRef>
          <a:fillRef idx="0">
            <a:schemeClr val="accent1"/>
          </a:fillRef>
          <a:effectRef idx="0">
            <a:schemeClr val="accent1"/>
          </a:effectRef>
          <a:fontRef idx="minor">
            <a:schemeClr val="tx1"/>
          </a:fontRef>
        </p:style>
      </p:cxnSp>
      <p:sp>
        <p:nvSpPr>
          <p:cNvPr id="13"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5D6F8F3E-6505-C2B2-CD46-50F45B0E497A}"/>
              </a:ext>
            </a:extLst>
          </p:cNvPr>
          <p:cNvSpPr/>
          <p:nvPr/>
        </p:nvSpPr>
        <p:spPr>
          <a:xfrm>
            <a:off x="515421" y="2692846"/>
            <a:ext cx="11182424" cy="1815882"/>
          </a:xfrm>
          <a:prstGeom prst="rect">
            <a:avLst/>
          </a:prstGeom>
        </p:spPr>
        <p:txBody>
          <a:bodyPr wrap="square" lIns="91440" tIns="45720" rIns="91440" bIns="45720" anchor="t">
            <a:spAutoFit/>
          </a:bodyPr>
          <a:lstStyle/>
          <a:p>
            <a:pPr>
              <a:lnSpc>
                <a:spcPct val="150000"/>
              </a:lnSpc>
            </a:pPr>
            <a:r>
              <a:rPr lang="en-US" sz="1600" b="1">
                <a:ea typeface="+mn-lt"/>
                <a:cs typeface="+mn-lt"/>
              </a:rPr>
              <a:t>Sarcasm detection:</a:t>
            </a:r>
            <a:endParaRPr lang="en-US">
              <a:ea typeface="等线" panose="020F0502020204030204"/>
            </a:endParaRPr>
          </a:p>
          <a:p>
            <a:pPr>
              <a:lnSpc>
                <a:spcPct val="150000"/>
              </a:lnSpc>
            </a:pPr>
            <a:r>
              <a:rPr lang="en-US" sz="1600" b="1">
                <a:ea typeface="+mn-lt"/>
                <a:cs typeface="+mn-lt"/>
              </a:rPr>
              <a:t>To be able to detect sarcastic as well as offensive content and filtering it out, in this process we will need to combine between multiple datasets to be able to get a dataset that contains both points, also we will aim to achieve higher accuracy percentage. </a:t>
            </a:r>
            <a:endParaRPr lang="en-US">
              <a:ea typeface="等线" panose="020F0502020204030204"/>
            </a:endParaRPr>
          </a:p>
          <a:p>
            <a:endParaRPr lang="en-US" sz="1600" b="1">
              <a:ea typeface="等线" panose="020F0502020204030204"/>
            </a:endParaRPr>
          </a:p>
        </p:txBody>
      </p:sp>
      <p:sp>
        <p:nvSpPr>
          <p:cNvPr id="15" name="矩形 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F9DF501-3E66-CEC4-5ACE-3582CFF3F454}"/>
              </a:ext>
            </a:extLst>
          </p:cNvPr>
          <p:cNvSpPr/>
          <p:nvPr/>
        </p:nvSpPr>
        <p:spPr bwMode="auto">
          <a:xfrm>
            <a:off x="512069" y="2184858"/>
            <a:ext cx="612668" cy="500137"/>
          </a:xfrm>
          <a:prstGeom prst="rect">
            <a:avLst/>
          </a:prstGeom>
          <a:noFill/>
        </p:spPr>
        <p:txBody>
          <a:bodyPr wrap="none" lIns="91440" tIns="45720" rIns="91440" bIns="45720" anchor="t">
            <a:spAutoFit/>
          </a:bodyPr>
          <a:lstStyle/>
          <a:p>
            <a:pPr>
              <a:defRPr/>
            </a:pPr>
            <a:r>
              <a:rPr lang="en-US" altLang="zh-CN" sz="2650" b="1" kern="100">
                <a:solidFill>
                  <a:srgbClr val="004B82"/>
                </a:solidFill>
                <a:latin typeface="思源黑体 CN Medium" panose="020B0600000000000000" pitchFamily="34" charset="-122"/>
                <a:ea typeface="思源黑体 CN Medium"/>
                <a:cs typeface="Times New Roman"/>
              </a:rPr>
              <a:t>#5</a:t>
            </a:r>
            <a:endParaRPr lang="zh-CN" altLang="en-US" sz="2650" b="1" kern="100">
              <a:solidFill>
                <a:srgbClr val="004B82"/>
              </a:solidFill>
              <a:latin typeface="思源黑体 CN Medium" panose="020B0600000000000000" pitchFamily="34" charset="-122"/>
              <a:ea typeface="思源黑体 CN Medium"/>
              <a:cs typeface="Times New Roman"/>
            </a:endParaRPr>
          </a:p>
        </p:txBody>
      </p:sp>
      <p:cxnSp>
        <p:nvCxnSpPr>
          <p:cNvPr id="17" name="直接连接符 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4A753BB7-50BF-3D84-6C84-EDBC7BCFABD2}"/>
              </a:ext>
            </a:extLst>
          </p:cNvPr>
          <p:cNvCxnSpPr/>
          <p:nvPr/>
        </p:nvCxnSpPr>
        <p:spPr>
          <a:xfrm>
            <a:off x="632649" y="2639617"/>
            <a:ext cx="308149" cy="0"/>
          </a:xfrm>
          <a:prstGeom prst="line">
            <a:avLst/>
          </a:prstGeom>
          <a:ln w="19050">
            <a:solidFill>
              <a:srgbClr val="004B82"/>
            </a:solidFill>
          </a:ln>
        </p:spPr>
        <p:style>
          <a:lnRef idx="1">
            <a:schemeClr val="accent1"/>
          </a:lnRef>
          <a:fillRef idx="0">
            <a:schemeClr val="accent1"/>
          </a:fillRef>
          <a:effectRef idx="0">
            <a:schemeClr val="accent1"/>
          </a:effectRef>
          <a:fontRef idx="minor">
            <a:schemeClr val="tx1"/>
          </a:fontRef>
        </p:style>
      </p:cxnSp>
      <p:sp>
        <p:nvSpPr>
          <p:cNvPr id="19"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F6C6423-4549-4C17-59B2-D81F857AE0FD}"/>
              </a:ext>
            </a:extLst>
          </p:cNvPr>
          <p:cNvSpPr/>
          <p:nvPr/>
        </p:nvSpPr>
        <p:spPr>
          <a:xfrm>
            <a:off x="507400" y="4619904"/>
            <a:ext cx="11192450" cy="2185214"/>
          </a:xfrm>
          <a:prstGeom prst="rect">
            <a:avLst/>
          </a:prstGeom>
        </p:spPr>
        <p:txBody>
          <a:bodyPr wrap="square" lIns="91440" tIns="45720" rIns="91440" bIns="45720" anchor="t">
            <a:spAutoFit/>
          </a:bodyPr>
          <a:lstStyle/>
          <a:p>
            <a:pPr>
              <a:lnSpc>
                <a:spcPct val="150000"/>
              </a:lnSpc>
            </a:pPr>
            <a:r>
              <a:rPr lang="en-US" sz="1600" b="1">
                <a:ea typeface="+mn-lt"/>
                <a:cs typeface="+mn-lt"/>
              </a:rPr>
              <a:t>Multilingual Content Filtering: </a:t>
            </a:r>
            <a:endParaRPr lang="en-US"/>
          </a:p>
          <a:p>
            <a:pPr>
              <a:lnSpc>
                <a:spcPct val="150000"/>
              </a:lnSpc>
            </a:pPr>
            <a:r>
              <a:rPr lang="en-US" sz="1600" b="1">
                <a:ea typeface="+mn-lt"/>
                <a:cs typeface="+mn-lt"/>
              </a:rPr>
              <a:t>Extend the filtering system to support multiple languages. This can involve training models on diverse language datasets and addressing the challenges of language-specific content moderation.</a:t>
            </a:r>
            <a:endParaRPr lang="en-US"/>
          </a:p>
          <a:p>
            <a:pPr>
              <a:lnSpc>
                <a:spcPct val="150000"/>
              </a:lnSpc>
            </a:pPr>
            <a:r>
              <a:rPr lang="en-US" sz="1600" b="1">
                <a:ea typeface="+mn-lt"/>
                <a:cs typeface="+mn-lt"/>
              </a:rPr>
              <a:t>Our main focus will be combining between the Arabic and English language and detecting the inappropriate and violent content to filter out</a:t>
            </a:r>
            <a:endParaRPr lang="en-US"/>
          </a:p>
          <a:p>
            <a:endParaRPr lang="en-US" sz="1600" b="1">
              <a:ea typeface="等线" panose="020F0502020204030204"/>
            </a:endParaRPr>
          </a:p>
        </p:txBody>
      </p:sp>
      <p:sp>
        <p:nvSpPr>
          <p:cNvPr id="21" name="矩形 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FD900A7-186D-F5B4-CC77-5F6E016254D1}"/>
              </a:ext>
            </a:extLst>
          </p:cNvPr>
          <p:cNvSpPr/>
          <p:nvPr/>
        </p:nvSpPr>
        <p:spPr bwMode="auto">
          <a:xfrm>
            <a:off x="504048" y="4111916"/>
            <a:ext cx="612668" cy="500137"/>
          </a:xfrm>
          <a:prstGeom prst="rect">
            <a:avLst/>
          </a:prstGeom>
          <a:noFill/>
        </p:spPr>
        <p:txBody>
          <a:bodyPr wrap="none" lIns="91440" tIns="45720" rIns="91440" bIns="45720" anchor="t">
            <a:spAutoFit/>
          </a:bodyPr>
          <a:lstStyle/>
          <a:p>
            <a:pPr>
              <a:defRPr/>
            </a:pPr>
            <a:r>
              <a:rPr lang="en-US" altLang="zh-CN" sz="2650" b="1" kern="100">
                <a:solidFill>
                  <a:srgbClr val="004B82"/>
                </a:solidFill>
                <a:latin typeface="思源黑体 CN Medium" panose="020B0600000000000000" pitchFamily="34" charset="-122"/>
                <a:ea typeface="思源黑体 CN Medium"/>
                <a:cs typeface="Times New Roman"/>
              </a:rPr>
              <a:t>#6</a:t>
            </a:r>
            <a:endParaRPr lang="zh-CN" altLang="en-US" sz="2650" b="1" kern="100">
              <a:solidFill>
                <a:srgbClr val="004B82"/>
              </a:solidFill>
              <a:latin typeface="思源黑体 CN Medium" panose="020B0600000000000000" pitchFamily="34" charset="-122"/>
              <a:ea typeface="思源黑体 CN Medium"/>
              <a:cs typeface="Times New Roman"/>
            </a:endParaRPr>
          </a:p>
        </p:txBody>
      </p:sp>
      <p:cxnSp>
        <p:nvCxnSpPr>
          <p:cNvPr id="23" name="直接连接符 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7E44A70D-9D61-CB3F-8CC1-128FE532A1AC}"/>
              </a:ext>
            </a:extLst>
          </p:cNvPr>
          <p:cNvCxnSpPr/>
          <p:nvPr/>
        </p:nvCxnSpPr>
        <p:spPr>
          <a:xfrm>
            <a:off x="624628" y="4566675"/>
            <a:ext cx="308149" cy="0"/>
          </a:xfrm>
          <a:prstGeom prst="line">
            <a:avLst/>
          </a:prstGeom>
          <a:ln w="19050">
            <a:solidFill>
              <a:srgbClr val="004B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082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3" grpId="0"/>
      <p:bldP spid="15" grpId="0"/>
      <p:bldP spid="19"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1773E0D-56EA-4586-8F5A-C4C88CBC251E}"/>
              </a:ext>
            </a:extLst>
          </p:cNvPr>
          <p:cNvSpPr/>
          <p:nvPr/>
        </p:nvSpPr>
        <p:spPr>
          <a:xfrm>
            <a:off x="7133616" y="1211850"/>
            <a:ext cx="4572000" cy="4572000"/>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65DD613-5E44-4526-93CC-6AA6127957FC}"/>
              </a:ext>
            </a:extLst>
          </p:cNvPr>
          <p:cNvSpPr txBox="1"/>
          <p:nvPr/>
        </p:nvSpPr>
        <p:spPr>
          <a:xfrm>
            <a:off x="793403" y="2311862"/>
            <a:ext cx="5215386" cy="923330"/>
          </a:xfrm>
          <a:prstGeom prst="rect">
            <a:avLst/>
          </a:prstGeom>
          <a:noFill/>
        </p:spPr>
        <p:txBody>
          <a:bodyPr wrap="square" rtlCol="0">
            <a:spAutoFit/>
          </a:bodyPr>
          <a:lstStyle/>
          <a:p>
            <a:pPr algn="ctr"/>
            <a:r>
              <a:rPr lang="en-US" altLang="zh-CN" sz="5400" b="1">
                <a:solidFill>
                  <a:srgbClr val="2F5597"/>
                </a:solidFill>
                <a:latin typeface="思源黑体 CN Heavy" panose="020B0A00000000000000" pitchFamily="34" charset="-122"/>
                <a:ea typeface="思源黑体 CN Heavy" panose="020B0A00000000000000" pitchFamily="34" charset="-122"/>
              </a:rPr>
              <a:t>Status Quo</a:t>
            </a:r>
            <a:endParaRPr lang="zh-CN" altLang="en-US" sz="5400" b="1">
              <a:solidFill>
                <a:srgbClr val="2F5597"/>
              </a:solidFill>
              <a:latin typeface="思源黑体 CN Heavy" panose="020B0A00000000000000" pitchFamily="34" charset="-122"/>
              <a:ea typeface="思源黑体 CN Heavy" panose="020B0A00000000000000" pitchFamily="34" charset="-122"/>
            </a:endParaRPr>
          </a:p>
        </p:txBody>
      </p:sp>
      <p:sp>
        <p:nvSpPr>
          <p:cNvPr id="6"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F26A9CE-ABAA-4D0B-B3AB-4CA1522ECA11}"/>
              </a:ext>
            </a:extLst>
          </p:cNvPr>
          <p:cNvSpPr/>
          <p:nvPr/>
        </p:nvSpPr>
        <p:spPr>
          <a:xfrm>
            <a:off x="486384" y="3622808"/>
            <a:ext cx="6276954" cy="1033360"/>
          </a:xfrm>
          <a:prstGeom prst="rect">
            <a:avLst/>
          </a:prstGeom>
        </p:spPr>
        <p:txBody>
          <a:bodyPr wrap="square">
            <a:spAutoFit/>
          </a:bodyPr>
          <a:lstStyle/>
          <a:p>
            <a:pPr algn="ctr">
              <a:lnSpc>
                <a:spcPct val="150000"/>
              </a:lnSpc>
            </a:pPr>
            <a:r>
              <a:rPr lang="en-US" altLang="zh-CN" sz="1400">
                <a:solidFill>
                  <a:schemeClr val="tx1">
                    <a:lumMod val="50000"/>
                    <a:lumOff val="50000"/>
                  </a:schemeClr>
                </a:solidFill>
                <a:latin typeface="思源黑体 CN Medium" panose="020B0600000000000000" pitchFamily="34" charset="-122"/>
                <a:ea typeface="思源黑体 CN Medium" panose="020B0600000000000000" pitchFamily="34" charset="-122"/>
              </a:rPr>
              <a:t>The user can demonstrate on a projector or computer, or print the presentation and make it into a film to be used in a wider field The user can demonstrate</a:t>
            </a:r>
          </a:p>
        </p:txBody>
      </p:sp>
      <p:sp>
        <p:nvSpPr>
          <p:cNvPr id="8"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EFCA793-C43A-4C79-94C2-8F1F43A230A5}"/>
              </a:ext>
            </a:extLst>
          </p:cNvPr>
          <p:cNvSpPr/>
          <p:nvPr/>
        </p:nvSpPr>
        <p:spPr>
          <a:xfrm>
            <a:off x="8757112" y="4628276"/>
            <a:ext cx="1345240" cy="369332"/>
          </a:xfrm>
          <a:prstGeom prst="rect">
            <a:avLst/>
          </a:prstGeom>
        </p:spPr>
        <p:txBody>
          <a:bodyPr wrap="none">
            <a:spAutoFit/>
          </a:bodyPr>
          <a:lstStyle/>
          <a:p>
            <a:pPr algn="ctr"/>
            <a:r>
              <a:rPr lang="en-US" altLang="zh-CN"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rPr>
              <a:t>PART TWO</a:t>
            </a:r>
            <a:endParaRPr lang="zh-CN" altLang="en-US"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7"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3AF7080-A22E-4BEB-939D-39DEE440CDB7}"/>
              </a:ext>
            </a:extLst>
          </p:cNvPr>
          <p:cNvSpPr txBox="1"/>
          <p:nvPr/>
        </p:nvSpPr>
        <p:spPr>
          <a:xfrm>
            <a:off x="8530590" y="1396622"/>
            <a:ext cx="1778051" cy="3231654"/>
          </a:xfrm>
          <a:prstGeom prst="rect">
            <a:avLst/>
          </a:prstGeom>
          <a:noFill/>
        </p:spPr>
        <p:txBody>
          <a:bodyPr wrap="none" rtlCol="0">
            <a:spAutoFit/>
          </a:bodyPr>
          <a:lstStyle/>
          <a:p>
            <a:r>
              <a:rPr lang="en-US" altLang="zh-CN" sz="204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2</a:t>
            </a:r>
            <a:endParaRPr lang="zh-CN" altLang="en-US" sz="98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Tree>
    <p:extLst>
      <p:ext uri="{BB962C8B-B14F-4D97-AF65-F5344CB8AC3E}">
        <p14:creationId xmlns:p14="http://schemas.microsoft.com/office/powerpoint/2010/main" val="420928227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childTnLst>
                          </p:cTn>
                        </p:par>
                        <p:par>
                          <p:cTn id="23" fill="hold">
                            <p:stCondLst>
                              <p:cond delay="3000"/>
                            </p:stCondLst>
                            <p:childTnLst>
                              <p:par>
                                <p:cTn id="24" presetID="16" presetClass="entr" presetSubtype="2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1773E0D-56EA-4586-8F5A-C4C88CBC251E}"/>
              </a:ext>
            </a:extLst>
          </p:cNvPr>
          <p:cNvSpPr/>
          <p:nvPr/>
        </p:nvSpPr>
        <p:spPr>
          <a:xfrm>
            <a:off x="506239" y="1211850"/>
            <a:ext cx="4572000" cy="4572000"/>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65DD613-5E44-4526-93CC-6AA6127957FC}"/>
              </a:ext>
            </a:extLst>
          </p:cNvPr>
          <p:cNvSpPr txBox="1"/>
          <p:nvPr/>
        </p:nvSpPr>
        <p:spPr>
          <a:xfrm>
            <a:off x="5675947" y="2595328"/>
            <a:ext cx="5215386" cy="923330"/>
          </a:xfrm>
          <a:prstGeom prst="rect">
            <a:avLst/>
          </a:prstGeom>
          <a:noFill/>
        </p:spPr>
        <p:txBody>
          <a:bodyPr wrap="square" rtlCol="0">
            <a:spAutoFit/>
          </a:bodyPr>
          <a:lstStyle/>
          <a:p>
            <a:pPr algn="ctr"/>
            <a:r>
              <a:rPr lang="en-US" altLang="zh-CN" sz="5400" b="1">
                <a:solidFill>
                  <a:srgbClr val="C00000"/>
                </a:solidFill>
                <a:latin typeface="思源黑体 CN Heavy" panose="020B0A00000000000000" pitchFamily="34" charset="-122"/>
                <a:ea typeface="思源黑体 CN Heavy" panose="020B0A00000000000000" pitchFamily="34" charset="-122"/>
              </a:rPr>
              <a:t>Procedure</a:t>
            </a:r>
            <a:endParaRPr lang="zh-CN" altLang="en-US" sz="5400" b="1">
              <a:solidFill>
                <a:srgbClr val="C00000"/>
              </a:solidFill>
              <a:latin typeface="思源黑体 CN Heavy" panose="020B0A00000000000000" pitchFamily="34" charset="-122"/>
              <a:ea typeface="思源黑体 CN Heavy" panose="020B0A00000000000000" pitchFamily="34" charset="-122"/>
            </a:endParaRPr>
          </a:p>
        </p:txBody>
      </p:sp>
      <p:sp>
        <p:nvSpPr>
          <p:cNvPr id="6"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F26A9CE-ABAA-4D0B-B3AB-4CA1522ECA11}"/>
              </a:ext>
            </a:extLst>
          </p:cNvPr>
          <p:cNvSpPr/>
          <p:nvPr/>
        </p:nvSpPr>
        <p:spPr>
          <a:xfrm>
            <a:off x="5145163" y="3872049"/>
            <a:ext cx="6276954" cy="1033360"/>
          </a:xfrm>
          <a:prstGeom prst="rect">
            <a:avLst/>
          </a:prstGeom>
        </p:spPr>
        <p:txBody>
          <a:bodyPr wrap="square">
            <a:spAutoFit/>
          </a:bodyPr>
          <a:lstStyle/>
          <a:p>
            <a:pPr algn="ctr">
              <a:lnSpc>
                <a:spcPct val="150000"/>
              </a:lnSpc>
            </a:pPr>
            <a:r>
              <a:rPr lang="en-US" altLang="zh-CN" sz="1400">
                <a:solidFill>
                  <a:schemeClr val="tx1">
                    <a:lumMod val="50000"/>
                    <a:lumOff val="50000"/>
                  </a:schemeClr>
                </a:solidFill>
                <a:latin typeface="思源黑体 CN Medium" panose="020B0600000000000000" pitchFamily="34" charset="-122"/>
                <a:ea typeface="思源黑体 CN Medium" panose="020B0600000000000000" pitchFamily="34" charset="-122"/>
              </a:rPr>
              <a:t>The user can demonstrate on a projector or computer, or print the presentation and make it into a film to be used in a wider field The user can demonstrate</a:t>
            </a:r>
          </a:p>
        </p:txBody>
      </p:sp>
      <p:sp>
        <p:nvSpPr>
          <p:cNvPr id="8"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EFCA793-C43A-4C79-94C2-8F1F43A230A5}"/>
              </a:ext>
            </a:extLst>
          </p:cNvPr>
          <p:cNvSpPr/>
          <p:nvPr/>
        </p:nvSpPr>
        <p:spPr>
          <a:xfrm>
            <a:off x="2019930" y="4628276"/>
            <a:ext cx="1564851" cy="369332"/>
          </a:xfrm>
          <a:prstGeom prst="rect">
            <a:avLst/>
          </a:prstGeom>
        </p:spPr>
        <p:txBody>
          <a:bodyPr wrap="none">
            <a:spAutoFit/>
          </a:bodyPr>
          <a:lstStyle/>
          <a:p>
            <a:pPr algn="ctr"/>
            <a:r>
              <a:rPr lang="en-US" altLang="zh-CN"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rPr>
              <a:t>PART THREE</a:t>
            </a:r>
            <a:endParaRPr lang="zh-CN" altLang="en-US"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7"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EF73C72-E585-40CD-9C1A-08DFB99B6A66}"/>
              </a:ext>
            </a:extLst>
          </p:cNvPr>
          <p:cNvSpPr txBox="1"/>
          <p:nvPr/>
        </p:nvSpPr>
        <p:spPr>
          <a:xfrm>
            <a:off x="1880968" y="1396622"/>
            <a:ext cx="1778051" cy="3231654"/>
          </a:xfrm>
          <a:prstGeom prst="rect">
            <a:avLst/>
          </a:prstGeom>
          <a:noFill/>
        </p:spPr>
        <p:txBody>
          <a:bodyPr wrap="none" rtlCol="0">
            <a:spAutoFit/>
          </a:bodyPr>
          <a:lstStyle/>
          <a:p>
            <a:r>
              <a:rPr lang="en-US" altLang="zh-CN" sz="204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rPr>
              <a:t>3</a:t>
            </a:r>
            <a:endParaRPr lang="zh-CN" altLang="en-US" sz="98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Tree>
    <p:extLst>
      <p:ext uri="{BB962C8B-B14F-4D97-AF65-F5344CB8AC3E}">
        <p14:creationId xmlns:p14="http://schemas.microsoft.com/office/powerpoint/2010/main" val="185725563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1765409-17FD-442D-BB82-6676E9F1570C}"/>
              </a:ext>
            </a:extLst>
          </p:cNvPr>
          <p:cNvSpPr txBox="1"/>
          <p:nvPr/>
        </p:nvSpPr>
        <p:spPr>
          <a:xfrm>
            <a:off x="1470431" y="1705660"/>
            <a:ext cx="1182959" cy="2862322"/>
          </a:xfrm>
          <a:prstGeom prst="rect">
            <a:avLst/>
          </a:prstGeom>
          <a:noFill/>
        </p:spPr>
        <p:txBody>
          <a:bodyPr wrap="square" lIns="91440" tIns="45720" rIns="91440" bIns="45720" rtlCol="0" anchor="t">
            <a:spAutoFit/>
          </a:bodyPr>
          <a:lstStyle/>
          <a:p>
            <a:endParaRPr lang="en-US" altLang="zh-CN" sz="180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65DD613-5E44-4526-93CC-6AA6127957FC}"/>
              </a:ext>
            </a:extLst>
          </p:cNvPr>
          <p:cNvSpPr txBox="1"/>
          <p:nvPr/>
        </p:nvSpPr>
        <p:spPr>
          <a:xfrm>
            <a:off x="4353817" y="1621597"/>
            <a:ext cx="5215386" cy="923330"/>
          </a:xfrm>
          <a:prstGeom prst="rect">
            <a:avLst/>
          </a:prstGeom>
          <a:noFill/>
        </p:spPr>
        <p:txBody>
          <a:bodyPr wrap="square" rtlCol="0">
            <a:spAutoFit/>
          </a:bodyPr>
          <a:lstStyle/>
          <a:p>
            <a:pPr algn="ctr"/>
            <a:r>
              <a:rPr lang="en-US" altLang="zh-CN" sz="5400" b="1">
                <a:solidFill>
                  <a:srgbClr val="C3262F"/>
                </a:solidFill>
                <a:latin typeface="思源黑体 CN Heavy" panose="020B0A00000000000000" pitchFamily="34" charset="-122"/>
                <a:ea typeface="思源黑体 CN Heavy" panose="020B0A00000000000000" pitchFamily="34" charset="-122"/>
              </a:rPr>
              <a:t>Introduction</a:t>
            </a:r>
            <a:endParaRPr lang="zh-CN" altLang="en-US" sz="5400" b="1">
              <a:solidFill>
                <a:srgbClr val="C3262F"/>
              </a:solidFill>
              <a:latin typeface="思源黑体 CN Heavy" panose="020B0A00000000000000" pitchFamily="34" charset="-122"/>
              <a:ea typeface="思源黑体 CN Heavy" panose="020B0A00000000000000" pitchFamily="34" charset="-122"/>
            </a:endParaRPr>
          </a:p>
        </p:txBody>
      </p:sp>
      <p:sp>
        <p:nvSpPr>
          <p:cNvPr id="6"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F26A9CE-ABAA-4D0B-B3AB-4CA1522ECA11}"/>
              </a:ext>
            </a:extLst>
          </p:cNvPr>
          <p:cNvSpPr/>
          <p:nvPr/>
        </p:nvSpPr>
        <p:spPr>
          <a:xfrm>
            <a:off x="4869492" y="3001193"/>
            <a:ext cx="6276954" cy="2523768"/>
          </a:xfrm>
          <a:prstGeom prst="rect">
            <a:avLst/>
          </a:prstGeom>
        </p:spPr>
        <p:txBody>
          <a:bodyPr wrap="square">
            <a:spAutoFit/>
          </a:bodyPr>
          <a:lstStyle/>
          <a:p>
            <a:pPr fontAlgn="base"/>
            <a:r>
              <a:rPr lang="en-US" sz="2000"/>
              <a:t>The internet is a crucial part of daily life, providing a wealth of information but also hosting inappropriate and harmful content.​</a:t>
            </a:r>
            <a:br>
              <a:rPr lang="en-US"/>
            </a:br>
            <a:r>
              <a:rPr lang="en-US"/>
              <a:t>​</a:t>
            </a:r>
          </a:p>
          <a:p>
            <a:pPr fontAlgn="base"/>
            <a:r>
              <a:rPr lang="en-US" sz="2000"/>
              <a:t>Our project proposes </a:t>
            </a:r>
            <a:r>
              <a:rPr lang="en-US" sz="2000" b="1"/>
              <a:t>developing a content filtering system to effectively block inappropriate content </a:t>
            </a:r>
            <a:r>
              <a:rPr lang="en-US" sz="2000"/>
              <a:t>(such as cyberbullying, violence) while allowing access to legitimate content.​</a:t>
            </a:r>
          </a:p>
        </p:txBody>
      </p:sp>
      <p:sp>
        <p:nvSpPr>
          <p:cNvPr id="8"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EFCA793-C43A-4C79-94C2-8F1F43A230A5}"/>
              </a:ext>
            </a:extLst>
          </p:cNvPr>
          <p:cNvSpPr/>
          <p:nvPr/>
        </p:nvSpPr>
        <p:spPr>
          <a:xfrm>
            <a:off x="1601910" y="4198650"/>
            <a:ext cx="1483784" cy="369332"/>
          </a:xfrm>
          <a:prstGeom prst="rect">
            <a:avLst/>
          </a:prstGeom>
        </p:spPr>
        <p:txBody>
          <a:bodyPr wrap="square" lIns="91440" tIns="45720" rIns="91440" bIns="45720" anchor="t">
            <a:spAutoFit/>
          </a:bodyPr>
          <a:lstStyle/>
          <a:p>
            <a:pPr algn="ctr"/>
            <a:endParaRPr lang="en-US" altLang="zh-CN"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grpSp>
        <p:nvGrpSpPr>
          <p:cNvPr id="7" name="Group 6">
            <a:extLst>
              <a:ext uri="{FF2B5EF4-FFF2-40B4-BE49-F238E27FC236}">
                <a16:creationId xmlns:a16="http://schemas.microsoft.com/office/drawing/2014/main" id="{2C5B6D10-644A-313A-1DBD-8FA048DE3D43}"/>
              </a:ext>
            </a:extLst>
          </p:cNvPr>
          <p:cNvGrpSpPr/>
          <p:nvPr/>
        </p:nvGrpSpPr>
        <p:grpSpPr>
          <a:xfrm>
            <a:off x="746437" y="1789520"/>
            <a:ext cx="3194730" cy="3194730"/>
            <a:chOff x="746437" y="1789520"/>
            <a:chExt cx="3194730" cy="3194730"/>
          </a:xfrm>
        </p:grpSpPr>
        <p:sp>
          <p:nvSpPr>
            <p:cNvPr id="3"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1773E0D-56EA-4586-8F5A-C4C88CBC251E}"/>
                </a:ext>
              </a:extLst>
            </p:cNvPr>
            <p:cNvSpPr/>
            <p:nvPr/>
          </p:nvSpPr>
          <p:spPr>
            <a:xfrm>
              <a:off x="746437" y="1789520"/>
              <a:ext cx="3194730" cy="3194730"/>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pic>
          <p:nvPicPr>
            <p:cNvPr id="2" name="Graphic 1" descr="Blind with solid fill">
              <a:extLst>
                <a:ext uri="{FF2B5EF4-FFF2-40B4-BE49-F238E27FC236}">
                  <a16:creationId xmlns:a16="http://schemas.microsoft.com/office/drawing/2014/main" id="{D2FD9CC6-5CED-308E-B361-EC1BDBE212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877" y="2209800"/>
              <a:ext cx="2477476" cy="2477476"/>
            </a:xfrm>
            <a:prstGeom prst="rect">
              <a:avLst/>
            </a:prstGeom>
          </p:spPr>
        </p:pic>
      </p:grpSp>
      <p:sp>
        <p:nvSpPr>
          <p:cNvPr id="9" name="TextBox 8">
            <a:extLst>
              <a:ext uri="{FF2B5EF4-FFF2-40B4-BE49-F238E27FC236}">
                <a16:creationId xmlns:a16="http://schemas.microsoft.com/office/drawing/2014/main" id="{EC529CD5-D626-82BC-FF03-FB43C9D631AB}"/>
              </a:ext>
            </a:extLst>
          </p:cNvPr>
          <p:cNvSpPr txBox="1"/>
          <p:nvPr/>
        </p:nvSpPr>
        <p:spPr>
          <a:xfrm>
            <a:off x="11645175" y="6311847"/>
            <a:ext cx="294968" cy="369332"/>
          </a:xfrm>
          <a:prstGeom prst="rect">
            <a:avLst/>
          </a:prstGeom>
          <a:noFill/>
        </p:spPr>
        <p:txBody>
          <a:bodyPr wrap="square" rtlCol="0">
            <a:spAutoFit/>
          </a:bodyPr>
          <a:lstStyle/>
          <a:p>
            <a:r>
              <a:rPr lang="ar-EG">
                <a:solidFill>
                  <a:schemeClr val="tx1">
                    <a:lumMod val="95000"/>
                    <a:lumOff val="5000"/>
                  </a:schemeClr>
                </a:solidFill>
              </a:rPr>
              <a:t>4</a:t>
            </a:r>
            <a:endParaRPr lang="en-US">
              <a:solidFill>
                <a:schemeClr val="tx1">
                  <a:lumMod val="95000"/>
                  <a:lumOff val="5000"/>
                </a:schemeClr>
              </a:solidFill>
            </a:endParaRPr>
          </a:p>
        </p:txBody>
      </p:sp>
    </p:spTree>
    <p:extLst>
      <p:ext uri="{BB962C8B-B14F-4D97-AF65-F5344CB8AC3E}">
        <p14:creationId xmlns:p14="http://schemas.microsoft.com/office/powerpoint/2010/main" val="321538620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anim calcmode="lin" valueType="num">
                                      <p:cBhvr>
                                        <p:cTn id="21" dur="500" fill="hold"/>
                                        <p:tgtEl>
                                          <p:spTgt spid="6"/>
                                        </p:tgtEl>
                                        <p:attrNameLst>
                                          <p:attrName>ppt_x</p:attrName>
                                        </p:attrNameLst>
                                      </p:cBhvr>
                                      <p:tavLst>
                                        <p:tav tm="0">
                                          <p:val>
                                            <p:strVal val="#ppt_x"/>
                                          </p:val>
                                        </p:tav>
                                        <p:tav tm="100000">
                                          <p:val>
                                            <p:strVal val="#ppt_x"/>
                                          </p:val>
                                        </p:tav>
                                      </p:tavLst>
                                    </p:anim>
                                    <p:anim calcmode="lin" valueType="num">
                                      <p:cBhvr>
                                        <p:cTn id="22" dur="500" fill="hold"/>
                                        <p:tgtEl>
                                          <p:spTgt spid="6"/>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65DD613-5E44-4526-93CC-6AA6127957FC}"/>
              </a:ext>
            </a:extLst>
          </p:cNvPr>
          <p:cNvSpPr txBox="1"/>
          <p:nvPr/>
        </p:nvSpPr>
        <p:spPr>
          <a:xfrm>
            <a:off x="444394" y="1740251"/>
            <a:ext cx="7081914" cy="923330"/>
          </a:xfrm>
          <a:prstGeom prst="rect">
            <a:avLst/>
          </a:prstGeom>
          <a:noFill/>
        </p:spPr>
        <p:txBody>
          <a:bodyPr wrap="square" lIns="91440" tIns="45720" rIns="91440" bIns="45720" rtlCol="0" anchor="t">
            <a:spAutoFit/>
          </a:bodyPr>
          <a:lstStyle/>
          <a:p>
            <a:pPr algn="ctr"/>
            <a:r>
              <a:rPr lang="en-US" altLang="zh-CN" sz="5400" b="1">
                <a:solidFill>
                  <a:schemeClr val="accent1">
                    <a:lumMod val="75000"/>
                  </a:schemeClr>
                </a:solidFill>
                <a:latin typeface="思源黑体 CN Heavy"/>
                <a:ea typeface="思源黑体 CN Heavy"/>
              </a:rPr>
              <a:t>Problem Statement</a:t>
            </a:r>
          </a:p>
        </p:txBody>
      </p:sp>
      <p:sp>
        <p:nvSpPr>
          <p:cNvPr id="6" name="矩形 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F26A9CE-ABAA-4D0B-B3AB-4CA1522ECA11}"/>
              </a:ext>
            </a:extLst>
          </p:cNvPr>
          <p:cNvSpPr/>
          <p:nvPr/>
        </p:nvSpPr>
        <p:spPr>
          <a:xfrm>
            <a:off x="760582" y="3076109"/>
            <a:ext cx="6597173" cy="2554545"/>
          </a:xfrm>
          <a:prstGeom prst="rect">
            <a:avLst/>
          </a:prstGeom>
        </p:spPr>
        <p:txBody>
          <a:bodyPr wrap="square" lIns="91440" tIns="45720" rIns="91440" bIns="45720" anchor="t">
            <a:spAutoFit/>
          </a:bodyPr>
          <a:lstStyle/>
          <a:p>
            <a:pPr fontAlgn="base"/>
            <a:r>
              <a:rPr lang="en-US" sz="2000"/>
              <a:t>In the era of digital communication, social media platforms have become a significant part of our daily lives. </a:t>
            </a:r>
          </a:p>
          <a:p>
            <a:endParaRPr lang="en-US" sz="2000"/>
          </a:p>
          <a:p>
            <a:r>
              <a:rPr lang="en-US" sz="2000"/>
              <a:t>However, these platforms are increasingly being used for harmful activities such as </a:t>
            </a:r>
            <a:r>
              <a:rPr lang="en-US" sz="2000" b="1"/>
              <a:t>cyberbullying</a:t>
            </a:r>
            <a:r>
              <a:rPr lang="en-US" sz="2000"/>
              <a:t>, </a:t>
            </a:r>
            <a:r>
              <a:rPr lang="en-US" sz="2000" b="1"/>
              <a:t>hate speech</a:t>
            </a:r>
            <a:r>
              <a:rPr lang="en-US" sz="2000"/>
              <a:t>.</a:t>
            </a:r>
          </a:p>
          <a:p>
            <a:r>
              <a:rPr lang="en-US" sz="2000"/>
              <a:t> </a:t>
            </a:r>
            <a:endParaRPr lang="en-US" sz="2000">
              <a:ea typeface="等线" panose="020F0502020204030204"/>
            </a:endParaRPr>
          </a:p>
          <a:p>
            <a:r>
              <a:rPr lang="en-US" sz="2000"/>
              <a:t>The challenge lies in effectively filtering this content to ensure a safe and positive online experience for users.</a:t>
            </a:r>
            <a:endParaRPr lang="en-US" sz="2000">
              <a:ea typeface="等线"/>
            </a:endParaRPr>
          </a:p>
        </p:txBody>
      </p:sp>
      <p:grpSp>
        <p:nvGrpSpPr>
          <p:cNvPr id="2" name="Group 1">
            <a:extLst>
              <a:ext uri="{FF2B5EF4-FFF2-40B4-BE49-F238E27FC236}">
                <a16:creationId xmlns:a16="http://schemas.microsoft.com/office/drawing/2014/main" id="{D21861A0-B2A0-A50E-2C80-20CAE3B6A1DB}"/>
              </a:ext>
            </a:extLst>
          </p:cNvPr>
          <p:cNvGrpSpPr/>
          <p:nvPr/>
        </p:nvGrpSpPr>
        <p:grpSpPr>
          <a:xfrm>
            <a:off x="7941203" y="1673495"/>
            <a:ext cx="3194730" cy="3268944"/>
            <a:chOff x="7941203" y="1688243"/>
            <a:chExt cx="3194730" cy="3268944"/>
          </a:xfrm>
        </p:grpSpPr>
        <p:sp>
          <p:nvSpPr>
            <p:cNvPr id="4" name="文本框 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1765409-17FD-442D-BB82-6676E9F1570C}"/>
                </a:ext>
              </a:extLst>
            </p:cNvPr>
            <p:cNvSpPr txBox="1"/>
            <p:nvPr/>
          </p:nvSpPr>
          <p:spPr>
            <a:xfrm>
              <a:off x="8655365" y="1688243"/>
              <a:ext cx="1182959" cy="2862322"/>
            </a:xfrm>
            <a:prstGeom prst="rect">
              <a:avLst/>
            </a:prstGeom>
            <a:noFill/>
          </p:spPr>
          <p:txBody>
            <a:bodyPr wrap="square" lIns="91440" tIns="45720" rIns="91440" bIns="45720" rtlCol="0" anchor="t">
              <a:spAutoFit/>
            </a:bodyPr>
            <a:lstStyle/>
            <a:p>
              <a:endParaRPr lang="en-US" altLang="zh-CN" sz="18000" b="1">
                <a:solidFill>
                  <a:schemeClr val="bg1"/>
                </a:solidFill>
                <a:latin typeface="思源黑体 CN Heavy" panose="020B0A00000000000000" pitchFamily="34" charset="-122"/>
                <a:ea typeface="思源黑体 CN Heavy" panose="020B0A00000000000000" pitchFamily="34" charset="-122"/>
                <a:cs typeface="Mangal" panose="02040503050203030202" pitchFamily="18" charset="0"/>
              </a:endParaRPr>
            </a:p>
          </p:txBody>
        </p:sp>
        <p:sp>
          <p:nvSpPr>
            <p:cNvPr id="8" name="矩形 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EFCA793-C43A-4C79-94C2-8F1F43A230A5}"/>
                </a:ext>
              </a:extLst>
            </p:cNvPr>
            <p:cNvSpPr/>
            <p:nvPr/>
          </p:nvSpPr>
          <p:spPr>
            <a:xfrm>
              <a:off x="8786844" y="4181233"/>
              <a:ext cx="1483784" cy="369332"/>
            </a:xfrm>
            <a:prstGeom prst="rect">
              <a:avLst/>
            </a:prstGeom>
          </p:spPr>
          <p:txBody>
            <a:bodyPr wrap="square" lIns="91440" tIns="45720" rIns="91440" bIns="45720" anchor="t">
              <a:spAutoFit/>
            </a:bodyPr>
            <a:lstStyle/>
            <a:p>
              <a:pPr algn="ctr"/>
              <a:endParaRPr lang="en-US" altLang="zh-CN" b="1">
                <a:solidFill>
                  <a:schemeClr val="bg1"/>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3" name="椭圆 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1773E0D-56EA-4586-8F5A-C4C88CBC251E}"/>
                </a:ext>
              </a:extLst>
            </p:cNvPr>
            <p:cNvSpPr/>
            <p:nvPr/>
          </p:nvSpPr>
          <p:spPr>
            <a:xfrm>
              <a:off x="7941203" y="1762457"/>
              <a:ext cx="3194730" cy="3194730"/>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grpSp>
          <p:nvGrpSpPr>
            <p:cNvPr id="12" name="Group 11">
              <a:extLst>
                <a:ext uri="{FF2B5EF4-FFF2-40B4-BE49-F238E27FC236}">
                  <a16:creationId xmlns:a16="http://schemas.microsoft.com/office/drawing/2014/main" id="{33A7FFCB-3D13-6626-8D4D-78189C961BBF}"/>
                </a:ext>
              </a:extLst>
            </p:cNvPr>
            <p:cNvGrpSpPr/>
            <p:nvPr/>
          </p:nvGrpSpPr>
          <p:grpSpPr>
            <a:xfrm>
              <a:off x="8499022" y="2287358"/>
              <a:ext cx="2083303" cy="2083303"/>
              <a:chOff x="1314088" y="2304775"/>
              <a:chExt cx="2083303" cy="2083303"/>
            </a:xfrm>
          </p:grpSpPr>
          <p:pic>
            <p:nvPicPr>
              <p:cNvPr id="7" name="Graphic 6">
                <a:extLst>
                  <a:ext uri="{FF2B5EF4-FFF2-40B4-BE49-F238E27FC236}">
                    <a16:creationId xmlns:a16="http://schemas.microsoft.com/office/drawing/2014/main" id="{B31BA47E-B056-5577-8536-DEAF787093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314088" y="2304775"/>
                <a:ext cx="2083303" cy="2083303"/>
              </a:xfrm>
              <a:prstGeom prst="rect">
                <a:avLst/>
              </a:prstGeom>
            </p:spPr>
          </p:pic>
          <p:pic>
            <p:nvPicPr>
              <p:cNvPr id="11" name="Graphic 10">
                <a:extLst>
                  <a:ext uri="{FF2B5EF4-FFF2-40B4-BE49-F238E27FC236}">
                    <a16:creationId xmlns:a16="http://schemas.microsoft.com/office/drawing/2014/main" id="{A6A662C3-F81E-253C-F9EC-DAE555A229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51902" y="2733726"/>
                <a:ext cx="604304" cy="864878"/>
              </a:xfrm>
              <a:prstGeom prst="rect">
                <a:avLst/>
              </a:prstGeom>
            </p:spPr>
          </p:pic>
        </p:grpSp>
      </p:grpSp>
      <p:sp>
        <p:nvSpPr>
          <p:cNvPr id="9" name="TextBox 8">
            <a:extLst>
              <a:ext uri="{FF2B5EF4-FFF2-40B4-BE49-F238E27FC236}">
                <a16:creationId xmlns:a16="http://schemas.microsoft.com/office/drawing/2014/main" id="{1ABF6B88-4C5C-0D4D-4D66-87EE419844F8}"/>
              </a:ext>
            </a:extLst>
          </p:cNvPr>
          <p:cNvSpPr txBox="1"/>
          <p:nvPr/>
        </p:nvSpPr>
        <p:spPr>
          <a:xfrm>
            <a:off x="11645175" y="6311847"/>
            <a:ext cx="294968" cy="369332"/>
          </a:xfrm>
          <a:prstGeom prst="rect">
            <a:avLst/>
          </a:prstGeom>
          <a:noFill/>
        </p:spPr>
        <p:txBody>
          <a:bodyPr wrap="square" rtlCol="0">
            <a:spAutoFit/>
          </a:bodyPr>
          <a:lstStyle/>
          <a:p>
            <a:r>
              <a:rPr lang="ar-EG">
                <a:solidFill>
                  <a:schemeClr val="tx1">
                    <a:lumMod val="95000"/>
                    <a:lumOff val="5000"/>
                  </a:schemeClr>
                </a:solidFill>
              </a:rPr>
              <a:t>5</a:t>
            </a:r>
            <a:endParaRPr lang="en-US">
              <a:solidFill>
                <a:schemeClr val="tx1">
                  <a:lumMod val="95000"/>
                  <a:lumOff val="5000"/>
                </a:schemeClr>
              </a:solidFill>
            </a:endParaRPr>
          </a:p>
        </p:txBody>
      </p:sp>
    </p:spTree>
    <p:extLst>
      <p:ext uri="{BB962C8B-B14F-4D97-AF65-F5344CB8AC3E}">
        <p14:creationId xmlns:p14="http://schemas.microsoft.com/office/powerpoint/2010/main" val="110052352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94274837-63C9-4FA9-931D-E790B2AC979F}"/>
              </a:ext>
            </a:extLst>
          </p:cNvPr>
          <p:cNvSpPr/>
          <p:nvPr/>
        </p:nvSpPr>
        <p:spPr>
          <a:xfrm>
            <a:off x="602594" y="1473760"/>
            <a:ext cx="10892721" cy="1955241"/>
          </a:xfrm>
          <a:prstGeom prst="roundRect">
            <a:avLst>
              <a:gd name="adj" fmla="val 50000"/>
            </a:avLst>
          </a:prstGeom>
          <a:noFill/>
          <a:ln w="19050">
            <a:solidFill>
              <a:srgbClr val="00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endParaRPr>
          </a:p>
        </p:txBody>
      </p:sp>
      <p:sp>
        <p:nvSpPr>
          <p:cNvPr id="4" name="圆角矩形 20"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05E3CCAF-CEE9-440B-9673-94361570B3D0}"/>
              </a:ext>
            </a:extLst>
          </p:cNvPr>
          <p:cNvSpPr/>
          <p:nvPr/>
        </p:nvSpPr>
        <p:spPr>
          <a:xfrm>
            <a:off x="602594" y="4032884"/>
            <a:ext cx="10892721" cy="1955241"/>
          </a:xfrm>
          <a:prstGeom prst="roundRect">
            <a:avLst>
              <a:gd name="adj" fmla="val 50000"/>
            </a:avLst>
          </a:prstGeom>
          <a:noFill/>
          <a:ln w="19050">
            <a:solidFill>
              <a:srgbClr val="B52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endParaRPr>
          </a:p>
        </p:txBody>
      </p:sp>
      <p:sp>
        <p:nvSpPr>
          <p:cNvPr id="6"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4D3DEA3-9D3C-4C11-8705-DB1B5AD7188E}"/>
              </a:ext>
            </a:extLst>
          </p:cNvPr>
          <p:cNvSpPr/>
          <p:nvPr/>
        </p:nvSpPr>
        <p:spPr>
          <a:xfrm>
            <a:off x="2468548" y="2229630"/>
            <a:ext cx="9026767" cy="879472"/>
          </a:xfrm>
          <a:prstGeom prst="rect">
            <a:avLst/>
          </a:prstGeom>
        </p:spPr>
        <p:txBody>
          <a:bodyPr wrap="square">
            <a:spAutoFit/>
          </a:bodyPr>
          <a:lstStyle/>
          <a:p>
            <a:pPr>
              <a:lnSpc>
                <a:spcPct val="150000"/>
              </a:lnSpc>
            </a:pPr>
            <a:r>
              <a:rPr lang="en-US" b="1">
                <a:latin typeface="等线"/>
                <a:ea typeface="等线"/>
              </a:rPr>
              <a:t>Rising prevalence of harmful online content, particularly hateful speech and violence, on social media and educational platforms.​</a:t>
            </a:r>
            <a:endParaRPr lang="en-US" altLang="zh-CN" b="1">
              <a:solidFill>
                <a:schemeClr val="tx1">
                  <a:lumMod val="95000"/>
                  <a:lumOff val="5000"/>
                </a:schemeClr>
              </a:solidFill>
              <a:latin typeface="等线"/>
              <a:ea typeface="等线"/>
            </a:endParaRPr>
          </a:p>
        </p:txBody>
      </p:sp>
      <p:sp>
        <p:nvSpPr>
          <p:cNvPr id="7" name="矩形 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781716FA-F25E-42C3-96B9-308403F43DD9}"/>
              </a:ext>
            </a:extLst>
          </p:cNvPr>
          <p:cNvSpPr/>
          <p:nvPr/>
        </p:nvSpPr>
        <p:spPr bwMode="auto">
          <a:xfrm>
            <a:off x="2465196" y="1711616"/>
            <a:ext cx="615874" cy="502766"/>
          </a:xfrm>
          <a:prstGeom prst="rect">
            <a:avLst/>
          </a:prstGeom>
          <a:noFill/>
        </p:spPr>
        <p:txBody>
          <a:bodyPr wrap="none">
            <a:spAutoFit/>
          </a:bodyPr>
          <a:lstStyle/>
          <a:p>
            <a:pPr>
              <a:defRPr/>
            </a:pPr>
            <a:r>
              <a:rPr lang="en-US" altLang="zh-CN" sz="2667" b="1" kern="100">
                <a:solidFill>
                  <a:srgbClr val="004B82"/>
                </a:solidFill>
                <a:latin typeface="思源黑体 CN Medium" panose="020B0600000000000000" pitchFamily="34" charset="-122"/>
                <a:ea typeface="思源黑体 CN Medium" panose="020B0600000000000000" pitchFamily="34" charset="-122"/>
                <a:cs typeface="Times New Roman" panose="02020603050405020304" pitchFamily="18" charset="0"/>
              </a:rPr>
              <a:t>#1</a:t>
            </a:r>
            <a:endParaRPr lang="zh-CN" altLang="en-US" sz="2667" b="1" kern="100">
              <a:solidFill>
                <a:srgbClr val="004B82"/>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cxnSp>
        <p:nvCxnSpPr>
          <p:cNvPr id="8" name="直接连接符 7"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6F267F93-FB2B-43D8-AC5E-481CFC3E550F}"/>
              </a:ext>
            </a:extLst>
          </p:cNvPr>
          <p:cNvCxnSpPr/>
          <p:nvPr/>
        </p:nvCxnSpPr>
        <p:spPr>
          <a:xfrm>
            <a:off x="2585776" y="2306743"/>
            <a:ext cx="308149" cy="0"/>
          </a:xfrm>
          <a:prstGeom prst="line">
            <a:avLst/>
          </a:prstGeom>
          <a:ln w="19050">
            <a:solidFill>
              <a:srgbClr val="004B82"/>
            </a:solidFill>
          </a:ln>
        </p:spPr>
        <p:style>
          <a:lnRef idx="1">
            <a:schemeClr val="accent1"/>
          </a:lnRef>
          <a:fillRef idx="0">
            <a:schemeClr val="accent1"/>
          </a:fillRef>
          <a:effectRef idx="0">
            <a:schemeClr val="accent1"/>
          </a:effectRef>
          <a:fontRef idx="minor">
            <a:schemeClr val="tx1"/>
          </a:fontRef>
        </p:style>
      </p:cxnSp>
      <p:sp>
        <p:nvSpPr>
          <p:cNvPr id="9" name="矩形 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E4BF461A-EBC0-45F2-A88F-86DD9BEA187E}"/>
              </a:ext>
            </a:extLst>
          </p:cNvPr>
          <p:cNvSpPr/>
          <p:nvPr/>
        </p:nvSpPr>
        <p:spPr>
          <a:xfrm>
            <a:off x="586314" y="4679033"/>
            <a:ext cx="8982265" cy="879472"/>
          </a:xfrm>
          <a:prstGeom prst="rect">
            <a:avLst/>
          </a:prstGeom>
        </p:spPr>
        <p:txBody>
          <a:bodyPr wrap="square" lIns="91440" tIns="45720" rIns="91440" bIns="45720" anchor="t">
            <a:spAutoFit/>
          </a:bodyPr>
          <a:lstStyle/>
          <a:p>
            <a:pPr algn="r">
              <a:lnSpc>
                <a:spcPct val="150000"/>
              </a:lnSpc>
            </a:pPr>
            <a:r>
              <a:rPr lang="en-US" b="1"/>
              <a:t>Negative impact on children's well-being, emphasizing the need for a safer online environment.​</a:t>
            </a:r>
            <a:endParaRPr lang="en-US" altLang="zh-CN" b="1">
              <a:solidFill>
                <a:schemeClr val="tx1">
                  <a:lumMod val="95000"/>
                  <a:lumOff val="5000"/>
                </a:schemeClr>
              </a:solidFill>
              <a:latin typeface="思源黑体 CN Medium" panose="020B0600000000000000" pitchFamily="34" charset="-122"/>
              <a:ea typeface="思源黑体 CN Medium" panose="020B0600000000000000" pitchFamily="34" charset="-122"/>
            </a:endParaRPr>
          </a:p>
        </p:txBody>
      </p:sp>
      <p:sp>
        <p:nvSpPr>
          <p:cNvPr id="10" name="矩形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a:extLst>
              <a:ext uri="{FF2B5EF4-FFF2-40B4-BE49-F238E27FC236}">
                <a16:creationId xmlns:a16="http://schemas.microsoft.com/office/drawing/2014/main" id="{F335466C-8DBD-435C-AC6B-7FE85D624D64}"/>
              </a:ext>
            </a:extLst>
          </p:cNvPr>
          <p:cNvSpPr/>
          <p:nvPr/>
        </p:nvSpPr>
        <p:spPr bwMode="auto">
          <a:xfrm>
            <a:off x="9011249" y="4122304"/>
            <a:ext cx="615874" cy="502766"/>
          </a:xfrm>
          <a:prstGeom prst="rect">
            <a:avLst/>
          </a:prstGeom>
          <a:noFill/>
        </p:spPr>
        <p:txBody>
          <a:bodyPr wrap="none" lIns="91440" tIns="45720" rIns="91440" bIns="45720" anchor="t">
            <a:spAutoFit/>
          </a:bodyPr>
          <a:lstStyle/>
          <a:p>
            <a:pPr>
              <a:defRPr/>
            </a:pPr>
            <a:r>
              <a:rPr lang="en-US" altLang="zh-CN" sz="2667" b="1" kern="100">
                <a:solidFill>
                  <a:srgbClr val="B52222"/>
                </a:solidFill>
                <a:latin typeface="思源黑体 CN Medium" panose="020B0600000000000000" pitchFamily="34" charset="-122"/>
                <a:ea typeface="思源黑体 CN Medium" panose="020B0600000000000000" pitchFamily="34" charset="-122"/>
                <a:cs typeface="Times New Roman" panose="02020603050405020304" pitchFamily="18" charset="0"/>
              </a:rPr>
              <a:t>#2</a:t>
            </a:r>
            <a:endParaRPr lang="zh-CN" altLang="en-US" sz="2667" b="1" kern="100">
              <a:solidFill>
                <a:srgbClr val="B52222"/>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cxnSp>
        <p:nvCxnSpPr>
          <p:cNvPr id="11" name="直接连接符 10"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0749ED1B-D0B7-46D4-941B-FBDD59D2D153}"/>
              </a:ext>
            </a:extLst>
          </p:cNvPr>
          <p:cNvCxnSpPr/>
          <p:nvPr/>
        </p:nvCxnSpPr>
        <p:spPr>
          <a:xfrm>
            <a:off x="9118582" y="4737857"/>
            <a:ext cx="308149" cy="0"/>
          </a:xfrm>
          <a:prstGeom prst="line">
            <a:avLst/>
          </a:prstGeom>
          <a:ln w="19050">
            <a:solidFill>
              <a:srgbClr val="B52222"/>
            </a:solidFill>
          </a:ln>
        </p:spPr>
        <p:style>
          <a:lnRef idx="1">
            <a:schemeClr val="accent1"/>
          </a:lnRef>
          <a:fillRef idx="0">
            <a:schemeClr val="accent1"/>
          </a:fillRef>
          <a:effectRef idx="0">
            <a:schemeClr val="accent1"/>
          </a:effectRef>
          <a:fontRef idx="minor">
            <a:schemeClr val="tx1"/>
          </a:fontRef>
        </p:style>
      </p:cxnSp>
      <p:sp>
        <p:nvSpPr>
          <p:cNvPr id="20" name="矩形 19"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F226D555-96D7-43FF-AF16-E7375C1C3C57}"/>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23" name="文本框 22"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EA1934B0-94E1-4EE7-8E9E-81566243960F}"/>
              </a:ext>
            </a:extLst>
          </p:cNvPr>
          <p:cNvSpPr txBox="1"/>
          <p:nvPr/>
        </p:nvSpPr>
        <p:spPr>
          <a:xfrm>
            <a:off x="476587" y="629457"/>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Motivation</a:t>
            </a:r>
            <a:endParaRPr lang="zh-CN" altLang="en-US" sz="2800" b="1">
              <a:solidFill>
                <a:schemeClr val="tx1">
                  <a:lumMod val="65000"/>
                  <a:lumOff val="35000"/>
                </a:schemeClr>
              </a:solidFill>
              <a:latin typeface="思源黑体 CN Medium" panose="020B0600000000000000" pitchFamily="34" charset="-122"/>
              <a:ea typeface="思源黑体 CN Medium"/>
              <a:cs typeface="Arial"/>
            </a:endParaRPr>
          </a:p>
        </p:txBody>
      </p:sp>
      <p:grpSp>
        <p:nvGrpSpPr>
          <p:cNvPr id="15" name="Group 14">
            <a:extLst>
              <a:ext uri="{FF2B5EF4-FFF2-40B4-BE49-F238E27FC236}">
                <a16:creationId xmlns:a16="http://schemas.microsoft.com/office/drawing/2014/main" id="{C674B2C6-4F04-DACC-C316-EE2696B86778}"/>
              </a:ext>
            </a:extLst>
          </p:cNvPr>
          <p:cNvGrpSpPr/>
          <p:nvPr/>
        </p:nvGrpSpPr>
        <p:grpSpPr>
          <a:xfrm>
            <a:off x="9625763" y="4139457"/>
            <a:ext cx="1741715" cy="1741715"/>
            <a:chOff x="9606225" y="4110149"/>
            <a:chExt cx="1741715" cy="1741715"/>
          </a:xfrm>
        </p:grpSpPr>
        <p:sp>
          <p:nvSpPr>
            <p:cNvPr id="5" name="椭圆 4"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7F672AF8-B872-4E1C-BB3D-AC349A5BF6EC}"/>
                </a:ext>
              </a:extLst>
            </p:cNvPr>
            <p:cNvSpPr/>
            <p:nvPr/>
          </p:nvSpPr>
          <p:spPr>
            <a:xfrm>
              <a:off x="9606225" y="4110149"/>
              <a:ext cx="1741715" cy="1741715"/>
            </a:xfrm>
            <a:prstGeom prst="ellipse">
              <a:avLst/>
            </a:prstGeom>
            <a:solidFill>
              <a:srgbClr val="B522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endParaRPr>
            </a:p>
          </p:txBody>
        </p:sp>
        <p:pic>
          <p:nvPicPr>
            <p:cNvPr id="21" name="Graphic 20">
              <a:extLst>
                <a:ext uri="{FF2B5EF4-FFF2-40B4-BE49-F238E27FC236}">
                  <a16:creationId xmlns:a16="http://schemas.microsoft.com/office/drawing/2014/main" id="{3D076756-D14B-EF64-3037-13DC27E005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37261" y="4541324"/>
              <a:ext cx="1090246" cy="872196"/>
            </a:xfrm>
            <a:prstGeom prst="rect">
              <a:avLst/>
            </a:prstGeom>
          </p:spPr>
        </p:pic>
      </p:grpSp>
      <p:grpSp>
        <p:nvGrpSpPr>
          <p:cNvPr id="12" name="Group 11">
            <a:extLst>
              <a:ext uri="{FF2B5EF4-FFF2-40B4-BE49-F238E27FC236}">
                <a16:creationId xmlns:a16="http://schemas.microsoft.com/office/drawing/2014/main" id="{28DCFA4D-5B20-E1FB-34F7-C241DC030DAC}"/>
              </a:ext>
            </a:extLst>
          </p:cNvPr>
          <p:cNvGrpSpPr/>
          <p:nvPr/>
        </p:nvGrpSpPr>
        <p:grpSpPr>
          <a:xfrm>
            <a:off x="723481" y="1580521"/>
            <a:ext cx="1741715" cy="1741715"/>
            <a:chOff x="723481" y="1580521"/>
            <a:chExt cx="1741715" cy="1741715"/>
          </a:xfrm>
        </p:grpSpPr>
        <p:sp>
          <p:nvSpPr>
            <p:cNvPr id="3" name="椭圆 2" descr="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
              <a:extLst>
                <a:ext uri="{FF2B5EF4-FFF2-40B4-BE49-F238E27FC236}">
                  <a16:creationId xmlns:a16="http://schemas.microsoft.com/office/drawing/2014/main" id="{117E1C22-63FE-4F9F-B1B3-071402CD09A4}"/>
                </a:ext>
              </a:extLst>
            </p:cNvPr>
            <p:cNvSpPr/>
            <p:nvPr/>
          </p:nvSpPr>
          <p:spPr>
            <a:xfrm>
              <a:off x="723481" y="1580521"/>
              <a:ext cx="1741715" cy="1741715"/>
            </a:xfrm>
            <a:prstGeom prst="ellipse">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endParaRPr>
            </a:p>
          </p:txBody>
        </p:sp>
        <p:pic>
          <p:nvPicPr>
            <p:cNvPr id="22" name="Graphic 21">
              <a:extLst>
                <a:ext uri="{FF2B5EF4-FFF2-40B4-BE49-F238E27FC236}">
                  <a16:creationId xmlns:a16="http://schemas.microsoft.com/office/drawing/2014/main" id="{4C573BE5-4982-DF9A-D117-37318B385F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8400" y="2094522"/>
              <a:ext cx="969352" cy="861647"/>
            </a:xfrm>
            <a:prstGeom prst="rect">
              <a:avLst/>
            </a:prstGeom>
          </p:spPr>
        </p:pic>
      </p:grpSp>
      <p:sp>
        <p:nvSpPr>
          <p:cNvPr id="13" name="TextBox 12">
            <a:extLst>
              <a:ext uri="{FF2B5EF4-FFF2-40B4-BE49-F238E27FC236}">
                <a16:creationId xmlns:a16="http://schemas.microsoft.com/office/drawing/2014/main" id="{D454B82A-0757-8A74-D30B-0A6FD91CD5DF}"/>
              </a:ext>
            </a:extLst>
          </p:cNvPr>
          <p:cNvSpPr txBox="1"/>
          <p:nvPr/>
        </p:nvSpPr>
        <p:spPr>
          <a:xfrm>
            <a:off x="11645175" y="6311847"/>
            <a:ext cx="294968" cy="369332"/>
          </a:xfrm>
          <a:prstGeom prst="rect">
            <a:avLst/>
          </a:prstGeom>
          <a:noFill/>
        </p:spPr>
        <p:txBody>
          <a:bodyPr wrap="square" rtlCol="0">
            <a:spAutoFit/>
          </a:bodyPr>
          <a:lstStyle/>
          <a:p>
            <a:r>
              <a:rPr lang="ar-EG">
                <a:solidFill>
                  <a:schemeClr val="tx1">
                    <a:lumMod val="95000"/>
                    <a:lumOff val="5000"/>
                  </a:schemeClr>
                </a:solidFill>
              </a:rPr>
              <a:t>6</a:t>
            </a:r>
            <a:endParaRPr lang="en-US">
              <a:solidFill>
                <a:schemeClr val="tx1">
                  <a:lumMod val="95000"/>
                  <a:lumOff val="5000"/>
                </a:schemeClr>
              </a:solidFill>
            </a:endParaRPr>
          </a:p>
        </p:txBody>
      </p:sp>
    </p:spTree>
    <p:extLst>
      <p:ext uri="{BB962C8B-B14F-4D97-AF65-F5344CB8AC3E}">
        <p14:creationId xmlns:p14="http://schemas.microsoft.com/office/powerpoint/2010/main" val="398745389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400"/>
                                        <p:tgtEl>
                                          <p:spTgt spid="23"/>
                                        </p:tgtEl>
                                      </p:cBhvr>
                                    </p:animEffect>
                                  </p:childTnLst>
                                </p:cTn>
                              </p:par>
                            </p:childTnLst>
                          </p:cTn>
                        </p:par>
                        <p:par>
                          <p:cTn id="8" fill="hold">
                            <p:stCondLst>
                              <p:cond delay="400"/>
                            </p:stCondLst>
                            <p:childTnLst>
                              <p:par>
                                <p:cTn id="9" presetID="14"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400"/>
                                        <p:tgtEl>
                                          <p:spTgt spid="2"/>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400"/>
                                        <p:tgtEl>
                                          <p:spTgt spid="12"/>
                                        </p:tgtEl>
                                      </p:cBhvr>
                                    </p:animEffect>
                                  </p:childTnLst>
                                </p:cTn>
                              </p:par>
                            </p:childTnLst>
                          </p:cTn>
                        </p:par>
                        <p:par>
                          <p:cTn id="16" fill="hold">
                            <p:stCondLst>
                              <p:cond delay="12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400"/>
                                        <p:tgtEl>
                                          <p:spTgt spid="7"/>
                                        </p:tgtEl>
                                      </p:cBhvr>
                                    </p:animEffect>
                                  </p:childTnLst>
                                </p:cTn>
                              </p:par>
                            </p:childTnLst>
                          </p:cTn>
                        </p:par>
                        <p:par>
                          <p:cTn id="20" fill="hold">
                            <p:stCondLst>
                              <p:cond delay="16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4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400"/>
                                        <p:tgtEl>
                                          <p:spTgt spid="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400"/>
                                        <p:tgtEl>
                                          <p:spTgt spid="4"/>
                                        </p:tgtEl>
                                      </p:cBhvr>
                                    </p:animEffect>
                                  </p:childTnLst>
                                </p:cTn>
                              </p:par>
                            </p:childTnLst>
                          </p:cTn>
                        </p:par>
                        <p:par>
                          <p:cTn id="31" fill="hold">
                            <p:stCondLst>
                              <p:cond delay="2400"/>
                            </p:stCondLst>
                            <p:childTnLst>
                              <p:par>
                                <p:cTn id="32" presetID="10" presetClass="entr" presetSubtype="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400"/>
                                        <p:tgtEl>
                                          <p:spTgt spid="15"/>
                                        </p:tgtEl>
                                      </p:cBhvr>
                                    </p:animEffect>
                                  </p:childTnLst>
                                </p:cTn>
                              </p:par>
                            </p:childTnLst>
                          </p:cTn>
                        </p:par>
                        <p:par>
                          <p:cTn id="35" fill="hold">
                            <p:stCondLst>
                              <p:cond delay="28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400"/>
                                        <p:tgtEl>
                                          <p:spTgt spid="10"/>
                                        </p:tgtEl>
                                      </p:cBhvr>
                                    </p:animEffect>
                                  </p:childTnLst>
                                </p:cTn>
                              </p:par>
                            </p:childTnLst>
                          </p:cTn>
                        </p:par>
                        <p:par>
                          <p:cTn id="39" fill="hold">
                            <p:stCondLst>
                              <p:cond delay="3200"/>
                            </p:stCondLst>
                            <p:childTnLst>
                              <p:par>
                                <p:cTn id="40" presetID="10"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4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7" grpId="0"/>
      <p:bldP spid="9" grpId="0"/>
      <p:bldP spid="10"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1DC8BA9C-87D2-4A30-8E41-96869874515C}"/>
              </a:ext>
            </a:extLst>
          </p:cNvPr>
          <p:cNvSpPr txBox="1"/>
          <p:nvPr/>
        </p:nvSpPr>
        <p:spPr>
          <a:xfrm>
            <a:off x="88492" y="3773245"/>
            <a:ext cx="4490658" cy="700576"/>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r>
              <a:rPr lang="en-US" altLang="zh-CN" sz="1400" b="1">
                <a:solidFill>
                  <a:schemeClr val="tx1">
                    <a:lumMod val="50000"/>
                    <a:lumOff val="50000"/>
                  </a:schemeClr>
                </a:solidFill>
                <a:latin typeface="思源黑体 CN Medium" panose="020B0600000000000000" pitchFamily="34" charset="-122"/>
                <a:ea typeface="思源黑体 CN Medium" panose="020B0600000000000000" pitchFamily="34" charset="-122"/>
              </a:rPr>
              <a:t> surveys have indicated that women constitute 73.71% of cyberbullying victims</a:t>
            </a:r>
            <a:endParaRPr lang="zh-CN" altLang="en-US" sz="1400" b="1">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21" name="文本框 20"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C3D0EC3-D0F1-47D6-8CB5-AB8F14EDA14B}"/>
              </a:ext>
            </a:extLst>
          </p:cNvPr>
          <p:cNvSpPr txBox="1"/>
          <p:nvPr/>
        </p:nvSpPr>
        <p:spPr>
          <a:xfrm>
            <a:off x="88491" y="2106043"/>
            <a:ext cx="5284570" cy="1023742"/>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pPr algn="r"/>
            <a:r>
              <a:rPr lang="en-US" altLang="zh-CN" sz="1400" b="1">
                <a:solidFill>
                  <a:schemeClr val="tx1">
                    <a:lumMod val="50000"/>
                    <a:lumOff val="50000"/>
                  </a:schemeClr>
                </a:solidFill>
                <a:latin typeface="思源黑体 CN Medium" panose="020B0600000000000000" pitchFamily="34" charset="-122"/>
                <a:ea typeface="思源黑体 CN Medium" panose="020B0600000000000000" pitchFamily="34" charset="-122"/>
              </a:rPr>
              <a:t>The percentage of 13–17-year-old internet users reporting negative experience including cyberbullying was 77% in Argentina [23]</a:t>
            </a:r>
            <a:endParaRPr lang="zh-CN" altLang="en-US" sz="1400" b="1">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22" name="文本框 21"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AD2A13E-B122-4C0B-8029-F43E6BF39EC0}"/>
              </a:ext>
            </a:extLst>
          </p:cNvPr>
          <p:cNvSpPr txBox="1"/>
          <p:nvPr/>
        </p:nvSpPr>
        <p:spPr>
          <a:xfrm>
            <a:off x="3711451" y="1861075"/>
            <a:ext cx="1661609" cy="369332"/>
          </a:xfrm>
          <a:prstGeom prst="rect">
            <a:avLst/>
          </a:prstGeom>
          <a:noFill/>
        </p:spPr>
        <p:txBody>
          <a:bodyPr wrap="square" lIns="91440" tIns="45720" rIns="91440" bIns="45720" rtlCol="0" anchor="t">
            <a:spAutoFit/>
          </a:bodyPr>
          <a:lstStyle/>
          <a:p>
            <a:pPr algn="r"/>
            <a:r>
              <a:rPr lang="en-US" altLang="zh-CN" b="1">
                <a:solidFill>
                  <a:schemeClr val="tx1">
                    <a:lumMod val="75000"/>
                    <a:lumOff val="25000"/>
                  </a:schemeClr>
                </a:solidFill>
                <a:latin typeface="思源黑体 CN Medium" panose="020B0600000000000000" pitchFamily="34" charset="-122"/>
                <a:ea typeface="思源黑体 CN Medium"/>
                <a:cs typeface="Arial"/>
              </a:rPr>
              <a:t>2.</a:t>
            </a:r>
            <a:r>
              <a:rPr lang="en-US" altLang="zh-CN" b="1">
                <a:latin typeface="思源黑体 CN Medium" panose="020B0600000000000000" pitchFamily="34" charset="-122"/>
                <a:ea typeface="思源黑体 CN Medium"/>
                <a:cs typeface="Arial"/>
              </a:rPr>
              <a:t>UNESCO</a:t>
            </a:r>
            <a:endParaRPr lang="zh-CN" altLang="en-US" sz="2400" b="1">
              <a:latin typeface="思源黑体 CN Medium" panose="020B0600000000000000" pitchFamily="34" charset="-122"/>
              <a:ea typeface="思源黑体 CN Medium"/>
              <a:cs typeface="Arial"/>
              <a:hlinkClick r:id="rId3">
                <a:extLst>
                  <a:ext uri="{A12FA001-AC4F-418D-AE19-62706E023703}">
                    <ahyp:hlinkClr xmlns:ahyp="http://schemas.microsoft.com/office/drawing/2018/hyperlinkcolor" val="tx"/>
                  </a:ext>
                </a:extLst>
              </a:hlinkClick>
            </a:endParaRPr>
          </a:p>
        </p:txBody>
      </p:sp>
      <p:sp>
        <p:nvSpPr>
          <p:cNvPr id="23" name="文本框 22"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86D2E20-79FA-49A6-AA9B-BC881297DD9B}"/>
              </a:ext>
            </a:extLst>
          </p:cNvPr>
          <p:cNvSpPr txBox="1"/>
          <p:nvPr/>
        </p:nvSpPr>
        <p:spPr>
          <a:xfrm>
            <a:off x="8209902" y="1078689"/>
            <a:ext cx="3799177" cy="1629357"/>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b="1">
                <a:solidFill>
                  <a:schemeClr val="tx1">
                    <a:lumMod val="50000"/>
                    <a:lumOff val="50000"/>
                  </a:schemeClr>
                </a:solidFill>
                <a:latin typeface="思源黑体 CN Medium" panose="020B0600000000000000" pitchFamily="34" charset="-122"/>
                <a:ea typeface="思源黑体 CN Medium" panose="020B0600000000000000" pitchFamily="34" charset="-122"/>
              </a:rPr>
              <a:t>cyberbullying and digital harassment for the 70.6% of young people aged 15 to 24 years old who are online globally</a:t>
            </a:r>
          </a:p>
          <a:p>
            <a:r>
              <a:rPr lang="en-US" altLang="zh-CN" sz="1400" b="1">
                <a:solidFill>
                  <a:schemeClr val="tx1">
                    <a:lumMod val="50000"/>
                    <a:lumOff val="50000"/>
                  </a:schemeClr>
                </a:solidFill>
                <a:latin typeface="思源黑体 CN Medium" panose="020B0600000000000000" pitchFamily="34" charset="-122"/>
                <a:ea typeface="思源黑体 CN Medium" panose="020B0600000000000000" pitchFamily="34" charset="-122"/>
              </a:rPr>
              <a:t>[22]</a:t>
            </a:r>
          </a:p>
          <a:p>
            <a:pPr marL="171450" indent="-171450">
              <a:buFont typeface="Arial" panose="020B0604020202020204" pitchFamily="34" charset="0"/>
              <a:buChar char="•"/>
            </a:pPr>
            <a:endParaRPr lang="zh-CN" altLang="en-US" sz="120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24" name="文本框 23"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DC73FA6D-CCA7-4C15-A827-0390DF6F9A6A}"/>
              </a:ext>
            </a:extLst>
          </p:cNvPr>
          <p:cNvSpPr txBox="1"/>
          <p:nvPr/>
        </p:nvSpPr>
        <p:spPr>
          <a:xfrm>
            <a:off x="8209902" y="833721"/>
            <a:ext cx="2349943" cy="369332"/>
          </a:xfrm>
          <a:prstGeom prst="rect">
            <a:avLst/>
          </a:prstGeom>
          <a:noFill/>
        </p:spPr>
        <p:txBody>
          <a:bodyPr wrap="square" lIns="91440" tIns="45720" rIns="91440" bIns="45720" rtlCol="0" anchor="t">
            <a:spAutoFit/>
          </a:bodyPr>
          <a:lstStyle/>
          <a:p>
            <a:r>
              <a:rPr lang="en-US" altLang="zh-CN" b="1">
                <a:solidFill>
                  <a:schemeClr val="tx1">
                    <a:lumMod val="75000"/>
                    <a:lumOff val="25000"/>
                  </a:schemeClr>
                </a:solidFill>
                <a:latin typeface="思源黑体 CN Medium" panose="020B0600000000000000" pitchFamily="34" charset="-122"/>
                <a:ea typeface="思源黑体 CN Medium"/>
                <a:cs typeface="Arial"/>
              </a:rPr>
              <a:t>3.</a:t>
            </a:r>
            <a:r>
              <a:rPr lang="en-US" altLang="zh-CN" b="1">
                <a:latin typeface="思源黑体 CN Medium" panose="020B0600000000000000" pitchFamily="34" charset="-122"/>
                <a:ea typeface="思源黑体 CN Medium"/>
                <a:cs typeface="Arial"/>
              </a:rPr>
              <a:t>UNICEF </a:t>
            </a:r>
            <a:endParaRPr lang="zh-CN" altLang="en-US" sz="2400" b="1">
              <a:solidFill>
                <a:schemeClr val="tx1">
                  <a:lumMod val="75000"/>
                  <a:lumOff val="2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25" name="文本框 2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FC8A0A9-D649-4B14-B6E8-7F3EB29EF279}"/>
              </a:ext>
            </a:extLst>
          </p:cNvPr>
          <p:cNvSpPr txBox="1"/>
          <p:nvPr/>
        </p:nvSpPr>
        <p:spPr>
          <a:xfrm>
            <a:off x="8185062" y="3250403"/>
            <a:ext cx="3799177" cy="1023742"/>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b="1">
                <a:solidFill>
                  <a:schemeClr val="tx1">
                    <a:lumMod val="50000"/>
                    <a:lumOff val="50000"/>
                  </a:schemeClr>
                </a:solidFill>
                <a:latin typeface="思源黑体 CN Medium" panose="020B0600000000000000" pitchFamily="34" charset="-122"/>
                <a:ea typeface="思源黑体 CN Medium" panose="020B0600000000000000" pitchFamily="34" charset="-122"/>
              </a:rPr>
              <a:t>130 million students, 1 in 3 students from age 13 to 15 actually experience bullying [21]</a:t>
            </a:r>
            <a:endParaRPr lang="zh-CN" altLang="en-US" sz="1400" b="1">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sp>
        <p:nvSpPr>
          <p:cNvPr id="26" name="文本框 2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6FBA3E1-FAD8-48CA-912E-4D1C1506D4BA}"/>
              </a:ext>
            </a:extLst>
          </p:cNvPr>
          <p:cNvSpPr txBox="1"/>
          <p:nvPr/>
        </p:nvSpPr>
        <p:spPr>
          <a:xfrm>
            <a:off x="8185062" y="3005435"/>
            <a:ext cx="4085596" cy="646331"/>
          </a:xfrm>
          <a:prstGeom prst="rect">
            <a:avLst/>
          </a:prstGeom>
          <a:noFill/>
        </p:spPr>
        <p:txBody>
          <a:bodyPr wrap="square" lIns="91440" tIns="45720" rIns="91440" bIns="45720" rtlCol="0" anchor="t">
            <a:spAutoFit/>
          </a:bodyPr>
          <a:lstStyle/>
          <a:p>
            <a:r>
              <a:rPr lang="en-US" altLang="zh-CN" b="1">
                <a:latin typeface="思源黑体 CN Medium" panose="020B0600000000000000" pitchFamily="34" charset="-122"/>
                <a:ea typeface="思源黑体 CN Medium"/>
                <a:cs typeface="Arial"/>
              </a:rPr>
              <a:t>4.</a:t>
            </a:r>
            <a:r>
              <a:rPr lang="en-US" b="1">
                <a:latin typeface="思源黑体 CN Medium" panose="020B0600000000000000" pitchFamily="34" charset="-122"/>
                <a:ea typeface="思源黑体 CN Medium"/>
                <a:cs typeface="Arial"/>
              </a:rPr>
              <a:t>United Nations Human Rights </a:t>
            </a:r>
            <a:endParaRPr lang="zh-CN" altLang="en-US" b="1">
              <a:latin typeface="思源黑体 CN Medium" panose="020B0600000000000000" pitchFamily="34" charset="-122"/>
              <a:ea typeface="思源黑体 CN Medium"/>
              <a:cs typeface="Arial"/>
            </a:endParaRPr>
          </a:p>
          <a:p>
            <a:endParaRPr lang="en-US" altLang="zh-CN" b="1">
              <a:solidFill>
                <a:schemeClr val="tx1">
                  <a:lumMod val="75000"/>
                  <a:lumOff val="25000"/>
                </a:schemeClr>
              </a:solidFill>
              <a:latin typeface="思源黑体 CN Medium" panose="020B0600000000000000" pitchFamily="34" charset="-122"/>
              <a:ea typeface="思源黑体 CN Medium"/>
              <a:cs typeface="Arial"/>
            </a:endParaRPr>
          </a:p>
        </p:txBody>
      </p:sp>
      <p:grpSp>
        <p:nvGrpSpPr>
          <p:cNvPr id="34" name="组合 33">
            <a:extLst>
              <a:ext uri="{FF2B5EF4-FFF2-40B4-BE49-F238E27FC236}">
                <a16:creationId xmlns:a16="http://schemas.microsoft.com/office/drawing/2014/main" id="{78E5C0D8-7499-4D28-8880-C4DDFEA26B48}"/>
              </a:ext>
            </a:extLst>
          </p:cNvPr>
          <p:cNvGrpSpPr/>
          <p:nvPr/>
        </p:nvGrpSpPr>
        <p:grpSpPr>
          <a:xfrm>
            <a:off x="2709622" y="1515768"/>
            <a:ext cx="7309596" cy="5059011"/>
            <a:chOff x="2709622" y="1507676"/>
            <a:chExt cx="7309596" cy="5059011"/>
          </a:xfrm>
        </p:grpSpPr>
        <p:sp>
          <p:nvSpPr>
            <p:cNvPr id="3" name="矩形 1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4CD89B1-1674-4A41-97DC-4939EFD98A79}"/>
                </a:ext>
              </a:extLst>
            </p:cNvPr>
            <p:cNvSpPr/>
            <p:nvPr/>
          </p:nvSpPr>
          <p:spPr>
            <a:xfrm>
              <a:off x="2709622" y="5330343"/>
              <a:ext cx="1830140" cy="1236344"/>
            </a:xfrm>
            <a:prstGeom prst="rect">
              <a:avLst/>
            </a:prstGeom>
            <a:solidFill>
              <a:srgbClr val="004B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思源黑体 CN Medium" panose="020B0600000000000000" pitchFamily="34" charset="-122"/>
                <a:ea typeface="思源黑体 CN Medium" panose="020B0600000000000000" pitchFamily="34" charset="-122"/>
              </a:endParaRPr>
            </a:p>
          </p:txBody>
        </p:sp>
        <p:sp>
          <p:nvSpPr>
            <p:cNvPr id="4" name="矩形 8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3B5E283A-B94F-40F7-A7A6-3AFF5490CF64}"/>
                </a:ext>
              </a:extLst>
            </p:cNvPr>
            <p:cNvSpPr/>
            <p:nvPr/>
          </p:nvSpPr>
          <p:spPr>
            <a:xfrm>
              <a:off x="4539409" y="5325150"/>
              <a:ext cx="1830521" cy="1241537"/>
            </a:xfrm>
            <a:prstGeom prst="rect">
              <a:avLst/>
            </a:prstGeom>
            <a:solidFill>
              <a:srgbClr val="B52222"/>
            </a:solidFill>
            <a:ln>
              <a:noFill/>
            </a:ln>
          </p:spPr>
          <p:txBody>
            <a:bodyPr vert="horz" wrap="square" lIns="121920" tIns="60960" rIns="121920" bIns="60960" numCol="1" anchor="t" anchorCtr="0" compatLnSpc="1">
              <a:prstTxWarp prst="textNoShape">
                <a:avLst/>
              </a:prstTxWarp>
            </a:bodyPr>
            <a:lstStyle/>
            <a:p>
              <a:endParaRPr lang="zh-CN" altLang="en-US" sz="2400">
                <a:latin typeface="思源黑体 CN Medium" panose="020B0600000000000000" pitchFamily="34" charset="-122"/>
                <a:ea typeface="思源黑体 CN Medium" panose="020B0600000000000000" pitchFamily="34" charset="-122"/>
              </a:endParaRPr>
            </a:p>
          </p:txBody>
        </p:sp>
        <p:sp>
          <p:nvSpPr>
            <p:cNvPr id="5" name="矩形 8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F6786B9-955C-4D0A-B672-0817E8A131A1}"/>
                </a:ext>
              </a:extLst>
            </p:cNvPr>
            <p:cNvSpPr/>
            <p:nvPr/>
          </p:nvSpPr>
          <p:spPr>
            <a:xfrm>
              <a:off x="6369930" y="5325151"/>
              <a:ext cx="1830140" cy="1241536"/>
            </a:xfrm>
            <a:prstGeom prst="rect">
              <a:avLst/>
            </a:prstGeom>
            <a:solidFill>
              <a:srgbClr val="004B8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prstClr val="white"/>
                </a:solidFill>
                <a:latin typeface="思源黑体 CN Medium" panose="020B0600000000000000" pitchFamily="34" charset="-122"/>
                <a:ea typeface="思源黑体 CN Medium" panose="020B0600000000000000" pitchFamily="34" charset="-122"/>
              </a:endParaRPr>
            </a:p>
          </p:txBody>
        </p:sp>
        <p:sp>
          <p:nvSpPr>
            <p:cNvPr id="6" name="矩形 8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1F56FFD-DCC6-4655-84B1-344B5D068DCA}"/>
                </a:ext>
              </a:extLst>
            </p:cNvPr>
            <p:cNvSpPr/>
            <p:nvPr/>
          </p:nvSpPr>
          <p:spPr>
            <a:xfrm>
              <a:off x="8189078" y="5325150"/>
              <a:ext cx="1830140" cy="1241537"/>
            </a:xfrm>
            <a:prstGeom prst="rect">
              <a:avLst/>
            </a:prstGeom>
            <a:solidFill>
              <a:srgbClr val="B52222"/>
            </a:solidFill>
            <a:ln>
              <a:noFill/>
            </a:ln>
          </p:spPr>
          <p:txBody>
            <a:bodyPr vert="horz" wrap="square" lIns="121920" tIns="60960" rIns="121920" bIns="60960" numCol="1" anchor="t" anchorCtr="0" compatLnSpc="1">
              <a:prstTxWarp prst="textNoShape">
                <a:avLst/>
              </a:prstTxWarp>
            </a:bodyPr>
            <a:lstStyle/>
            <a:p>
              <a:endParaRPr lang="zh-CN" altLang="en-US" sz="2400">
                <a:latin typeface="思源黑体 CN Medium" panose="020B0600000000000000" pitchFamily="34" charset="-122"/>
                <a:ea typeface="思源黑体 CN Medium" panose="020B0600000000000000" pitchFamily="34" charset="-122"/>
              </a:endParaRPr>
            </a:p>
          </p:txBody>
        </p:sp>
        <p:sp>
          <p:nvSpPr>
            <p:cNvPr id="7" name="矩形 8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1A494477-590C-412B-94DE-AC228EE0A3E0}"/>
                </a:ext>
              </a:extLst>
            </p:cNvPr>
            <p:cNvSpPr/>
            <p:nvPr/>
          </p:nvSpPr>
          <p:spPr>
            <a:xfrm>
              <a:off x="4791153" y="3394231"/>
              <a:ext cx="778703" cy="914512"/>
            </a:xfrm>
            <a:prstGeom prst="rect">
              <a:avLst/>
            </a:prstGeom>
            <a:solidFill>
              <a:srgbClr val="004B8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prstClr val="white"/>
                </a:solidFill>
                <a:latin typeface="思源黑体 CN Medium" panose="020B0600000000000000" pitchFamily="34" charset="-122"/>
                <a:ea typeface="思源黑体 CN Medium" panose="020B0600000000000000" pitchFamily="34" charset="-122"/>
              </a:endParaRPr>
            </a:p>
          </p:txBody>
        </p:sp>
        <p:sp>
          <p:nvSpPr>
            <p:cNvPr id="8" name="矩形 9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F1219580-9644-468D-8AB5-CDE2AC9C1DD5}"/>
                </a:ext>
              </a:extLst>
            </p:cNvPr>
            <p:cNvSpPr/>
            <p:nvPr/>
          </p:nvSpPr>
          <p:spPr>
            <a:xfrm>
              <a:off x="2723039" y="4308743"/>
              <a:ext cx="2868455" cy="1027684"/>
            </a:xfrm>
            <a:custGeom>
              <a:avLst/>
              <a:gdLst>
                <a:gd name="connsiteX0" fmla="*/ 0 w 750403"/>
                <a:gd name="connsiteY0" fmla="*/ 0 h 1014214"/>
                <a:gd name="connsiteX1" fmla="*/ 750403 w 750403"/>
                <a:gd name="connsiteY1" fmla="*/ 0 h 1014214"/>
                <a:gd name="connsiteX2" fmla="*/ 750403 w 750403"/>
                <a:gd name="connsiteY2" fmla="*/ 1014214 h 1014214"/>
                <a:gd name="connsiteX3" fmla="*/ 0 w 750403"/>
                <a:gd name="connsiteY3" fmla="*/ 1014214 h 1014214"/>
                <a:gd name="connsiteX4" fmla="*/ 0 w 750403"/>
                <a:gd name="connsiteY4" fmla="*/ 0 h 1014214"/>
                <a:gd name="connsiteX0" fmla="*/ 1619250 w 2369653"/>
                <a:gd name="connsiteY0" fmla="*/ 0 h 1014214"/>
                <a:gd name="connsiteX1" fmla="*/ 2369653 w 2369653"/>
                <a:gd name="connsiteY1" fmla="*/ 0 h 1014214"/>
                <a:gd name="connsiteX2" fmla="*/ 2369653 w 2369653"/>
                <a:gd name="connsiteY2" fmla="*/ 1014214 h 1014214"/>
                <a:gd name="connsiteX3" fmla="*/ 0 w 2369653"/>
                <a:gd name="connsiteY3" fmla="*/ 1014214 h 1014214"/>
                <a:gd name="connsiteX4" fmla="*/ 1619250 w 2369653"/>
                <a:gd name="connsiteY4" fmla="*/ 0 h 1014214"/>
                <a:gd name="connsiteX0" fmla="*/ 1619250 w 2369653"/>
                <a:gd name="connsiteY0" fmla="*/ 0 h 1014214"/>
                <a:gd name="connsiteX1" fmla="*/ 2369653 w 2369653"/>
                <a:gd name="connsiteY1" fmla="*/ 0 h 1014214"/>
                <a:gd name="connsiteX2" fmla="*/ 1598128 w 2369653"/>
                <a:gd name="connsiteY2" fmla="*/ 1004689 h 1014214"/>
                <a:gd name="connsiteX3" fmla="*/ 0 w 2369653"/>
                <a:gd name="connsiteY3" fmla="*/ 1014214 h 1014214"/>
                <a:gd name="connsiteX4" fmla="*/ 1619250 w 2369653"/>
                <a:gd name="connsiteY4" fmla="*/ 0 h 1014214"/>
                <a:gd name="connsiteX0" fmla="*/ 1619250 w 2369653"/>
                <a:gd name="connsiteY0" fmla="*/ 0 h 1014214"/>
                <a:gd name="connsiteX1" fmla="*/ 2369653 w 2369653"/>
                <a:gd name="connsiteY1" fmla="*/ 0 h 1014214"/>
                <a:gd name="connsiteX2" fmla="*/ 1583332 w 2369653"/>
                <a:gd name="connsiteY2" fmla="*/ 1004689 h 1014214"/>
                <a:gd name="connsiteX3" fmla="*/ 0 w 2369653"/>
                <a:gd name="connsiteY3" fmla="*/ 1014214 h 1014214"/>
                <a:gd name="connsiteX4" fmla="*/ 1619250 w 2369653"/>
                <a:gd name="connsiteY4" fmla="*/ 0 h 1014214"/>
                <a:gd name="connsiteX0" fmla="*/ 1619250 w 2369653"/>
                <a:gd name="connsiteY0" fmla="*/ 0 h 1014214"/>
                <a:gd name="connsiteX1" fmla="*/ 2369653 w 2369653"/>
                <a:gd name="connsiteY1" fmla="*/ 0 h 1014214"/>
                <a:gd name="connsiteX2" fmla="*/ 1586291 w 2369653"/>
                <a:gd name="connsiteY2" fmla="*/ 1013566 h 1014214"/>
                <a:gd name="connsiteX3" fmla="*/ 0 w 2369653"/>
                <a:gd name="connsiteY3" fmla="*/ 1014214 h 1014214"/>
                <a:gd name="connsiteX4" fmla="*/ 1619250 w 2369653"/>
                <a:gd name="connsiteY4" fmla="*/ 0 h 1014214"/>
                <a:gd name="connsiteX0" fmla="*/ 1588365 w 2338768"/>
                <a:gd name="connsiteY0" fmla="*/ 0 h 1014214"/>
                <a:gd name="connsiteX1" fmla="*/ 2338768 w 2338768"/>
                <a:gd name="connsiteY1" fmla="*/ 0 h 1014214"/>
                <a:gd name="connsiteX2" fmla="*/ 1555406 w 2338768"/>
                <a:gd name="connsiteY2" fmla="*/ 1013566 h 1014214"/>
                <a:gd name="connsiteX3" fmla="*/ 0 w 2338768"/>
                <a:gd name="connsiteY3" fmla="*/ 1014214 h 1014214"/>
                <a:gd name="connsiteX4" fmla="*/ 1588365 w 2338768"/>
                <a:gd name="connsiteY4" fmla="*/ 0 h 1014214"/>
                <a:gd name="connsiteX0" fmla="*/ 1588365 w 2338768"/>
                <a:gd name="connsiteY0" fmla="*/ 0 h 1022264"/>
                <a:gd name="connsiteX1" fmla="*/ 2338768 w 2338768"/>
                <a:gd name="connsiteY1" fmla="*/ 0 h 1022264"/>
                <a:gd name="connsiteX2" fmla="*/ 1555406 w 2338768"/>
                <a:gd name="connsiteY2" fmla="*/ 1013566 h 1022264"/>
                <a:gd name="connsiteX3" fmla="*/ 0 w 2338768"/>
                <a:gd name="connsiteY3" fmla="*/ 1022264 h 1022264"/>
                <a:gd name="connsiteX4" fmla="*/ 1588365 w 2338768"/>
                <a:gd name="connsiteY4" fmla="*/ 0 h 1022264"/>
                <a:gd name="connsiteX0" fmla="*/ 1588365 w 2414605"/>
                <a:gd name="connsiteY0" fmla="*/ 0 h 1022264"/>
                <a:gd name="connsiteX1" fmla="*/ 2414605 w 2414605"/>
                <a:gd name="connsiteY1" fmla="*/ 0 h 1022264"/>
                <a:gd name="connsiteX2" fmla="*/ 1555406 w 2414605"/>
                <a:gd name="connsiteY2" fmla="*/ 1013566 h 1022264"/>
                <a:gd name="connsiteX3" fmla="*/ 0 w 2414605"/>
                <a:gd name="connsiteY3" fmla="*/ 1022264 h 1022264"/>
                <a:gd name="connsiteX4" fmla="*/ 1588365 w 2414605"/>
                <a:gd name="connsiteY4" fmla="*/ 0 h 1022264"/>
                <a:gd name="connsiteX0" fmla="*/ 1588365 w 2417413"/>
                <a:gd name="connsiteY0" fmla="*/ 0 h 1022264"/>
                <a:gd name="connsiteX1" fmla="*/ 2417413 w 2417413"/>
                <a:gd name="connsiteY1" fmla="*/ 0 h 1022264"/>
                <a:gd name="connsiteX2" fmla="*/ 1555406 w 2417413"/>
                <a:gd name="connsiteY2" fmla="*/ 1013566 h 1022264"/>
                <a:gd name="connsiteX3" fmla="*/ 0 w 2417413"/>
                <a:gd name="connsiteY3" fmla="*/ 1022264 h 1022264"/>
                <a:gd name="connsiteX4" fmla="*/ 1588365 w 2417413"/>
                <a:gd name="connsiteY4" fmla="*/ 0 h 1022264"/>
                <a:gd name="connsiteX0" fmla="*/ 1740040 w 2417413"/>
                <a:gd name="connsiteY0" fmla="*/ 3322 h 1022264"/>
                <a:gd name="connsiteX1" fmla="*/ 2417413 w 2417413"/>
                <a:gd name="connsiteY1" fmla="*/ 0 h 1022264"/>
                <a:gd name="connsiteX2" fmla="*/ 1555406 w 2417413"/>
                <a:gd name="connsiteY2" fmla="*/ 1013566 h 1022264"/>
                <a:gd name="connsiteX3" fmla="*/ 0 w 2417413"/>
                <a:gd name="connsiteY3" fmla="*/ 1022264 h 1022264"/>
                <a:gd name="connsiteX4" fmla="*/ 1740040 w 2417413"/>
                <a:gd name="connsiteY4" fmla="*/ 3322 h 1022264"/>
                <a:gd name="connsiteX0" fmla="*/ 1751799 w 2417413"/>
                <a:gd name="connsiteY0" fmla="*/ 0 h 1023578"/>
                <a:gd name="connsiteX1" fmla="*/ 2417413 w 2417413"/>
                <a:gd name="connsiteY1" fmla="*/ 1314 h 1023578"/>
                <a:gd name="connsiteX2" fmla="*/ 1555406 w 2417413"/>
                <a:gd name="connsiteY2" fmla="*/ 1014880 h 1023578"/>
                <a:gd name="connsiteX3" fmla="*/ 0 w 2417413"/>
                <a:gd name="connsiteY3" fmla="*/ 1023578 h 1023578"/>
                <a:gd name="connsiteX4" fmla="*/ 1751799 w 2417413"/>
                <a:gd name="connsiteY4" fmla="*/ 0 h 1023578"/>
                <a:gd name="connsiteX0" fmla="*/ 1751799 w 2417413"/>
                <a:gd name="connsiteY0" fmla="*/ 0 h 1023578"/>
                <a:gd name="connsiteX1" fmla="*/ 2417413 w 2417413"/>
                <a:gd name="connsiteY1" fmla="*/ 1314 h 1023578"/>
                <a:gd name="connsiteX2" fmla="*/ 1547567 w 2417413"/>
                <a:gd name="connsiteY2" fmla="*/ 1014880 h 1023578"/>
                <a:gd name="connsiteX3" fmla="*/ 0 w 2417413"/>
                <a:gd name="connsiteY3" fmla="*/ 1023578 h 1023578"/>
                <a:gd name="connsiteX4" fmla="*/ 1751799 w 2417413"/>
                <a:gd name="connsiteY4" fmla="*/ 0 h 1023578"/>
                <a:gd name="connsiteX0" fmla="*/ 1751799 w 2417413"/>
                <a:gd name="connsiteY0" fmla="*/ 0 h 1023578"/>
                <a:gd name="connsiteX1" fmla="*/ 2417413 w 2417413"/>
                <a:gd name="connsiteY1" fmla="*/ 1314 h 1023578"/>
                <a:gd name="connsiteX2" fmla="*/ 1555406 w 2417413"/>
                <a:gd name="connsiteY2" fmla="*/ 1019517 h 1023578"/>
                <a:gd name="connsiteX3" fmla="*/ 0 w 2417413"/>
                <a:gd name="connsiteY3" fmla="*/ 1023578 h 1023578"/>
                <a:gd name="connsiteX4" fmla="*/ 1751799 w 2417413"/>
                <a:gd name="connsiteY4" fmla="*/ 0 h 1023578"/>
                <a:gd name="connsiteX0" fmla="*/ 1751799 w 2417413"/>
                <a:gd name="connsiteY0" fmla="*/ 0 h 1024154"/>
                <a:gd name="connsiteX1" fmla="*/ 2417413 w 2417413"/>
                <a:gd name="connsiteY1" fmla="*/ 1314 h 1024154"/>
                <a:gd name="connsiteX2" fmla="*/ 1543648 w 2417413"/>
                <a:gd name="connsiteY2" fmla="*/ 1024154 h 1024154"/>
                <a:gd name="connsiteX3" fmla="*/ 0 w 2417413"/>
                <a:gd name="connsiteY3" fmla="*/ 1023578 h 1024154"/>
                <a:gd name="connsiteX4" fmla="*/ 1751799 w 2417413"/>
                <a:gd name="connsiteY4" fmla="*/ 0 h 1024154"/>
                <a:gd name="connsiteX0" fmla="*/ 1759637 w 2425251"/>
                <a:gd name="connsiteY0" fmla="*/ 0 h 1024154"/>
                <a:gd name="connsiteX1" fmla="*/ 2425251 w 2425251"/>
                <a:gd name="connsiteY1" fmla="*/ 1314 h 1024154"/>
                <a:gd name="connsiteX2" fmla="*/ 1551486 w 2425251"/>
                <a:gd name="connsiteY2" fmla="*/ 1024154 h 1024154"/>
                <a:gd name="connsiteX3" fmla="*/ 0 w 2425251"/>
                <a:gd name="connsiteY3" fmla="*/ 1023578 h 1024154"/>
                <a:gd name="connsiteX4" fmla="*/ 1759637 w 2425251"/>
                <a:gd name="connsiteY4" fmla="*/ 0 h 1024154"/>
                <a:gd name="connsiteX0" fmla="*/ 1759637 w 2425251"/>
                <a:gd name="connsiteY0" fmla="*/ 0 h 1027895"/>
                <a:gd name="connsiteX1" fmla="*/ 2425251 w 2425251"/>
                <a:gd name="connsiteY1" fmla="*/ 1314 h 1027895"/>
                <a:gd name="connsiteX2" fmla="*/ 1551486 w 2425251"/>
                <a:gd name="connsiteY2" fmla="*/ 1027895 h 1027895"/>
                <a:gd name="connsiteX3" fmla="*/ 0 w 2425251"/>
                <a:gd name="connsiteY3" fmla="*/ 1023578 h 1027895"/>
                <a:gd name="connsiteX4" fmla="*/ 1759637 w 2425251"/>
                <a:gd name="connsiteY4" fmla="*/ 0 h 1027895"/>
                <a:gd name="connsiteX0" fmla="*/ 1759637 w 2425251"/>
                <a:gd name="connsiteY0" fmla="*/ 0 h 1027895"/>
                <a:gd name="connsiteX1" fmla="*/ 2425251 w 2425251"/>
                <a:gd name="connsiteY1" fmla="*/ 1314 h 1027895"/>
                <a:gd name="connsiteX2" fmla="*/ 1557811 w 2425251"/>
                <a:gd name="connsiteY2" fmla="*/ 1027895 h 1027895"/>
                <a:gd name="connsiteX3" fmla="*/ 0 w 2425251"/>
                <a:gd name="connsiteY3" fmla="*/ 1023578 h 1027895"/>
                <a:gd name="connsiteX4" fmla="*/ 1759637 w 2425251"/>
                <a:gd name="connsiteY4" fmla="*/ 0 h 1027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251" h="1027895">
                  <a:moveTo>
                    <a:pt x="1759637" y="0"/>
                  </a:moveTo>
                  <a:lnTo>
                    <a:pt x="2425251" y="1314"/>
                  </a:lnTo>
                  <a:lnTo>
                    <a:pt x="1557811" y="1027895"/>
                  </a:lnTo>
                  <a:lnTo>
                    <a:pt x="0" y="1023578"/>
                  </a:lnTo>
                  <a:lnTo>
                    <a:pt x="1759637" y="0"/>
                  </a:lnTo>
                  <a:close/>
                </a:path>
              </a:pathLst>
            </a:custGeom>
            <a:solidFill>
              <a:schemeClr val="accent1">
                <a:lumMod val="7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prstClr val="white"/>
                </a:solidFill>
                <a:latin typeface="思源黑体 CN Medium" panose="020B0600000000000000" pitchFamily="34" charset="-122"/>
                <a:ea typeface="思源黑体 CN Medium" panose="020B0600000000000000" pitchFamily="34" charset="-122"/>
              </a:endParaRPr>
            </a:p>
          </p:txBody>
        </p:sp>
        <p:sp>
          <p:nvSpPr>
            <p:cNvPr id="9" name="矩形 8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876B7F2-57D7-4FF3-A296-41CF2C738123}"/>
                </a:ext>
              </a:extLst>
            </p:cNvPr>
            <p:cNvSpPr/>
            <p:nvPr/>
          </p:nvSpPr>
          <p:spPr>
            <a:xfrm>
              <a:off x="5571078" y="2818560"/>
              <a:ext cx="797632" cy="1560561"/>
            </a:xfrm>
            <a:prstGeom prst="rect">
              <a:avLst/>
            </a:prstGeom>
            <a:solidFill>
              <a:srgbClr val="B52222"/>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67">
                <a:solidFill>
                  <a:prstClr val="white"/>
                </a:solidFill>
                <a:latin typeface="思源黑体 CN Medium" panose="020B0600000000000000" pitchFamily="34" charset="-122"/>
                <a:ea typeface="思源黑体 CN Medium" panose="020B0600000000000000" pitchFamily="34" charset="-122"/>
              </a:endParaRPr>
            </a:p>
          </p:txBody>
        </p:sp>
        <p:sp>
          <p:nvSpPr>
            <p:cNvPr id="10" name="矩形 9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7A417F3-AB0C-433C-B9CE-D0306DF2CC60}"/>
                </a:ext>
              </a:extLst>
            </p:cNvPr>
            <p:cNvSpPr/>
            <p:nvPr/>
          </p:nvSpPr>
          <p:spPr>
            <a:xfrm>
              <a:off x="4543823" y="4306735"/>
              <a:ext cx="1826017" cy="1023608"/>
            </a:xfrm>
            <a:custGeom>
              <a:avLst/>
              <a:gdLst>
                <a:gd name="connsiteX0" fmla="*/ 0 w 750403"/>
                <a:gd name="connsiteY0" fmla="*/ 0 h 1014214"/>
                <a:gd name="connsiteX1" fmla="*/ 750403 w 750403"/>
                <a:gd name="connsiteY1" fmla="*/ 0 h 1014214"/>
                <a:gd name="connsiteX2" fmla="*/ 750403 w 750403"/>
                <a:gd name="connsiteY2" fmla="*/ 1014214 h 1014214"/>
                <a:gd name="connsiteX3" fmla="*/ 0 w 750403"/>
                <a:gd name="connsiteY3" fmla="*/ 1014214 h 1014214"/>
                <a:gd name="connsiteX4" fmla="*/ 0 w 750403"/>
                <a:gd name="connsiteY4" fmla="*/ 0 h 1014214"/>
                <a:gd name="connsiteX0" fmla="*/ 787153 w 1537556"/>
                <a:gd name="connsiteY0" fmla="*/ 0 h 1017173"/>
                <a:gd name="connsiteX1" fmla="*/ 1537556 w 1537556"/>
                <a:gd name="connsiteY1" fmla="*/ 0 h 1017173"/>
                <a:gd name="connsiteX2" fmla="*/ 1537556 w 1537556"/>
                <a:gd name="connsiteY2" fmla="*/ 1014214 h 1017173"/>
                <a:gd name="connsiteX3" fmla="*/ 0 w 1537556"/>
                <a:gd name="connsiteY3" fmla="*/ 1017173 h 1017173"/>
                <a:gd name="connsiteX4" fmla="*/ 787153 w 1537556"/>
                <a:gd name="connsiteY4" fmla="*/ 0 h 1017173"/>
                <a:gd name="connsiteX0" fmla="*/ 874225 w 1537556"/>
                <a:gd name="connsiteY0" fmla="*/ 0 h 1020496"/>
                <a:gd name="connsiteX1" fmla="*/ 1537556 w 1537556"/>
                <a:gd name="connsiteY1" fmla="*/ 3323 h 1020496"/>
                <a:gd name="connsiteX2" fmla="*/ 1537556 w 1537556"/>
                <a:gd name="connsiteY2" fmla="*/ 1017537 h 1020496"/>
                <a:gd name="connsiteX3" fmla="*/ 0 w 1537556"/>
                <a:gd name="connsiteY3" fmla="*/ 1020496 h 1020496"/>
                <a:gd name="connsiteX4" fmla="*/ 874225 w 1537556"/>
                <a:gd name="connsiteY4" fmla="*/ 0 h 1020496"/>
                <a:gd name="connsiteX0" fmla="*/ 865798 w 1537556"/>
                <a:gd name="connsiteY0" fmla="*/ 0 h 1020496"/>
                <a:gd name="connsiteX1" fmla="*/ 1537556 w 1537556"/>
                <a:gd name="connsiteY1" fmla="*/ 3323 h 1020496"/>
                <a:gd name="connsiteX2" fmla="*/ 1537556 w 1537556"/>
                <a:gd name="connsiteY2" fmla="*/ 1017537 h 1020496"/>
                <a:gd name="connsiteX3" fmla="*/ 0 w 1537556"/>
                <a:gd name="connsiteY3" fmla="*/ 1020496 h 1020496"/>
                <a:gd name="connsiteX4" fmla="*/ 865798 w 1537556"/>
                <a:gd name="connsiteY4" fmla="*/ 0 h 1020496"/>
                <a:gd name="connsiteX0" fmla="*/ 872122 w 1543880"/>
                <a:gd name="connsiteY0" fmla="*/ 0 h 1024237"/>
                <a:gd name="connsiteX1" fmla="*/ 1543880 w 1543880"/>
                <a:gd name="connsiteY1" fmla="*/ 3323 h 1024237"/>
                <a:gd name="connsiteX2" fmla="*/ 1543880 w 1543880"/>
                <a:gd name="connsiteY2" fmla="*/ 1017537 h 1024237"/>
                <a:gd name="connsiteX3" fmla="*/ 0 w 1543880"/>
                <a:gd name="connsiteY3" fmla="*/ 1024237 h 1024237"/>
                <a:gd name="connsiteX4" fmla="*/ 872122 w 1543880"/>
                <a:gd name="connsiteY4" fmla="*/ 0 h 102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880" h="1024237">
                  <a:moveTo>
                    <a:pt x="872122" y="0"/>
                  </a:moveTo>
                  <a:lnTo>
                    <a:pt x="1543880" y="3323"/>
                  </a:lnTo>
                  <a:lnTo>
                    <a:pt x="1543880" y="1017537"/>
                  </a:lnTo>
                  <a:lnTo>
                    <a:pt x="0" y="1024237"/>
                  </a:lnTo>
                  <a:lnTo>
                    <a:pt x="872122" y="0"/>
                  </a:lnTo>
                  <a:close/>
                </a:path>
              </a:pathLst>
            </a:custGeom>
            <a:solidFill>
              <a:srgbClr val="D73139"/>
            </a:solidFill>
            <a:ln w="1270">
              <a:solidFill>
                <a:schemeClr val="bg1">
                  <a:lumMod val="85000"/>
                </a:schemeClr>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67">
                <a:solidFill>
                  <a:prstClr val="white"/>
                </a:solidFill>
                <a:latin typeface="思源黑体 CN Medium" panose="020B0600000000000000" pitchFamily="34" charset="-122"/>
                <a:ea typeface="思源黑体 CN Medium" panose="020B0600000000000000" pitchFamily="34" charset="-122"/>
              </a:endParaRPr>
            </a:p>
          </p:txBody>
        </p:sp>
        <p:sp>
          <p:nvSpPr>
            <p:cNvPr id="11" name="矩形 90"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4A5AE7A9-AE9D-4524-A5AE-64C20EFED590}"/>
                </a:ext>
              </a:extLst>
            </p:cNvPr>
            <p:cNvSpPr/>
            <p:nvPr/>
          </p:nvSpPr>
          <p:spPr>
            <a:xfrm>
              <a:off x="6368710" y="2078384"/>
              <a:ext cx="798671" cy="2231669"/>
            </a:xfrm>
            <a:prstGeom prst="rect">
              <a:avLst/>
            </a:prstGeom>
            <a:solidFill>
              <a:srgbClr val="004B8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prstClr val="white"/>
                </a:solidFill>
                <a:latin typeface="思源黑体 CN Medium" panose="020B0600000000000000" pitchFamily="34" charset="-122"/>
                <a:ea typeface="思源黑体 CN Medium" panose="020B0600000000000000" pitchFamily="34" charset="-122"/>
              </a:endParaRPr>
            </a:p>
          </p:txBody>
        </p:sp>
        <p:sp>
          <p:nvSpPr>
            <p:cNvPr id="12" name="矩形 9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E8D1E96D-83E9-469B-B3AF-02CF5316F8DF}"/>
                </a:ext>
              </a:extLst>
            </p:cNvPr>
            <p:cNvSpPr/>
            <p:nvPr/>
          </p:nvSpPr>
          <p:spPr>
            <a:xfrm>
              <a:off x="6369839" y="4300785"/>
              <a:ext cx="1815223" cy="1027912"/>
            </a:xfrm>
            <a:custGeom>
              <a:avLst/>
              <a:gdLst>
                <a:gd name="connsiteX0" fmla="*/ 0 w 750403"/>
                <a:gd name="connsiteY0" fmla="*/ 0 h 1014214"/>
                <a:gd name="connsiteX1" fmla="*/ 750403 w 750403"/>
                <a:gd name="connsiteY1" fmla="*/ 0 h 1014214"/>
                <a:gd name="connsiteX2" fmla="*/ 750403 w 750403"/>
                <a:gd name="connsiteY2" fmla="*/ 1014214 h 1014214"/>
                <a:gd name="connsiteX3" fmla="*/ 0 w 750403"/>
                <a:gd name="connsiteY3" fmla="*/ 1014214 h 1014214"/>
                <a:gd name="connsiteX4" fmla="*/ 0 w 750403"/>
                <a:gd name="connsiteY4" fmla="*/ 0 h 1014214"/>
                <a:gd name="connsiteX0" fmla="*/ 0 w 1558271"/>
                <a:gd name="connsiteY0" fmla="*/ 0 h 1017173"/>
                <a:gd name="connsiteX1" fmla="*/ 750403 w 1558271"/>
                <a:gd name="connsiteY1" fmla="*/ 0 h 1017173"/>
                <a:gd name="connsiteX2" fmla="*/ 1558271 w 1558271"/>
                <a:gd name="connsiteY2" fmla="*/ 1017173 h 1017173"/>
                <a:gd name="connsiteX3" fmla="*/ 0 w 1558271"/>
                <a:gd name="connsiteY3" fmla="*/ 1014214 h 1017173"/>
                <a:gd name="connsiteX4" fmla="*/ 0 w 1558271"/>
                <a:gd name="connsiteY4" fmla="*/ 0 h 1017173"/>
                <a:gd name="connsiteX0" fmla="*/ 0 w 1558271"/>
                <a:gd name="connsiteY0" fmla="*/ 0 h 1018851"/>
                <a:gd name="connsiteX1" fmla="*/ 750403 w 1558271"/>
                <a:gd name="connsiteY1" fmla="*/ 0 h 1018851"/>
                <a:gd name="connsiteX2" fmla="*/ 1558271 w 1558271"/>
                <a:gd name="connsiteY2" fmla="*/ 1017173 h 1018851"/>
                <a:gd name="connsiteX3" fmla="*/ 11758 w 1558271"/>
                <a:gd name="connsiteY3" fmla="*/ 1018851 h 1018851"/>
                <a:gd name="connsiteX4" fmla="*/ 0 w 1558271"/>
                <a:gd name="connsiteY4" fmla="*/ 0 h 1018851"/>
                <a:gd name="connsiteX0" fmla="*/ 0 w 1558271"/>
                <a:gd name="connsiteY0" fmla="*/ 0 h 1018851"/>
                <a:gd name="connsiteX1" fmla="*/ 750403 w 1558271"/>
                <a:gd name="connsiteY1" fmla="*/ 0 h 1018851"/>
                <a:gd name="connsiteX2" fmla="*/ 1558271 w 1558271"/>
                <a:gd name="connsiteY2" fmla="*/ 1017173 h 1018851"/>
                <a:gd name="connsiteX3" fmla="*/ 0 w 1558271"/>
                <a:gd name="connsiteY3" fmla="*/ 1018851 h 1018851"/>
                <a:gd name="connsiteX4" fmla="*/ 0 w 1558271"/>
                <a:gd name="connsiteY4" fmla="*/ 0 h 1018851"/>
                <a:gd name="connsiteX0" fmla="*/ 0 w 1558271"/>
                <a:gd name="connsiteY0" fmla="*/ 9273 h 1028124"/>
                <a:gd name="connsiteX1" fmla="*/ 668094 w 1558271"/>
                <a:gd name="connsiteY1" fmla="*/ 0 h 1028124"/>
                <a:gd name="connsiteX2" fmla="*/ 1558271 w 1558271"/>
                <a:gd name="connsiteY2" fmla="*/ 1026446 h 1028124"/>
                <a:gd name="connsiteX3" fmla="*/ 0 w 1558271"/>
                <a:gd name="connsiteY3" fmla="*/ 1028124 h 1028124"/>
                <a:gd name="connsiteX4" fmla="*/ 0 w 1558271"/>
                <a:gd name="connsiteY4" fmla="*/ 9273 h 1028124"/>
                <a:gd name="connsiteX0" fmla="*/ 0 w 1534754"/>
                <a:gd name="connsiteY0" fmla="*/ 9273 h 1028124"/>
                <a:gd name="connsiteX1" fmla="*/ 668094 w 1534754"/>
                <a:gd name="connsiteY1" fmla="*/ 0 h 1028124"/>
                <a:gd name="connsiteX2" fmla="*/ 1534754 w 1534754"/>
                <a:gd name="connsiteY2" fmla="*/ 1026446 h 1028124"/>
                <a:gd name="connsiteX3" fmla="*/ 0 w 1534754"/>
                <a:gd name="connsiteY3" fmla="*/ 1028124 h 1028124"/>
                <a:gd name="connsiteX4" fmla="*/ 0 w 1534754"/>
                <a:gd name="connsiteY4" fmla="*/ 9273 h 1028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4754" h="1028124">
                  <a:moveTo>
                    <a:pt x="0" y="9273"/>
                  </a:moveTo>
                  <a:lnTo>
                    <a:pt x="668094" y="0"/>
                  </a:lnTo>
                  <a:lnTo>
                    <a:pt x="1534754" y="1026446"/>
                  </a:lnTo>
                  <a:lnTo>
                    <a:pt x="0" y="1028124"/>
                  </a:lnTo>
                  <a:lnTo>
                    <a:pt x="0" y="9273"/>
                  </a:lnTo>
                  <a:close/>
                </a:path>
              </a:pathLst>
            </a:custGeom>
            <a:solidFill>
              <a:schemeClr val="accent1">
                <a:lumMod val="75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prstClr val="white"/>
                </a:solidFill>
                <a:latin typeface="思源黑体 CN Medium" panose="020B0600000000000000" pitchFamily="34" charset="-122"/>
                <a:ea typeface="思源黑体 CN Medium" panose="020B0600000000000000" pitchFamily="34" charset="-122"/>
              </a:endParaRPr>
            </a:p>
          </p:txBody>
        </p:sp>
        <p:sp>
          <p:nvSpPr>
            <p:cNvPr id="13" name="矩形 91"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E4AD7C9-3D2C-464C-A4B1-3FCEA1CC6BAE}"/>
                </a:ext>
              </a:extLst>
            </p:cNvPr>
            <p:cNvSpPr/>
            <p:nvPr/>
          </p:nvSpPr>
          <p:spPr>
            <a:xfrm>
              <a:off x="7164494" y="1507676"/>
              <a:ext cx="780800" cy="2792886"/>
            </a:xfrm>
            <a:prstGeom prst="rect">
              <a:avLst/>
            </a:prstGeom>
            <a:solidFill>
              <a:srgbClr val="B52222"/>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67">
                <a:solidFill>
                  <a:prstClr val="white"/>
                </a:solidFill>
                <a:latin typeface="思源黑体 CN Medium" panose="020B0600000000000000" pitchFamily="34" charset="-122"/>
                <a:ea typeface="思源黑体 CN Medium" panose="020B0600000000000000" pitchFamily="34" charset="-122"/>
              </a:endParaRPr>
            </a:p>
          </p:txBody>
        </p:sp>
        <p:sp>
          <p:nvSpPr>
            <p:cNvPr id="14" name="矩形 9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8BF0CDD-5A04-4CC8-9055-7CA3D613C6B9}"/>
                </a:ext>
              </a:extLst>
            </p:cNvPr>
            <p:cNvSpPr/>
            <p:nvPr/>
          </p:nvSpPr>
          <p:spPr>
            <a:xfrm>
              <a:off x="7161987" y="4300785"/>
              <a:ext cx="2856878" cy="1033355"/>
            </a:xfrm>
            <a:custGeom>
              <a:avLst/>
              <a:gdLst>
                <a:gd name="connsiteX0" fmla="*/ 0 w 750403"/>
                <a:gd name="connsiteY0" fmla="*/ 0 h 1014214"/>
                <a:gd name="connsiteX1" fmla="*/ 750403 w 750403"/>
                <a:gd name="connsiteY1" fmla="*/ 0 h 1014214"/>
                <a:gd name="connsiteX2" fmla="*/ 750403 w 750403"/>
                <a:gd name="connsiteY2" fmla="*/ 1014214 h 1014214"/>
                <a:gd name="connsiteX3" fmla="*/ 0 w 750403"/>
                <a:gd name="connsiteY3" fmla="*/ 1014214 h 1014214"/>
                <a:gd name="connsiteX4" fmla="*/ 0 w 750403"/>
                <a:gd name="connsiteY4" fmla="*/ 0 h 1014214"/>
                <a:gd name="connsiteX0" fmla="*/ 0 w 2333588"/>
                <a:gd name="connsiteY0" fmla="*/ 0 h 1014214"/>
                <a:gd name="connsiteX1" fmla="*/ 750403 w 2333588"/>
                <a:gd name="connsiteY1" fmla="*/ 0 h 1014214"/>
                <a:gd name="connsiteX2" fmla="*/ 2333588 w 2333588"/>
                <a:gd name="connsiteY2" fmla="*/ 1014214 h 1014214"/>
                <a:gd name="connsiteX3" fmla="*/ 0 w 2333588"/>
                <a:gd name="connsiteY3" fmla="*/ 1014214 h 1014214"/>
                <a:gd name="connsiteX4" fmla="*/ 0 w 2333588"/>
                <a:gd name="connsiteY4" fmla="*/ 0 h 1014214"/>
                <a:gd name="connsiteX0" fmla="*/ 0 w 2333588"/>
                <a:gd name="connsiteY0" fmla="*/ 0 h 1020132"/>
                <a:gd name="connsiteX1" fmla="*/ 750403 w 2333588"/>
                <a:gd name="connsiteY1" fmla="*/ 0 h 1020132"/>
                <a:gd name="connsiteX2" fmla="*/ 2333588 w 2333588"/>
                <a:gd name="connsiteY2" fmla="*/ 1014214 h 1020132"/>
                <a:gd name="connsiteX3" fmla="*/ 801950 w 2333588"/>
                <a:gd name="connsiteY3" fmla="*/ 1020132 h 1020132"/>
                <a:gd name="connsiteX4" fmla="*/ 0 w 2333588"/>
                <a:gd name="connsiteY4" fmla="*/ 0 h 1020132"/>
                <a:gd name="connsiteX0" fmla="*/ 0 w 2333588"/>
                <a:gd name="connsiteY0" fmla="*/ 0 h 1014214"/>
                <a:gd name="connsiteX1" fmla="*/ 750403 w 2333588"/>
                <a:gd name="connsiteY1" fmla="*/ 0 h 1014214"/>
                <a:gd name="connsiteX2" fmla="*/ 2333588 w 2333588"/>
                <a:gd name="connsiteY2" fmla="*/ 1014214 h 1014214"/>
                <a:gd name="connsiteX3" fmla="*/ 801950 w 2333588"/>
                <a:gd name="connsiteY3" fmla="*/ 1011254 h 1014214"/>
                <a:gd name="connsiteX4" fmla="*/ 0 w 2333588"/>
                <a:gd name="connsiteY4" fmla="*/ 0 h 1014214"/>
                <a:gd name="connsiteX0" fmla="*/ 0 w 2345425"/>
                <a:gd name="connsiteY0" fmla="*/ 0 h 1011255"/>
                <a:gd name="connsiteX1" fmla="*/ 750403 w 2345425"/>
                <a:gd name="connsiteY1" fmla="*/ 0 h 1011255"/>
                <a:gd name="connsiteX2" fmla="*/ 2345425 w 2345425"/>
                <a:gd name="connsiteY2" fmla="*/ 1011255 h 1011255"/>
                <a:gd name="connsiteX3" fmla="*/ 801950 w 2345425"/>
                <a:gd name="connsiteY3" fmla="*/ 1011254 h 1011255"/>
                <a:gd name="connsiteX4" fmla="*/ 0 w 2345425"/>
                <a:gd name="connsiteY4" fmla="*/ 0 h 1011255"/>
                <a:gd name="connsiteX0" fmla="*/ 0 w 2415976"/>
                <a:gd name="connsiteY0" fmla="*/ 0 h 1011255"/>
                <a:gd name="connsiteX1" fmla="*/ 820954 w 2415976"/>
                <a:gd name="connsiteY1" fmla="*/ 0 h 1011255"/>
                <a:gd name="connsiteX2" fmla="*/ 2415976 w 2415976"/>
                <a:gd name="connsiteY2" fmla="*/ 1011255 h 1011255"/>
                <a:gd name="connsiteX3" fmla="*/ 872501 w 2415976"/>
                <a:gd name="connsiteY3" fmla="*/ 1011254 h 1011255"/>
                <a:gd name="connsiteX4" fmla="*/ 0 w 2415976"/>
                <a:gd name="connsiteY4" fmla="*/ 0 h 1011255"/>
                <a:gd name="connsiteX0" fmla="*/ 0 w 2415976"/>
                <a:gd name="connsiteY0" fmla="*/ 0 h 1011255"/>
                <a:gd name="connsiteX1" fmla="*/ 820954 w 2415976"/>
                <a:gd name="connsiteY1" fmla="*/ 0 h 1011255"/>
                <a:gd name="connsiteX2" fmla="*/ 2415976 w 2415976"/>
                <a:gd name="connsiteY2" fmla="*/ 1011255 h 1011255"/>
                <a:gd name="connsiteX3" fmla="*/ 856824 w 2415976"/>
                <a:gd name="connsiteY3" fmla="*/ 1011254 h 1011255"/>
                <a:gd name="connsiteX4" fmla="*/ 0 w 2415976"/>
                <a:gd name="connsiteY4" fmla="*/ 0 h 1011255"/>
                <a:gd name="connsiteX0" fmla="*/ 0 w 2415976"/>
                <a:gd name="connsiteY0" fmla="*/ 0 h 1011255"/>
                <a:gd name="connsiteX1" fmla="*/ 668094 w 2415976"/>
                <a:gd name="connsiteY1" fmla="*/ 0 h 1011255"/>
                <a:gd name="connsiteX2" fmla="*/ 2415976 w 2415976"/>
                <a:gd name="connsiteY2" fmla="*/ 1011255 h 1011255"/>
                <a:gd name="connsiteX3" fmla="*/ 856824 w 2415976"/>
                <a:gd name="connsiteY3" fmla="*/ 1011254 h 1011255"/>
                <a:gd name="connsiteX4" fmla="*/ 0 w 2415976"/>
                <a:gd name="connsiteY4" fmla="*/ 0 h 1011255"/>
                <a:gd name="connsiteX0" fmla="*/ 0 w 2415976"/>
                <a:gd name="connsiteY0" fmla="*/ 0 h 1020526"/>
                <a:gd name="connsiteX1" fmla="*/ 668094 w 2415976"/>
                <a:gd name="connsiteY1" fmla="*/ 0 h 1020526"/>
                <a:gd name="connsiteX2" fmla="*/ 2415976 w 2415976"/>
                <a:gd name="connsiteY2" fmla="*/ 1011255 h 1020526"/>
                <a:gd name="connsiteX3" fmla="*/ 856824 w 2415976"/>
                <a:gd name="connsiteY3" fmla="*/ 1020526 h 1020526"/>
                <a:gd name="connsiteX4" fmla="*/ 0 w 2415976"/>
                <a:gd name="connsiteY4" fmla="*/ 0 h 1020526"/>
                <a:gd name="connsiteX0" fmla="*/ 0 w 2419896"/>
                <a:gd name="connsiteY0" fmla="*/ 0 h 1020526"/>
                <a:gd name="connsiteX1" fmla="*/ 668094 w 2419896"/>
                <a:gd name="connsiteY1" fmla="*/ 0 h 1020526"/>
                <a:gd name="connsiteX2" fmla="*/ 2419896 w 2419896"/>
                <a:gd name="connsiteY2" fmla="*/ 1015892 h 1020526"/>
                <a:gd name="connsiteX3" fmla="*/ 856824 w 2419896"/>
                <a:gd name="connsiteY3" fmla="*/ 1020526 h 1020526"/>
                <a:gd name="connsiteX4" fmla="*/ 0 w 2419896"/>
                <a:gd name="connsiteY4" fmla="*/ 0 h 1020526"/>
                <a:gd name="connsiteX0" fmla="*/ 0 w 2423815"/>
                <a:gd name="connsiteY0" fmla="*/ 0 h 1020526"/>
                <a:gd name="connsiteX1" fmla="*/ 668094 w 2423815"/>
                <a:gd name="connsiteY1" fmla="*/ 0 h 1020526"/>
                <a:gd name="connsiteX2" fmla="*/ 2423815 w 2423815"/>
                <a:gd name="connsiteY2" fmla="*/ 1015892 h 1020526"/>
                <a:gd name="connsiteX3" fmla="*/ 856824 w 2423815"/>
                <a:gd name="connsiteY3" fmla="*/ 1020526 h 1020526"/>
                <a:gd name="connsiteX4" fmla="*/ 0 w 2423815"/>
                <a:gd name="connsiteY4" fmla="*/ 0 h 1020526"/>
                <a:gd name="connsiteX0" fmla="*/ 0 w 2412057"/>
                <a:gd name="connsiteY0" fmla="*/ 0 h 1020529"/>
                <a:gd name="connsiteX1" fmla="*/ 668094 w 2412057"/>
                <a:gd name="connsiteY1" fmla="*/ 0 h 1020529"/>
                <a:gd name="connsiteX2" fmla="*/ 2412057 w 2412057"/>
                <a:gd name="connsiteY2" fmla="*/ 1020529 h 1020529"/>
                <a:gd name="connsiteX3" fmla="*/ 856824 w 2412057"/>
                <a:gd name="connsiteY3" fmla="*/ 1020526 h 1020529"/>
                <a:gd name="connsiteX4" fmla="*/ 0 w 2412057"/>
                <a:gd name="connsiteY4" fmla="*/ 0 h 1020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057" h="1020529">
                  <a:moveTo>
                    <a:pt x="0" y="0"/>
                  </a:moveTo>
                  <a:lnTo>
                    <a:pt x="668094" y="0"/>
                  </a:lnTo>
                  <a:lnTo>
                    <a:pt x="2412057" y="1020529"/>
                  </a:lnTo>
                  <a:lnTo>
                    <a:pt x="856824" y="1020526"/>
                  </a:lnTo>
                  <a:lnTo>
                    <a:pt x="0" y="0"/>
                  </a:lnTo>
                  <a:close/>
                </a:path>
              </a:pathLst>
            </a:custGeom>
            <a:solidFill>
              <a:srgbClr val="D73139"/>
            </a:solidFill>
            <a:ln w="1270">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867">
                <a:solidFill>
                  <a:prstClr val="white"/>
                </a:solidFill>
                <a:latin typeface="思源黑体 CN Medium" panose="020B0600000000000000" pitchFamily="34" charset="-122"/>
                <a:ea typeface="思源黑体 CN Medium" panose="020B0600000000000000" pitchFamily="34" charset="-122"/>
              </a:endParaRPr>
            </a:p>
          </p:txBody>
        </p:sp>
        <p:sp>
          <p:nvSpPr>
            <p:cNvPr id="15" name="文本框 14"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56654D15-163F-4A4D-B559-0F99B96029A0}"/>
                </a:ext>
              </a:extLst>
            </p:cNvPr>
            <p:cNvSpPr txBox="1"/>
            <p:nvPr/>
          </p:nvSpPr>
          <p:spPr>
            <a:xfrm>
              <a:off x="2720261" y="5723289"/>
              <a:ext cx="1696589" cy="458908"/>
            </a:xfrm>
            <a:prstGeom prst="rect">
              <a:avLst/>
            </a:prstGeom>
            <a:noFill/>
          </p:spPr>
          <p:txBody>
            <a:bodyPr wrap="square" rtlCol="0">
              <a:spAutoFit/>
            </a:bodyPr>
            <a:lstStyle>
              <a:defPPr>
                <a:defRPr lang="zh-CN"/>
              </a:defPPr>
              <a:lvl1pPr algn="r">
                <a:defRPr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2016</a:t>
              </a:r>
              <a:endParaRPr lang="zh-CN" altLang="en-US">
                <a:solidFill>
                  <a:srgbClr val="FCFCFC"/>
                </a:solidFill>
                <a:latin typeface="思源黑体 CN Medium" panose="020B0600000000000000" pitchFamily="34" charset="-122"/>
                <a:ea typeface="思源黑体 CN Medium" panose="020B0600000000000000" pitchFamily="34" charset="-122"/>
              </a:endParaRPr>
            </a:p>
          </p:txBody>
        </p:sp>
        <p:sp>
          <p:nvSpPr>
            <p:cNvPr id="16" name="文本框 15"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9D0FA225-88C8-427B-8B6C-1D5B92C79915}"/>
                </a:ext>
              </a:extLst>
            </p:cNvPr>
            <p:cNvSpPr txBox="1"/>
            <p:nvPr/>
          </p:nvSpPr>
          <p:spPr>
            <a:xfrm>
              <a:off x="4539409" y="5723289"/>
              <a:ext cx="1696589" cy="458908"/>
            </a:xfrm>
            <a:prstGeom prst="rect">
              <a:avLst/>
            </a:prstGeom>
            <a:noFill/>
          </p:spPr>
          <p:txBody>
            <a:bodyPr wrap="square" rtlCol="0">
              <a:spAutoFit/>
            </a:bodyPr>
            <a:lstStyle>
              <a:defPPr>
                <a:defRPr lang="zh-CN"/>
              </a:defPPr>
              <a:lvl1pPr algn="r">
                <a:defRPr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2017</a:t>
              </a:r>
              <a:endParaRPr lang="zh-CN" altLang="en-US">
                <a:solidFill>
                  <a:srgbClr val="FCFCFC"/>
                </a:solidFill>
                <a:latin typeface="思源黑体 CN Medium" panose="020B0600000000000000" pitchFamily="34" charset="-122"/>
                <a:ea typeface="思源黑体 CN Medium" panose="020B0600000000000000" pitchFamily="34" charset="-122"/>
              </a:endParaRPr>
            </a:p>
          </p:txBody>
        </p:sp>
        <p:sp>
          <p:nvSpPr>
            <p:cNvPr id="17" name="文本框 1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378B087-D898-4E63-A33D-5DB4101A1604}"/>
                </a:ext>
              </a:extLst>
            </p:cNvPr>
            <p:cNvSpPr txBox="1"/>
            <p:nvPr/>
          </p:nvSpPr>
          <p:spPr>
            <a:xfrm>
              <a:off x="8302809" y="5723289"/>
              <a:ext cx="1696589" cy="458908"/>
            </a:xfrm>
            <a:prstGeom prst="rect">
              <a:avLst/>
            </a:prstGeom>
            <a:noFill/>
          </p:spPr>
          <p:txBody>
            <a:bodyPr wrap="square" rtlCol="0">
              <a:spAutoFit/>
            </a:bodyPr>
            <a:lstStyle>
              <a:defPPr>
                <a:defRPr lang="zh-CN"/>
              </a:defPPr>
              <a:lvl1pPr algn="r">
                <a:defRPr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a:lnSpc>
                  <a:spcPct val="150000"/>
                </a:lnSpc>
              </a:pPr>
              <a:r>
                <a:rPr lang="en-US" altLang="zh-CN">
                  <a:solidFill>
                    <a:srgbClr val="FCFCFC"/>
                  </a:solidFill>
                  <a:latin typeface="思源黑体 CN Medium" panose="020B0600000000000000" pitchFamily="34" charset="-122"/>
                  <a:ea typeface="思源黑体 CN Medium" panose="020B0600000000000000" pitchFamily="34" charset="-122"/>
                </a:rPr>
                <a:t>2023</a:t>
              </a:r>
              <a:endParaRPr lang="zh-CN" altLang="en-US">
                <a:solidFill>
                  <a:srgbClr val="FCFCFC"/>
                </a:solidFill>
                <a:latin typeface="思源黑体 CN Medium" panose="020B0600000000000000" pitchFamily="34" charset="-122"/>
                <a:ea typeface="思源黑体 CN Medium" panose="020B0600000000000000" pitchFamily="34" charset="-122"/>
              </a:endParaRPr>
            </a:p>
          </p:txBody>
        </p:sp>
        <p:sp>
          <p:nvSpPr>
            <p:cNvPr id="18" name="文本框 1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6524FB0E-9F89-4215-B7A7-FB5DEDC713DC}"/>
                </a:ext>
              </a:extLst>
            </p:cNvPr>
            <p:cNvSpPr txBox="1"/>
            <p:nvPr/>
          </p:nvSpPr>
          <p:spPr>
            <a:xfrm>
              <a:off x="6472669" y="5723289"/>
              <a:ext cx="1696589" cy="458908"/>
            </a:xfrm>
            <a:prstGeom prst="rect">
              <a:avLst/>
            </a:prstGeom>
            <a:noFill/>
          </p:spPr>
          <p:txBody>
            <a:bodyPr wrap="square" rtlCol="0">
              <a:spAutoFit/>
            </a:bodyPr>
            <a:lstStyle>
              <a:defPPr>
                <a:defRPr lang="zh-CN"/>
              </a:defPPr>
              <a:lvl1pPr algn="r">
                <a:defRPr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pPr algn="ctr">
                <a:lnSpc>
                  <a:spcPct val="150000"/>
                </a:lnSpc>
              </a:pPr>
              <a:r>
                <a:rPr lang="en-US" altLang="zh-CN">
                  <a:solidFill>
                    <a:schemeClr val="bg1"/>
                  </a:solidFill>
                  <a:latin typeface="思源黑体 CN Medium" panose="020B0600000000000000" pitchFamily="34" charset="-122"/>
                  <a:ea typeface="思源黑体 CN Medium" panose="020B0600000000000000" pitchFamily="34" charset="-122"/>
                </a:rPr>
                <a:t>2019</a:t>
              </a:r>
              <a:endParaRPr lang="zh-CN" altLang="en-US">
                <a:solidFill>
                  <a:schemeClr val="bg1"/>
                </a:solidFill>
                <a:latin typeface="思源黑体 CN Medium" panose="020B0600000000000000" pitchFamily="34" charset="-122"/>
                <a:ea typeface="思源黑体 CN Medium" panose="020B0600000000000000" pitchFamily="34" charset="-122"/>
              </a:endParaRPr>
            </a:p>
          </p:txBody>
        </p:sp>
        <p:sp>
          <p:nvSpPr>
            <p:cNvPr id="27" name="椭圆 26"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247FFE4F-39CD-41DF-8A69-C42B41307CE6}"/>
                </a:ext>
              </a:extLst>
            </p:cNvPr>
            <p:cNvSpPr/>
            <p:nvPr/>
          </p:nvSpPr>
          <p:spPr>
            <a:xfrm>
              <a:off x="4983878" y="3510659"/>
              <a:ext cx="384764" cy="384764"/>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4B82"/>
                  </a:solidFill>
                  <a:latin typeface="思源黑体 CN Medium" panose="020B0600000000000000" pitchFamily="34" charset="-122"/>
                  <a:ea typeface="思源黑体 CN Medium" panose="020B0600000000000000" pitchFamily="34" charset="-122"/>
                </a:rPr>
                <a:t>1</a:t>
              </a:r>
              <a:endParaRPr lang="zh-CN" altLang="en-US" sz="1600">
                <a:solidFill>
                  <a:srgbClr val="004B82"/>
                </a:solidFill>
                <a:latin typeface="思源黑体 CN Medium" panose="020B0600000000000000" pitchFamily="34" charset="-122"/>
                <a:ea typeface="思源黑体 CN Medium" panose="020B0600000000000000" pitchFamily="34" charset="-122"/>
              </a:endParaRPr>
            </a:p>
          </p:txBody>
        </p:sp>
        <p:sp>
          <p:nvSpPr>
            <p:cNvPr id="28" name="椭圆 27"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C42A63C2-7D3E-429B-B3C3-3D872EC026A5}"/>
                </a:ext>
              </a:extLst>
            </p:cNvPr>
            <p:cNvSpPr/>
            <p:nvPr/>
          </p:nvSpPr>
          <p:spPr>
            <a:xfrm>
              <a:off x="5777512" y="2924586"/>
              <a:ext cx="384764" cy="384764"/>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B52222"/>
                  </a:solidFill>
                  <a:latin typeface="思源黑体 CN Medium" panose="020B0600000000000000" pitchFamily="34" charset="-122"/>
                  <a:ea typeface="思源黑体 CN Medium" panose="020B0600000000000000" pitchFamily="34" charset="-122"/>
                </a:rPr>
                <a:t>2</a:t>
              </a:r>
              <a:endParaRPr lang="zh-CN" altLang="en-US" sz="1600">
                <a:solidFill>
                  <a:srgbClr val="B52222"/>
                </a:solidFill>
                <a:latin typeface="思源黑体 CN Medium" panose="020B0600000000000000" pitchFamily="34" charset="-122"/>
                <a:ea typeface="思源黑体 CN Medium" panose="020B0600000000000000" pitchFamily="34" charset="-122"/>
              </a:endParaRPr>
            </a:p>
          </p:txBody>
        </p:sp>
        <p:sp>
          <p:nvSpPr>
            <p:cNvPr id="29" name="椭圆 28"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0447E94D-95DF-4152-B6D2-546EA9C4D2FB}"/>
                </a:ext>
              </a:extLst>
            </p:cNvPr>
            <p:cNvSpPr/>
            <p:nvPr/>
          </p:nvSpPr>
          <p:spPr>
            <a:xfrm>
              <a:off x="6555228" y="2274055"/>
              <a:ext cx="384764" cy="384764"/>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004B82"/>
                  </a:solidFill>
                  <a:latin typeface="思源黑体 CN Medium" panose="020B0600000000000000" pitchFamily="34" charset="-122"/>
                  <a:ea typeface="思源黑体 CN Medium" panose="020B0600000000000000" pitchFamily="34" charset="-122"/>
                </a:rPr>
                <a:t>3</a:t>
              </a:r>
              <a:endParaRPr lang="zh-CN" altLang="en-US" sz="1600">
                <a:solidFill>
                  <a:srgbClr val="004B82"/>
                </a:solidFill>
                <a:latin typeface="思源黑体 CN Medium" panose="020B0600000000000000" pitchFamily="34" charset="-122"/>
                <a:ea typeface="思源黑体 CN Medium" panose="020B0600000000000000" pitchFamily="34" charset="-122"/>
              </a:endParaRPr>
            </a:p>
          </p:txBody>
        </p:sp>
        <p:sp>
          <p:nvSpPr>
            <p:cNvPr id="30" name="椭圆 2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F8C4053A-FFF6-467E-A18D-28A9DD8986C1}"/>
                </a:ext>
              </a:extLst>
            </p:cNvPr>
            <p:cNvSpPr/>
            <p:nvPr/>
          </p:nvSpPr>
          <p:spPr>
            <a:xfrm>
              <a:off x="7362512" y="1673782"/>
              <a:ext cx="384764" cy="384764"/>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B52222"/>
                  </a:solidFill>
                  <a:latin typeface="思源黑体 CN Medium" panose="020B0600000000000000" pitchFamily="34" charset="-122"/>
                  <a:ea typeface="思源黑体 CN Medium" panose="020B0600000000000000" pitchFamily="34" charset="-122"/>
                </a:rPr>
                <a:t>4</a:t>
              </a:r>
              <a:endParaRPr lang="zh-CN" altLang="en-US" sz="1600">
                <a:solidFill>
                  <a:srgbClr val="B52222"/>
                </a:solidFill>
                <a:latin typeface="思源黑体 CN Medium" panose="020B0600000000000000" pitchFamily="34" charset="-122"/>
                <a:ea typeface="思源黑体 CN Medium" panose="020B0600000000000000" pitchFamily="34" charset="-122"/>
              </a:endParaRPr>
            </a:p>
          </p:txBody>
        </p:sp>
      </p:grpSp>
      <p:sp>
        <p:nvSpPr>
          <p:cNvPr id="35" name="矩形 34"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610B4616-124C-432E-8B0E-9E6AEB926B00}"/>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36" name="文本框 35"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82E657F0-FEDE-478F-A4E1-49B7D9737AF1}"/>
              </a:ext>
            </a:extLst>
          </p:cNvPr>
          <p:cNvSpPr txBox="1"/>
          <p:nvPr/>
        </p:nvSpPr>
        <p:spPr>
          <a:xfrm>
            <a:off x="476586" y="517216"/>
            <a:ext cx="4503089" cy="400110"/>
          </a:xfrm>
          <a:prstGeom prst="rect">
            <a:avLst/>
          </a:prstGeom>
          <a:noFill/>
        </p:spPr>
        <p:txBody>
          <a:bodyPr wrap="square" rtlCol="0">
            <a:spAutoFit/>
          </a:bodyPr>
          <a:lstStyle/>
          <a:p>
            <a:r>
              <a:rPr lang="en-US" altLang="zh-CN" sz="20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rPr>
              <a:t>Statistics</a:t>
            </a:r>
            <a:endParaRPr lang="zh-CN" altLang="en-US" sz="2000" b="1">
              <a:solidFill>
                <a:schemeClr val="tx1">
                  <a:lumMod val="65000"/>
                  <a:lumOff val="35000"/>
                </a:schemeClr>
              </a:solidFill>
              <a:latin typeface="思源黑体 CN Medium" panose="020B0600000000000000" pitchFamily="34" charset="-122"/>
              <a:ea typeface="思源黑体 CN Medium" panose="020B0600000000000000" pitchFamily="34" charset="-122"/>
              <a:cs typeface="Arial" panose="020B0604020202020204" pitchFamily="34" charset="0"/>
            </a:endParaRPr>
          </a:p>
        </p:txBody>
      </p:sp>
      <p:sp>
        <p:nvSpPr>
          <p:cNvPr id="37" name="文本框 36"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D13EDC60-0408-40D8-BCDA-C843D5650976}"/>
              </a:ext>
            </a:extLst>
          </p:cNvPr>
          <p:cNvSpPr txBox="1"/>
          <p:nvPr/>
        </p:nvSpPr>
        <p:spPr>
          <a:xfrm>
            <a:off x="476587" y="822016"/>
            <a:ext cx="6143669" cy="377411"/>
          </a:xfrm>
          <a:prstGeom prst="rect">
            <a:avLst/>
          </a:prstGeom>
          <a:noFill/>
        </p:spPr>
        <p:txBody>
          <a:bodyPr wrap="square" rtlCol="0">
            <a:spAutoFit/>
          </a:bodyPr>
          <a:lstStyle>
            <a:defPPr>
              <a:defRPr lang="zh-CN"/>
            </a:defPPr>
            <a:lvl1pPr>
              <a:lnSpc>
                <a:spcPct val="150000"/>
              </a:lnSpc>
              <a:defRPr sz="16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en-US" altLang="zh-CN" sz="1400">
                <a:solidFill>
                  <a:schemeClr val="tx1">
                    <a:lumMod val="65000"/>
                    <a:lumOff val="35000"/>
                  </a:schemeClr>
                </a:solidFill>
                <a:latin typeface="思源黑体 CN Medium" panose="020B0600000000000000" pitchFamily="34" charset="-122"/>
                <a:ea typeface="思源黑体 CN Medium" panose="020B0600000000000000" pitchFamily="34" charset="-122"/>
              </a:rPr>
              <a:t>Cyberbullying statistics for the past few years.</a:t>
            </a:r>
            <a:endParaRPr lang="zh-CN" altLang="en-US" sz="1400">
              <a:solidFill>
                <a:schemeClr val="tx1">
                  <a:lumMod val="65000"/>
                  <a:lumOff val="35000"/>
                </a:schemeClr>
              </a:solidFill>
              <a:latin typeface="思源黑体 CN Medium" panose="020B0600000000000000" pitchFamily="34" charset="-122"/>
              <a:ea typeface="思源黑体 CN Medium" panose="020B0600000000000000" pitchFamily="34" charset="-122"/>
            </a:endParaRPr>
          </a:p>
        </p:txBody>
      </p:sp>
      <p:sp>
        <p:nvSpPr>
          <p:cNvPr id="2" name="文本框 19" descr="e7d195523061f1c0c1615b9df1bbdd2bfe6b1bbcaa762e9c9C6BA35F1A0C78CCDA02105FA2A3ED6FA48AA51DC85BCBAE83D32A89F2476AA5CBA224009A8F92CE7B9F49B81DAA96632FF23A8464D06BF09C32A9AB9F34BD8274C66503732A42B192E7BB20720E0874EFF1E83547F3E1DA3A397B61D3250581F993DAA4A8BADFE00000A12A69FC18A6">
            <a:extLst>
              <a:ext uri="{FF2B5EF4-FFF2-40B4-BE49-F238E27FC236}">
                <a16:creationId xmlns:a16="http://schemas.microsoft.com/office/drawing/2014/main" id="{A7780D5F-E3EE-CED4-FD52-1A322AD5F8C1}"/>
              </a:ext>
            </a:extLst>
          </p:cNvPr>
          <p:cNvSpPr txBox="1"/>
          <p:nvPr/>
        </p:nvSpPr>
        <p:spPr>
          <a:xfrm>
            <a:off x="-21654" y="3415449"/>
            <a:ext cx="4789930" cy="523220"/>
          </a:xfrm>
          <a:prstGeom prst="rect">
            <a:avLst/>
          </a:prstGeom>
          <a:noFill/>
        </p:spPr>
        <p:txBody>
          <a:bodyPr wrap="square" rtlCol="0">
            <a:spAutoFit/>
          </a:bodyPr>
          <a:lstStyle/>
          <a:p>
            <a:pPr algn="r"/>
            <a:r>
              <a:rPr lang="en-US" altLang="zh-CN" sz="1400" b="1">
                <a:latin typeface="思源黑体 CN Medium" panose="020B0600000000000000" pitchFamily="34" charset="-122"/>
                <a:ea typeface="思源黑体 CN Medium"/>
                <a:cs typeface="Arial"/>
              </a:rPr>
              <a:t>1.A robust hybrid machine learning model for Bengali cyber bullying detection in social media[16]</a:t>
            </a:r>
            <a:endParaRPr lang="zh-CN" altLang="en-US" sz="1400" b="1">
              <a:latin typeface="思源黑体 CN Medium" panose="020B0600000000000000" pitchFamily="34" charset="-122"/>
              <a:ea typeface="思源黑体 CN Medium"/>
              <a:cs typeface="Arial"/>
            </a:endParaRPr>
          </a:p>
        </p:txBody>
      </p:sp>
      <p:sp>
        <p:nvSpPr>
          <p:cNvPr id="20" name="TextBox 19">
            <a:extLst>
              <a:ext uri="{FF2B5EF4-FFF2-40B4-BE49-F238E27FC236}">
                <a16:creationId xmlns:a16="http://schemas.microsoft.com/office/drawing/2014/main" id="{C92B6E58-F4BE-468D-FEAB-A1233C4929B6}"/>
              </a:ext>
            </a:extLst>
          </p:cNvPr>
          <p:cNvSpPr txBox="1"/>
          <p:nvPr/>
        </p:nvSpPr>
        <p:spPr>
          <a:xfrm>
            <a:off x="11645175" y="6311847"/>
            <a:ext cx="294968" cy="369332"/>
          </a:xfrm>
          <a:prstGeom prst="rect">
            <a:avLst/>
          </a:prstGeom>
          <a:noFill/>
        </p:spPr>
        <p:txBody>
          <a:bodyPr wrap="square" rtlCol="0">
            <a:spAutoFit/>
          </a:bodyPr>
          <a:lstStyle/>
          <a:p>
            <a:r>
              <a:rPr lang="ar-EG">
                <a:solidFill>
                  <a:schemeClr val="tx1">
                    <a:lumMod val="95000"/>
                    <a:lumOff val="5000"/>
                  </a:schemeClr>
                </a:solidFill>
              </a:rPr>
              <a:t>7</a:t>
            </a:r>
            <a:endParaRPr lang="en-US">
              <a:solidFill>
                <a:schemeClr val="tx1">
                  <a:lumMod val="95000"/>
                  <a:lumOff val="5000"/>
                </a:schemeClr>
              </a:solidFill>
            </a:endParaRPr>
          </a:p>
        </p:txBody>
      </p:sp>
    </p:spTree>
    <p:extLst>
      <p:ext uri="{BB962C8B-B14F-4D97-AF65-F5344CB8AC3E}">
        <p14:creationId xmlns:p14="http://schemas.microsoft.com/office/powerpoint/2010/main" val="109753663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400"/>
                                        <p:tgtEl>
                                          <p:spTgt spid="36"/>
                                        </p:tgtEl>
                                      </p:cBhvr>
                                    </p:animEffect>
                                  </p:childTnLst>
                                </p:cTn>
                              </p:par>
                            </p:childTnLst>
                          </p:cTn>
                        </p:par>
                        <p:par>
                          <p:cTn id="8" fill="hold">
                            <p:stCondLst>
                              <p:cond delay="4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400"/>
                                        <p:tgtEl>
                                          <p:spTgt spid="37"/>
                                        </p:tgtEl>
                                      </p:cBhvr>
                                    </p:animEffect>
                                  </p:childTnLst>
                                </p:cTn>
                              </p:par>
                            </p:childTnLst>
                          </p:cTn>
                        </p:par>
                        <p:par>
                          <p:cTn id="12" fill="hold">
                            <p:stCondLst>
                              <p:cond delay="800"/>
                            </p:stCondLst>
                            <p:childTnLst>
                              <p:par>
                                <p:cTn id="13" presetID="42"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400"/>
                                        <p:tgtEl>
                                          <p:spTgt spid="34"/>
                                        </p:tgtEl>
                                      </p:cBhvr>
                                    </p:animEffect>
                                    <p:anim calcmode="lin" valueType="num">
                                      <p:cBhvr>
                                        <p:cTn id="16" dur="400" fill="hold"/>
                                        <p:tgtEl>
                                          <p:spTgt spid="34"/>
                                        </p:tgtEl>
                                        <p:attrNameLst>
                                          <p:attrName>ppt_x</p:attrName>
                                        </p:attrNameLst>
                                      </p:cBhvr>
                                      <p:tavLst>
                                        <p:tav tm="0">
                                          <p:val>
                                            <p:strVal val="#ppt_x"/>
                                          </p:val>
                                        </p:tav>
                                        <p:tav tm="100000">
                                          <p:val>
                                            <p:strVal val="#ppt_x"/>
                                          </p:val>
                                        </p:tav>
                                      </p:tavLst>
                                    </p:anim>
                                    <p:anim calcmode="lin" valueType="num">
                                      <p:cBhvr>
                                        <p:cTn id="17" dur="4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2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400"/>
                                        <p:tgtEl>
                                          <p:spTgt spid="2"/>
                                        </p:tgtEl>
                                      </p:cBhvr>
                                    </p:animEffect>
                                  </p:childTnLst>
                                </p:cTn>
                              </p:par>
                            </p:childTnLst>
                          </p:cTn>
                        </p:par>
                        <p:par>
                          <p:cTn id="22" fill="hold">
                            <p:stCondLst>
                              <p:cond delay="16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4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400"/>
                                        <p:tgtEl>
                                          <p:spTgt spid="22"/>
                                        </p:tgtEl>
                                      </p:cBhvr>
                                    </p:animEffect>
                                  </p:childTnLst>
                                </p:cTn>
                              </p:par>
                            </p:childTnLst>
                          </p:cTn>
                        </p:par>
                        <p:par>
                          <p:cTn id="30" fill="hold">
                            <p:stCondLst>
                              <p:cond delay="2400"/>
                            </p:stCondLst>
                            <p:childTnLst>
                              <p:par>
                                <p:cTn id="31" presetID="10"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400"/>
                                        <p:tgtEl>
                                          <p:spTgt spid="21"/>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400"/>
                                        <p:tgtEl>
                                          <p:spTgt spid="24"/>
                                        </p:tgtEl>
                                      </p:cBhvr>
                                    </p:animEffect>
                                  </p:childTnLst>
                                </p:cTn>
                              </p:par>
                            </p:childTnLst>
                          </p:cTn>
                        </p:par>
                        <p:par>
                          <p:cTn id="38" fill="hold">
                            <p:stCondLst>
                              <p:cond delay="320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400"/>
                                        <p:tgtEl>
                                          <p:spTgt spid="23"/>
                                        </p:tgtEl>
                                      </p:cBhvr>
                                    </p:animEffect>
                                  </p:childTnLst>
                                </p:cTn>
                              </p:par>
                            </p:childTnLst>
                          </p:cTn>
                        </p:par>
                        <p:par>
                          <p:cTn id="42" fill="hold">
                            <p:stCondLst>
                              <p:cond delay="3600"/>
                            </p:stCondLst>
                            <p:childTnLst>
                              <p:par>
                                <p:cTn id="43" presetID="10"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400"/>
                                        <p:tgtEl>
                                          <p:spTgt spid="26"/>
                                        </p:tgtEl>
                                      </p:cBhvr>
                                    </p:animEffect>
                                  </p:childTnLst>
                                </p:cTn>
                              </p:par>
                            </p:childTnLst>
                          </p:cTn>
                        </p:par>
                        <p:par>
                          <p:cTn id="46" fill="hold">
                            <p:stCondLst>
                              <p:cond delay="40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4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3" grpId="0"/>
      <p:bldP spid="24" grpId="0"/>
      <p:bldP spid="25" grpId="0"/>
      <p:bldP spid="26" grpId="0"/>
      <p:bldP spid="36" grpId="0"/>
      <p:bldP spid="3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3B65E43-0161-A327-62AB-9D8AD6AB4845}"/>
              </a:ext>
            </a:extLst>
          </p:cNvPr>
          <p:cNvGrpSpPr/>
          <p:nvPr/>
        </p:nvGrpSpPr>
        <p:grpSpPr>
          <a:xfrm>
            <a:off x="1788160" y="781848"/>
            <a:ext cx="8188960" cy="3365213"/>
            <a:chOff x="0" y="812328"/>
            <a:chExt cx="8188960" cy="3365213"/>
          </a:xfrm>
        </p:grpSpPr>
        <p:pic>
          <p:nvPicPr>
            <p:cNvPr id="8" name="Picture 7">
              <a:extLst>
                <a:ext uri="{FF2B5EF4-FFF2-40B4-BE49-F238E27FC236}">
                  <a16:creationId xmlns:a16="http://schemas.microsoft.com/office/drawing/2014/main" id="{DF12EDA1-2B32-8364-BFE8-D01E74E25EC5}"/>
                </a:ext>
              </a:extLst>
            </p:cNvPr>
            <p:cNvPicPr>
              <a:picLocks noChangeAspect="1"/>
            </p:cNvPicPr>
            <p:nvPr/>
          </p:nvPicPr>
          <p:blipFill rotWithShape="1">
            <a:blip r:embed="rId3"/>
            <a:srcRect r="59417"/>
            <a:stretch/>
          </p:blipFill>
          <p:spPr>
            <a:xfrm>
              <a:off x="0" y="812328"/>
              <a:ext cx="4947920" cy="3365213"/>
            </a:xfrm>
            <a:prstGeom prst="rect">
              <a:avLst/>
            </a:prstGeom>
          </p:spPr>
        </p:pic>
        <p:pic>
          <p:nvPicPr>
            <p:cNvPr id="3" name="Picture 2">
              <a:extLst>
                <a:ext uri="{FF2B5EF4-FFF2-40B4-BE49-F238E27FC236}">
                  <a16:creationId xmlns:a16="http://schemas.microsoft.com/office/drawing/2014/main" id="{4D6B07E9-E864-DB83-8D54-F806D0687D19}"/>
                </a:ext>
              </a:extLst>
            </p:cNvPr>
            <p:cNvPicPr>
              <a:picLocks noChangeAspect="1"/>
            </p:cNvPicPr>
            <p:nvPr/>
          </p:nvPicPr>
          <p:blipFill rotWithShape="1">
            <a:blip r:embed="rId3"/>
            <a:srcRect l="56917" r="16500"/>
            <a:stretch/>
          </p:blipFill>
          <p:spPr>
            <a:xfrm>
              <a:off x="4947920" y="812328"/>
              <a:ext cx="3241040" cy="3365213"/>
            </a:xfrm>
            <a:prstGeom prst="rect">
              <a:avLst/>
            </a:prstGeom>
          </p:spPr>
        </p:pic>
      </p:grpSp>
      <p:sp>
        <p:nvSpPr>
          <p:cNvPr id="9" name="TextBox 8">
            <a:extLst>
              <a:ext uri="{FF2B5EF4-FFF2-40B4-BE49-F238E27FC236}">
                <a16:creationId xmlns:a16="http://schemas.microsoft.com/office/drawing/2014/main" id="{CFCA5569-91AF-0C73-2283-DFDFC4310A2B}"/>
              </a:ext>
            </a:extLst>
          </p:cNvPr>
          <p:cNvSpPr txBox="1"/>
          <p:nvPr/>
        </p:nvSpPr>
        <p:spPr>
          <a:xfrm>
            <a:off x="0" y="4395018"/>
            <a:ext cx="12192000" cy="1754326"/>
          </a:xfrm>
          <a:prstGeom prst="rect">
            <a:avLst/>
          </a:prstGeom>
          <a:noFill/>
        </p:spPr>
        <p:txBody>
          <a:bodyPr wrap="square" rtlCol="0">
            <a:spAutoFit/>
          </a:bodyPr>
          <a:lstStyle/>
          <a:p>
            <a:r>
              <a:rPr lang="en-US"/>
              <a:t>The studies are based on the involvement in school bullying and cyberbullying behavior</a:t>
            </a:r>
          </a:p>
          <a:p>
            <a:pPr marL="285750" indent="-285750">
              <a:buFont typeface="Arial" panose="020B0604020202020204" pitchFamily="34" charset="0"/>
              <a:buChar char="•"/>
            </a:pPr>
            <a:r>
              <a:rPr lang="en-US"/>
              <a:t>In global terms, </a:t>
            </a:r>
            <a:r>
              <a:rPr lang="en-US" b="1"/>
              <a:t>34.4%</a:t>
            </a:r>
            <a:r>
              <a:rPr lang="en-US"/>
              <a:t> has been directly involved in any kind of school bullying role. </a:t>
            </a:r>
          </a:p>
          <a:p>
            <a:pPr marL="285750" indent="-285750">
              <a:buFont typeface="Arial" panose="020B0604020202020204" pitchFamily="34" charset="0"/>
              <a:buChar char="•"/>
            </a:pPr>
            <a:r>
              <a:rPr lang="en-US"/>
              <a:t>Results did not reveal differences between girls and boys in the roles of victims and perpetrators.</a:t>
            </a:r>
          </a:p>
          <a:p>
            <a:pPr marL="285750" indent="-285750">
              <a:buFont typeface="Arial" panose="020B0604020202020204" pitchFamily="34" charset="0"/>
              <a:buChar char="•"/>
            </a:pPr>
            <a:r>
              <a:rPr lang="en-US"/>
              <a:t>however, significant differences were obtained for the role of bully-victim, with significantly higher percentages among boys. By age range, no relevant differences in victimization rates were found, but there seemed to be a significant increase in perpetrators and bully-victims, </a:t>
            </a:r>
            <a:r>
              <a:rPr lang="en-US" b="1"/>
              <a:t>reaching a threefold increase among 16–17-year-olds</a:t>
            </a:r>
            <a:r>
              <a:rPr lang="en-US"/>
              <a:t>.</a:t>
            </a:r>
          </a:p>
        </p:txBody>
      </p:sp>
      <p:sp>
        <p:nvSpPr>
          <p:cNvPr id="10" name="TextBox 9">
            <a:extLst>
              <a:ext uri="{FF2B5EF4-FFF2-40B4-BE49-F238E27FC236}">
                <a16:creationId xmlns:a16="http://schemas.microsoft.com/office/drawing/2014/main" id="{FAC759FE-DC78-B084-B86F-D01C3025B6D9}"/>
              </a:ext>
            </a:extLst>
          </p:cNvPr>
          <p:cNvSpPr txBox="1"/>
          <p:nvPr/>
        </p:nvSpPr>
        <p:spPr>
          <a:xfrm>
            <a:off x="117986" y="271685"/>
            <a:ext cx="11189111" cy="677108"/>
          </a:xfrm>
          <a:prstGeom prst="rect">
            <a:avLst/>
          </a:prstGeom>
          <a:noFill/>
        </p:spPr>
        <p:txBody>
          <a:bodyPr wrap="square" rtlCol="0">
            <a:spAutoFit/>
          </a:bodyPr>
          <a:lstStyle/>
          <a:p>
            <a:r>
              <a:rPr lang="en-US" sz="2000" b="1">
                <a:solidFill>
                  <a:schemeClr val="tx1">
                    <a:lumMod val="65000"/>
                    <a:lumOff val="35000"/>
                  </a:schemeClr>
                </a:solidFill>
                <a:ea typeface="思源黑体 CN Medium" panose="020B0600000000000000" pitchFamily="34" charset="-122"/>
                <a:cs typeface="Arial" panose="020B0604020202020204" pitchFamily="34" charset="0"/>
              </a:rPr>
              <a:t>Analysis of the relationship between school bullying, cyberbullying, and substance use [15] </a:t>
            </a:r>
          </a:p>
          <a:p>
            <a:endParaRPr lang="en-US"/>
          </a:p>
        </p:txBody>
      </p:sp>
      <p:sp>
        <p:nvSpPr>
          <p:cNvPr id="11" name="Rectangle 10">
            <a:extLst>
              <a:ext uri="{FF2B5EF4-FFF2-40B4-BE49-F238E27FC236}">
                <a16:creationId xmlns:a16="http://schemas.microsoft.com/office/drawing/2014/main" id="{5F2D2952-E69B-2CB0-4A2C-BB51D5C60EF6}"/>
              </a:ext>
            </a:extLst>
          </p:cNvPr>
          <p:cNvSpPr/>
          <p:nvPr/>
        </p:nvSpPr>
        <p:spPr>
          <a:xfrm>
            <a:off x="0" y="27343"/>
            <a:ext cx="12192000" cy="6048809"/>
          </a:xfrm>
          <a:prstGeom prst="rect">
            <a:avLst/>
          </a:prstGeom>
          <a:solidFill>
            <a:srgbClr val="EEED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D7D5F752-0EDC-2370-8E52-3CA0D6AB3369}"/>
              </a:ext>
            </a:extLst>
          </p:cNvPr>
          <p:cNvGrpSpPr/>
          <p:nvPr/>
        </p:nvGrpSpPr>
        <p:grpSpPr>
          <a:xfrm>
            <a:off x="2308763" y="588498"/>
            <a:ext cx="7687626" cy="5681003"/>
            <a:chOff x="2308763" y="588498"/>
            <a:chExt cx="7687626" cy="5681003"/>
          </a:xfrm>
        </p:grpSpPr>
        <p:pic>
          <p:nvPicPr>
            <p:cNvPr id="13" name="Picture 12">
              <a:extLst>
                <a:ext uri="{FF2B5EF4-FFF2-40B4-BE49-F238E27FC236}">
                  <a16:creationId xmlns:a16="http://schemas.microsoft.com/office/drawing/2014/main" id="{226EA163-62F7-81DB-548C-72FACEDC45E3}"/>
                </a:ext>
              </a:extLst>
            </p:cNvPr>
            <p:cNvPicPr>
              <a:picLocks noChangeAspect="1"/>
            </p:cNvPicPr>
            <p:nvPr/>
          </p:nvPicPr>
          <p:blipFill>
            <a:blip r:embed="rId4"/>
            <a:stretch>
              <a:fillRect/>
            </a:stretch>
          </p:blipFill>
          <p:spPr>
            <a:xfrm>
              <a:off x="2308763" y="588498"/>
              <a:ext cx="7169535" cy="5681003"/>
            </a:xfrm>
            <a:prstGeom prst="rect">
              <a:avLst/>
            </a:prstGeom>
          </p:spPr>
        </p:pic>
        <p:sp>
          <p:nvSpPr>
            <p:cNvPr id="15" name="TextBox 14">
              <a:extLst>
                <a:ext uri="{FF2B5EF4-FFF2-40B4-BE49-F238E27FC236}">
                  <a16:creationId xmlns:a16="http://schemas.microsoft.com/office/drawing/2014/main" id="{7DDD63C8-464E-F029-DAC1-44175FBED82C}"/>
                </a:ext>
              </a:extLst>
            </p:cNvPr>
            <p:cNvSpPr txBox="1"/>
            <p:nvPr/>
          </p:nvSpPr>
          <p:spPr>
            <a:xfrm>
              <a:off x="9478298" y="5742007"/>
              <a:ext cx="518091" cy="424155"/>
            </a:xfrm>
            <a:prstGeom prst="rect">
              <a:avLst/>
            </a:prstGeom>
            <a:noFill/>
          </p:spPr>
          <p:txBody>
            <a:bodyPr wrap="none" rtlCol="0">
              <a:spAutoFit/>
            </a:bodyPr>
            <a:lstStyle/>
            <a:p>
              <a:pPr algn="r">
                <a:lnSpc>
                  <a:spcPct val="150000"/>
                </a:lnSpc>
              </a:pPr>
              <a:r>
                <a:rPr lang="en-US" sz="1600">
                  <a:solidFill>
                    <a:schemeClr val="tx1">
                      <a:lumMod val="50000"/>
                      <a:lumOff val="50000"/>
                    </a:schemeClr>
                  </a:solidFill>
                  <a:ea typeface="思源黑体 CN Medium" panose="020B0600000000000000" pitchFamily="34" charset="-122"/>
                </a:rPr>
                <a:t>[14]</a:t>
              </a:r>
            </a:p>
          </p:txBody>
        </p:sp>
      </p:grpSp>
      <p:sp>
        <p:nvSpPr>
          <p:cNvPr id="5" name="TextBox 4">
            <a:extLst>
              <a:ext uri="{FF2B5EF4-FFF2-40B4-BE49-F238E27FC236}">
                <a16:creationId xmlns:a16="http://schemas.microsoft.com/office/drawing/2014/main" id="{7E0C0218-E567-7BF0-1BFC-5AB72E4E9FB4}"/>
              </a:ext>
            </a:extLst>
          </p:cNvPr>
          <p:cNvSpPr txBox="1"/>
          <p:nvPr/>
        </p:nvSpPr>
        <p:spPr>
          <a:xfrm>
            <a:off x="11645175" y="6311847"/>
            <a:ext cx="294968" cy="369332"/>
          </a:xfrm>
          <a:prstGeom prst="rect">
            <a:avLst/>
          </a:prstGeom>
          <a:noFill/>
        </p:spPr>
        <p:txBody>
          <a:bodyPr wrap="square" rtlCol="0">
            <a:spAutoFit/>
          </a:bodyPr>
          <a:lstStyle/>
          <a:p>
            <a:r>
              <a:rPr lang="ar-EG">
                <a:solidFill>
                  <a:schemeClr val="tx1">
                    <a:lumMod val="95000"/>
                    <a:lumOff val="5000"/>
                  </a:schemeClr>
                </a:solidFill>
              </a:rPr>
              <a:t>8</a:t>
            </a:r>
            <a:endParaRPr lang="en-US">
              <a:solidFill>
                <a:schemeClr val="tx1">
                  <a:lumMod val="95000"/>
                  <a:lumOff val="5000"/>
                </a:schemeClr>
              </a:solidFill>
            </a:endParaRPr>
          </a:p>
        </p:txBody>
      </p:sp>
    </p:spTree>
    <p:extLst>
      <p:ext uri="{BB962C8B-B14F-4D97-AF65-F5344CB8AC3E}">
        <p14:creationId xmlns:p14="http://schemas.microsoft.com/office/powerpoint/2010/main" val="1214958479"/>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400" fill="hold"/>
                                        <p:tgtEl>
                                          <p:spTgt spid="9"/>
                                        </p:tgtEl>
                                        <p:attrNameLst>
                                          <p:attrName>ppt_w</p:attrName>
                                        </p:attrNameLst>
                                      </p:cBhvr>
                                      <p:tavLst>
                                        <p:tav tm="0">
                                          <p:val>
                                            <p:fltVal val="0"/>
                                          </p:val>
                                        </p:tav>
                                        <p:tav tm="100000">
                                          <p:val>
                                            <p:strVal val="#ppt_w"/>
                                          </p:val>
                                        </p:tav>
                                      </p:tavLst>
                                    </p:anim>
                                    <p:anim calcmode="lin" valueType="num">
                                      <p:cBhvr>
                                        <p:cTn id="8" dur="400" fill="hold"/>
                                        <p:tgtEl>
                                          <p:spTgt spid="9"/>
                                        </p:tgtEl>
                                        <p:attrNameLst>
                                          <p:attrName>ppt_h</p:attrName>
                                        </p:attrNameLst>
                                      </p:cBhvr>
                                      <p:tavLst>
                                        <p:tav tm="0">
                                          <p:val>
                                            <p:fltVal val="0"/>
                                          </p:val>
                                        </p:tav>
                                        <p:tav tm="100000">
                                          <p:val>
                                            <p:strVal val="#ppt_h"/>
                                          </p:val>
                                        </p:tav>
                                      </p:tavLst>
                                    </p:anim>
                                    <p:animEffect transition="in" filter="fade">
                                      <p:cBhvr>
                                        <p:cTn id="9" dur="4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400" fill="hold"/>
                                        <p:tgtEl>
                                          <p:spTgt spid="10"/>
                                        </p:tgtEl>
                                        <p:attrNameLst>
                                          <p:attrName>ppt_w</p:attrName>
                                        </p:attrNameLst>
                                      </p:cBhvr>
                                      <p:tavLst>
                                        <p:tav tm="0">
                                          <p:val>
                                            <p:fltVal val="0"/>
                                          </p:val>
                                        </p:tav>
                                        <p:tav tm="100000">
                                          <p:val>
                                            <p:strVal val="#ppt_w"/>
                                          </p:val>
                                        </p:tav>
                                      </p:tavLst>
                                    </p:anim>
                                    <p:anim calcmode="lin" valueType="num">
                                      <p:cBhvr>
                                        <p:cTn id="13" dur="400" fill="hold"/>
                                        <p:tgtEl>
                                          <p:spTgt spid="10"/>
                                        </p:tgtEl>
                                        <p:attrNameLst>
                                          <p:attrName>ppt_h</p:attrName>
                                        </p:attrNameLst>
                                      </p:cBhvr>
                                      <p:tavLst>
                                        <p:tav tm="0">
                                          <p:val>
                                            <p:fltVal val="0"/>
                                          </p:val>
                                        </p:tav>
                                        <p:tav tm="100000">
                                          <p:val>
                                            <p:strVal val="#ppt_h"/>
                                          </p:val>
                                        </p:tav>
                                      </p:tavLst>
                                    </p:anim>
                                    <p:animEffect transition="in" filter="fade">
                                      <p:cBhvr>
                                        <p:cTn id="14" dur="400"/>
                                        <p:tgtEl>
                                          <p:spTgt spid="10"/>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400" fill="hold"/>
                                        <p:tgtEl>
                                          <p:spTgt spid="4"/>
                                        </p:tgtEl>
                                        <p:attrNameLst>
                                          <p:attrName>ppt_w</p:attrName>
                                        </p:attrNameLst>
                                      </p:cBhvr>
                                      <p:tavLst>
                                        <p:tav tm="0">
                                          <p:val>
                                            <p:fltVal val="0"/>
                                          </p:val>
                                        </p:tav>
                                        <p:tav tm="100000">
                                          <p:val>
                                            <p:strVal val="#ppt_w"/>
                                          </p:val>
                                        </p:tav>
                                      </p:tavLst>
                                    </p:anim>
                                    <p:anim calcmode="lin" valueType="num">
                                      <p:cBhvr>
                                        <p:cTn id="18" dur="400" fill="hold"/>
                                        <p:tgtEl>
                                          <p:spTgt spid="4"/>
                                        </p:tgtEl>
                                        <p:attrNameLst>
                                          <p:attrName>ppt_h</p:attrName>
                                        </p:attrNameLst>
                                      </p:cBhvr>
                                      <p:tavLst>
                                        <p:tav tm="0">
                                          <p:val>
                                            <p:fltVal val="0"/>
                                          </p:val>
                                        </p:tav>
                                        <p:tav tm="100000">
                                          <p:val>
                                            <p:strVal val="#ppt_h"/>
                                          </p:val>
                                        </p:tav>
                                      </p:tavLst>
                                    </p:anim>
                                    <p:animEffect transition="in" filter="fade">
                                      <p:cBhvr>
                                        <p:cTn id="19" dur="4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400"/>
                                        <p:tgtEl>
                                          <p:spTgt spid="11"/>
                                        </p:tgtEl>
                                      </p:cBhvr>
                                    </p:animEffect>
                                  </p:childTnLst>
                                </p:cTn>
                              </p:par>
                            </p:childTnLst>
                          </p:cTn>
                        </p:par>
                        <p:par>
                          <p:cTn id="25" fill="hold">
                            <p:stCondLst>
                              <p:cond delay="400"/>
                            </p:stCondLst>
                            <p:childTnLst>
                              <p:par>
                                <p:cTn id="26" presetID="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400" fill="hold"/>
                                        <p:tgtEl>
                                          <p:spTgt spid="2"/>
                                        </p:tgtEl>
                                        <p:attrNameLst>
                                          <p:attrName>ppt_x</p:attrName>
                                        </p:attrNameLst>
                                      </p:cBhvr>
                                      <p:tavLst>
                                        <p:tav tm="0">
                                          <p:val>
                                            <p:strVal val="#ppt_x"/>
                                          </p:val>
                                        </p:tav>
                                        <p:tav tm="100000">
                                          <p:val>
                                            <p:strVal val="#ppt_x"/>
                                          </p:val>
                                        </p:tav>
                                      </p:tavLst>
                                    </p:anim>
                                    <p:anim calcmode="lin" valueType="num">
                                      <p:cBhvr additive="base">
                                        <p:cTn id="29" dur="4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5D27E86B-E429-48D2-A8E0-4E6632213F11}"/>
              </a:ext>
            </a:extLst>
          </p:cNvPr>
          <p:cNvGrpSpPr/>
          <p:nvPr/>
        </p:nvGrpSpPr>
        <p:grpSpPr>
          <a:xfrm>
            <a:off x="134711" y="1604945"/>
            <a:ext cx="6276480" cy="2026963"/>
            <a:chOff x="-430715" y="3631761"/>
            <a:chExt cx="4362159" cy="2026963"/>
          </a:xfrm>
        </p:grpSpPr>
        <p:sp>
          <p:nvSpPr>
            <p:cNvPr id="38" name="TextBox 48">
              <a:extLst>
                <a:ext uri="{FF2B5EF4-FFF2-40B4-BE49-F238E27FC236}">
                  <a16:creationId xmlns:a16="http://schemas.microsoft.com/office/drawing/2014/main" id="{FF2C3339-FB02-4D93-AC6E-D7968681981A}"/>
                </a:ext>
              </a:extLst>
            </p:cNvPr>
            <p:cNvSpPr txBox="1"/>
            <p:nvPr/>
          </p:nvSpPr>
          <p:spPr>
            <a:xfrm>
              <a:off x="-430715" y="3631761"/>
              <a:ext cx="2375382" cy="215444"/>
            </a:xfrm>
            <a:prstGeom prst="rect">
              <a:avLst/>
            </a:prstGeom>
            <a:noFill/>
          </p:spPr>
          <p:txBody>
            <a:bodyPr wrap="none" lIns="0" tIns="0" rIns="0" bIns="0" anchor="ctr" anchorCtr="0">
              <a:normAutofit fontScale="92500" lnSpcReduction="20000"/>
            </a:bodyPr>
            <a:lstStyle/>
            <a:p>
              <a:pPr algn="r"/>
              <a:r>
                <a:rPr lang="en-US" altLang="zh-CN" b="1">
                  <a:solidFill>
                    <a:schemeClr val="tx1">
                      <a:lumMod val="75000"/>
                      <a:lumOff val="25000"/>
                    </a:schemeClr>
                  </a:solidFill>
                  <a:ea typeface="思源黑体 CN Medium"/>
                </a:rPr>
                <a:t>Harmful Content Definition</a:t>
              </a:r>
            </a:p>
          </p:txBody>
        </p:sp>
        <p:cxnSp>
          <p:nvCxnSpPr>
            <p:cNvPr id="39" name="Straight Connector 49">
              <a:extLst>
                <a:ext uri="{FF2B5EF4-FFF2-40B4-BE49-F238E27FC236}">
                  <a16:creationId xmlns:a16="http://schemas.microsoft.com/office/drawing/2014/main" id="{7FC09C1B-863E-4705-ADAC-BE9CCE1D8622}"/>
                </a:ext>
              </a:extLst>
            </p:cNvPr>
            <p:cNvCxnSpPr/>
            <p:nvPr/>
          </p:nvCxnSpPr>
          <p:spPr>
            <a:xfrm>
              <a:off x="55241" y="4001141"/>
              <a:ext cx="237538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F6D96276-FC31-49EE-A50B-70BEE1D25BF9}"/>
                </a:ext>
              </a:extLst>
            </p:cNvPr>
            <p:cNvSpPr txBox="1"/>
            <p:nvPr/>
          </p:nvSpPr>
          <p:spPr>
            <a:xfrm>
              <a:off x="12302" y="4089064"/>
              <a:ext cx="39191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defTabSz="1219170">
                <a:lnSpc>
                  <a:spcPct val="100000"/>
                </a:lnSpc>
                <a:defRPr sz="1400">
                  <a:solidFill>
                    <a:schemeClr val="tx1">
                      <a:lumMod val="85000"/>
                      <a:lumOff val="15000"/>
                    </a:schemeClr>
                  </a:solidFill>
                  <a:ea typeface="微软雅黑" panose="020B0503020204020204" pitchFamily="34" charset="-122"/>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pPr latinLnBrk="1"/>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Any content that can </a:t>
              </a:r>
              <a:r>
                <a:rPr lang="en-US" altLang="zh-CN" sz="1600" b="1">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cause emotional</a:t>
              </a:r>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 </a:t>
              </a:r>
            </a:p>
            <a:p>
              <a:pPr latinLnBrk="1"/>
              <a:r>
                <a:rPr lang="en-US" altLang="zh-CN" sz="1600" b="1">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psychological</a:t>
              </a:r>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 or </a:t>
              </a:r>
              <a:r>
                <a:rPr lang="en-US" altLang="zh-CN" sz="1600" b="1">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physical harm to individuals</a:t>
              </a:r>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a:t>
              </a:r>
            </a:p>
            <a:p>
              <a:pPr latinLnBrk="1"/>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 </a:t>
              </a:r>
            </a:p>
            <a:p>
              <a:pPr latinLnBrk="1"/>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This includes text and images containing </a:t>
              </a:r>
            </a:p>
            <a:p>
              <a:pPr latinLnBrk="1"/>
              <a:r>
                <a:rPr lang="en-US" altLang="zh-CN" sz="1600" b="1">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threats, insults, offensive language</a:t>
              </a:r>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 </a:t>
              </a:r>
            </a:p>
            <a:p>
              <a:pPr latinLnBrk="1"/>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or any form of </a:t>
              </a:r>
              <a:r>
                <a:rPr lang="en-US" altLang="zh-CN" sz="1600" b="1">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aggressive behavior online</a:t>
              </a:r>
              <a:r>
                <a:rPr lang="en-US" altLang="zh-CN" sz="1600">
                  <a:solidFill>
                    <a:schemeClr val="tx1">
                      <a:lumMod val="75000"/>
                      <a:lumOff val="25000"/>
                    </a:schemeClr>
                  </a:solidFill>
                  <a:latin typeface="思源黑体 CN Medium" panose="020B0600000000000000" pitchFamily="34" charset="-122"/>
                  <a:ea typeface="思源黑体 CN Medium" panose="020B0600000000000000" pitchFamily="34" charset="-122"/>
                  <a:sym typeface="+mn-ea"/>
                </a:rPr>
                <a:t>.</a:t>
              </a:r>
              <a:endParaRPr lang="zh-CN" altLang="en-US" sz="160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41" name="组合 40">
            <a:extLst>
              <a:ext uri="{FF2B5EF4-FFF2-40B4-BE49-F238E27FC236}">
                <a16:creationId xmlns:a16="http://schemas.microsoft.com/office/drawing/2014/main" id="{79305F93-1E41-4154-A4AC-B9877FD6E80D}"/>
              </a:ext>
            </a:extLst>
          </p:cNvPr>
          <p:cNvGrpSpPr/>
          <p:nvPr/>
        </p:nvGrpSpPr>
        <p:grpSpPr>
          <a:xfrm>
            <a:off x="791684" y="3876553"/>
            <a:ext cx="5050315" cy="2845749"/>
            <a:chOff x="-141711" y="3709937"/>
            <a:chExt cx="5050315" cy="2845749"/>
          </a:xfrm>
        </p:grpSpPr>
        <p:sp>
          <p:nvSpPr>
            <p:cNvPr id="42" name="TextBox 48">
              <a:extLst>
                <a:ext uri="{FF2B5EF4-FFF2-40B4-BE49-F238E27FC236}">
                  <a16:creationId xmlns:a16="http://schemas.microsoft.com/office/drawing/2014/main" id="{DD9A874A-5663-44C1-B832-93F8BC6F37F4}"/>
                </a:ext>
              </a:extLst>
            </p:cNvPr>
            <p:cNvSpPr txBox="1"/>
            <p:nvPr/>
          </p:nvSpPr>
          <p:spPr>
            <a:xfrm>
              <a:off x="314866" y="3709937"/>
              <a:ext cx="2375381" cy="215444"/>
            </a:xfrm>
            <a:prstGeom prst="rect">
              <a:avLst/>
            </a:prstGeom>
            <a:noFill/>
          </p:spPr>
          <p:txBody>
            <a:bodyPr wrap="none" lIns="0" tIns="0" rIns="0" bIns="0" anchor="ctr" anchorCtr="0">
              <a:normAutofit fontScale="92500" lnSpcReduction="20000"/>
            </a:bodyPr>
            <a:lstStyle/>
            <a:p>
              <a:pPr algn="r"/>
              <a:r>
                <a:rPr lang="en-US" altLang="zh-CN" b="1">
                  <a:solidFill>
                    <a:schemeClr val="tx1">
                      <a:lumMod val="75000"/>
                      <a:lumOff val="25000"/>
                    </a:schemeClr>
                  </a:solidFill>
                  <a:ea typeface="思源黑体 CN Medium"/>
                </a:rPr>
                <a:t>Harmful Content Categories</a:t>
              </a:r>
              <a:endParaRPr lang="en-US" sz="1600">
                <a:solidFill>
                  <a:schemeClr val="tx1">
                    <a:lumMod val="75000"/>
                    <a:lumOff val="25000"/>
                  </a:schemeClr>
                </a:solidFill>
              </a:endParaRPr>
            </a:p>
          </p:txBody>
        </p:sp>
        <p:cxnSp>
          <p:nvCxnSpPr>
            <p:cNvPr id="43" name="Straight Connector 49">
              <a:extLst>
                <a:ext uri="{FF2B5EF4-FFF2-40B4-BE49-F238E27FC236}">
                  <a16:creationId xmlns:a16="http://schemas.microsoft.com/office/drawing/2014/main" id="{FEB56418-C2C8-4062-906A-90782793F24B}"/>
                </a:ext>
              </a:extLst>
            </p:cNvPr>
            <p:cNvCxnSpPr/>
            <p:nvPr/>
          </p:nvCxnSpPr>
          <p:spPr>
            <a:xfrm>
              <a:off x="-85985" y="3988191"/>
              <a:ext cx="237538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92708D3D-A8E8-42AE-8F8E-99E31359CCF8}"/>
                </a:ext>
              </a:extLst>
            </p:cNvPr>
            <p:cNvSpPr txBox="1"/>
            <p:nvPr/>
          </p:nvSpPr>
          <p:spPr>
            <a:xfrm>
              <a:off x="-141711" y="4001141"/>
              <a:ext cx="505031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zh-CN"/>
              </a:defPPr>
              <a:lvl1pPr defTabSz="1219170" latinLnBrk="1">
                <a:lnSpc>
                  <a:spcPct val="100000"/>
                </a:lnSpc>
                <a:defRPr sz="1400">
                  <a:solidFill>
                    <a:schemeClr val="tx1">
                      <a:lumMod val="75000"/>
                      <a:lumOff val="25000"/>
                    </a:schemeClr>
                  </a:solidFill>
                  <a:latin typeface="字魂35号-经典雅黑" panose="02000000000000000000" pitchFamily="2" charset="-122"/>
                  <a:ea typeface="字魂35号-经典雅黑" panose="02000000000000000000" pitchFamily="2" charset="-122"/>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pPr indent="-285750">
                <a:buFont typeface="Arial"/>
                <a:buChar char="•"/>
              </a:pPr>
              <a:r>
                <a:rPr lang="en-US" altLang="zh-CN" sz="1600">
                  <a:ea typeface="思源黑体 CN Medium" panose="020B0600000000000000" pitchFamily="34" charset="-122"/>
                  <a:sym typeface="+mn-ea"/>
                </a:rPr>
                <a:t>Images Filtering Categories:[6]</a:t>
              </a:r>
            </a:p>
            <a:p>
              <a:pPr marL="457200" lvl="2" indent="-285750" defTabSz="1219170" latinLnBrk="1">
                <a:buFont typeface="Courier New" panose="02070309020205020404" pitchFamily="49" charset="0"/>
                <a:buChar char="o"/>
              </a:pPr>
              <a:r>
                <a:rPr lang="en-US" altLang="zh-CN" sz="1600">
                  <a:solidFill>
                    <a:schemeClr val="tx1">
                      <a:lumMod val="75000"/>
                      <a:lumOff val="25000"/>
                    </a:schemeClr>
                  </a:solidFill>
                  <a:ea typeface="思源黑体 CN Medium" panose="020B0600000000000000" pitchFamily="34" charset="-122"/>
                  <a:sym typeface="+mn-ea"/>
                </a:rPr>
                <a:t>Accidents</a:t>
              </a:r>
            </a:p>
            <a:p>
              <a:pPr marL="457200" lvl="2" indent="-285750" defTabSz="1219170" latinLnBrk="1">
                <a:buFont typeface="Courier New" panose="02070309020205020404" pitchFamily="49" charset="0"/>
                <a:buChar char="o"/>
              </a:pPr>
              <a:r>
                <a:rPr lang="en-US" altLang="zh-CN" sz="1600">
                  <a:solidFill>
                    <a:schemeClr val="tx1">
                      <a:lumMod val="75000"/>
                      <a:lumOff val="25000"/>
                    </a:schemeClr>
                  </a:solidFill>
                  <a:ea typeface="思源黑体 CN Medium" panose="020B0600000000000000" pitchFamily="34" charset="-122"/>
                  <a:sym typeface="+mn-ea"/>
                </a:rPr>
                <a:t>Murder</a:t>
              </a:r>
            </a:p>
            <a:p>
              <a:pPr marL="457200" lvl="2" indent="-285750" defTabSz="1219170" latinLnBrk="1">
                <a:buFont typeface="Courier New" panose="02070309020205020404" pitchFamily="49" charset="0"/>
                <a:buChar char="o"/>
              </a:pPr>
              <a:r>
                <a:rPr lang="en-US" altLang="zh-CN" sz="1600">
                  <a:solidFill>
                    <a:schemeClr val="tx1">
                      <a:lumMod val="75000"/>
                      <a:lumOff val="25000"/>
                    </a:schemeClr>
                  </a:solidFill>
                  <a:ea typeface="思源黑体 CN Medium" panose="020B0600000000000000" pitchFamily="34" charset="-122"/>
                  <a:sym typeface="+mn-ea"/>
                </a:rPr>
                <a:t>Robbery</a:t>
              </a:r>
            </a:p>
            <a:p>
              <a:pPr marL="457200" lvl="2" indent="-285750" defTabSz="1219170" latinLnBrk="1">
                <a:buFont typeface="Courier New" panose="02070309020205020404" pitchFamily="49" charset="0"/>
                <a:buChar char="o"/>
              </a:pPr>
              <a:r>
                <a:rPr lang="en-US" altLang="zh-CN" sz="1600">
                  <a:solidFill>
                    <a:schemeClr val="tx1">
                      <a:lumMod val="75000"/>
                      <a:lumOff val="25000"/>
                    </a:schemeClr>
                  </a:solidFill>
                  <a:ea typeface="思源黑体 CN Medium" panose="020B0600000000000000" pitchFamily="34" charset="-122"/>
                  <a:sym typeface="+mn-ea"/>
                </a:rPr>
                <a:t>Other</a:t>
              </a:r>
            </a:p>
            <a:p>
              <a:pPr>
                <a:buFont typeface="Arial"/>
                <a:buChar char="•"/>
              </a:pPr>
              <a:r>
                <a:rPr lang="en-US" altLang="zh-CN" sz="1600">
                  <a:ea typeface="思源黑体 CN Medium" panose="020B0600000000000000" pitchFamily="34" charset="-122"/>
                  <a:sym typeface="+mn-ea"/>
                </a:rPr>
                <a:t>   Text Filtering Categories: [13]</a:t>
              </a:r>
            </a:p>
            <a:p>
              <a:pPr marL="457200" lvl="2" indent="-285750" defTabSz="1219170" latinLnBrk="1">
                <a:buFont typeface="Courier New" panose="02070309020205020404" pitchFamily="49" charset="0"/>
                <a:buChar char="o"/>
              </a:pPr>
              <a:r>
                <a:rPr lang="en-US" altLang="zh-CN" sz="1600">
                  <a:solidFill>
                    <a:schemeClr val="tx1">
                      <a:lumMod val="75000"/>
                      <a:lumOff val="25000"/>
                    </a:schemeClr>
                  </a:solidFill>
                  <a:ea typeface="思源黑体 CN Medium" panose="020B0600000000000000" pitchFamily="34" charset="-122"/>
                  <a:sym typeface="+mn-ea"/>
                </a:rPr>
                <a:t>Offensive</a:t>
              </a:r>
            </a:p>
            <a:p>
              <a:pPr marL="457200" lvl="2" indent="-285750" defTabSz="1219170" latinLnBrk="1">
                <a:buFont typeface="Courier New" panose="02070309020205020404" pitchFamily="49" charset="0"/>
                <a:buChar char="o"/>
              </a:pPr>
              <a:r>
                <a:rPr lang="en-US" altLang="zh-CN" sz="1600">
                  <a:solidFill>
                    <a:schemeClr val="tx1">
                      <a:lumMod val="75000"/>
                      <a:lumOff val="25000"/>
                    </a:schemeClr>
                  </a:solidFill>
                  <a:ea typeface="思源黑体 CN Medium" panose="020B0600000000000000" pitchFamily="34" charset="-122"/>
                  <a:sym typeface="+mn-ea"/>
                </a:rPr>
                <a:t>Hate speech</a:t>
              </a:r>
            </a:p>
            <a:p>
              <a:pPr marL="457200" lvl="2" indent="-285750" defTabSz="1219170" latinLnBrk="1">
                <a:buFont typeface="Courier New" panose="02070309020205020404" pitchFamily="49" charset="0"/>
                <a:buChar char="o"/>
              </a:pPr>
              <a:r>
                <a:rPr lang="en-US" altLang="zh-CN" sz="1600">
                  <a:solidFill>
                    <a:schemeClr val="tx1">
                      <a:lumMod val="75000"/>
                      <a:lumOff val="25000"/>
                    </a:schemeClr>
                  </a:solidFill>
                  <a:ea typeface="思源黑体 CN Medium" panose="020B0600000000000000" pitchFamily="34" charset="-122"/>
                  <a:sym typeface="+mn-ea"/>
                </a:rPr>
                <a:t>Neither</a:t>
              </a:r>
            </a:p>
            <a:p>
              <a:pPr marL="0" lvl="1" defTabSz="1219170" latinLnBrk="1">
                <a:buFont typeface="Arial"/>
                <a:buChar char="•"/>
              </a:pPr>
              <a:endParaRPr lang="en-US" altLang="zh-CN" sz="1600">
                <a:solidFill>
                  <a:schemeClr val="tx1">
                    <a:lumMod val="75000"/>
                    <a:lumOff val="25000"/>
                  </a:schemeClr>
                </a:solidFill>
                <a:ea typeface="思源黑体 CN Medium" panose="020B0600000000000000" pitchFamily="34" charset="-122"/>
                <a:sym typeface="+mn-ea"/>
              </a:endParaRPr>
            </a:p>
          </p:txBody>
        </p:sp>
      </p:grpSp>
      <p:sp>
        <p:nvSpPr>
          <p:cNvPr id="56" name="矩形 55"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709B2F46-2757-4997-BF62-6B17619E497E}"/>
              </a:ext>
            </a:extLst>
          </p:cNvPr>
          <p:cNvSpPr/>
          <p:nvPr/>
        </p:nvSpPr>
        <p:spPr>
          <a:xfrm>
            <a:off x="267037" y="533400"/>
            <a:ext cx="209550" cy="609600"/>
          </a:xfrm>
          <a:prstGeom prst="rect">
            <a:avLst/>
          </a:prstGeom>
          <a:solidFill>
            <a:srgbClr val="004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grpSp>
        <p:nvGrpSpPr>
          <p:cNvPr id="67" name="组合 5">
            <a:extLst>
              <a:ext uri="{FF2B5EF4-FFF2-40B4-BE49-F238E27FC236}">
                <a16:creationId xmlns:a16="http://schemas.microsoft.com/office/drawing/2014/main" id="{151AF741-967F-DC7F-1413-24E42079555A}"/>
              </a:ext>
            </a:extLst>
          </p:cNvPr>
          <p:cNvGrpSpPr/>
          <p:nvPr/>
        </p:nvGrpSpPr>
        <p:grpSpPr>
          <a:xfrm>
            <a:off x="7513027" y="1895121"/>
            <a:ext cx="3018702" cy="4290126"/>
            <a:chOff x="4494510" y="1894599"/>
            <a:chExt cx="3177585" cy="4515927"/>
          </a:xfrm>
        </p:grpSpPr>
        <p:grpSp>
          <p:nvGrpSpPr>
            <p:cNvPr id="68" name="Group 2">
              <a:extLst>
                <a:ext uri="{FF2B5EF4-FFF2-40B4-BE49-F238E27FC236}">
                  <a16:creationId xmlns:a16="http://schemas.microsoft.com/office/drawing/2014/main" id="{0643CFF4-03BF-F75F-834F-100963C56B22}"/>
                </a:ext>
              </a:extLst>
            </p:cNvPr>
            <p:cNvGrpSpPr/>
            <p:nvPr/>
          </p:nvGrpSpPr>
          <p:grpSpPr>
            <a:xfrm>
              <a:off x="5756542" y="3825805"/>
              <a:ext cx="342412" cy="342413"/>
              <a:chOff x="4326855" y="2690011"/>
              <a:chExt cx="256888" cy="256889"/>
            </a:xfrm>
            <a:solidFill>
              <a:srgbClr val="7E397A"/>
            </a:solidFill>
          </p:grpSpPr>
          <p:sp>
            <p:nvSpPr>
              <p:cNvPr id="83" name="Oval 735">
                <a:extLst>
                  <a:ext uri="{FF2B5EF4-FFF2-40B4-BE49-F238E27FC236}">
                    <a16:creationId xmlns:a16="http://schemas.microsoft.com/office/drawing/2014/main" id="{F9E96C88-720D-0931-E007-A0AACC4FEA49}"/>
                  </a:ext>
                </a:extLst>
              </p:cNvPr>
              <p:cNvSpPr>
                <a:spLocks noChangeArrowheads="1"/>
              </p:cNvSpPr>
              <p:nvPr/>
            </p:nvSpPr>
            <p:spPr bwMode="auto">
              <a:xfrm>
                <a:off x="4326855" y="2690011"/>
                <a:ext cx="256888" cy="256889"/>
              </a:xfrm>
              <a:prstGeom prst="ellipse">
                <a:avLst/>
              </a:pr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84" name="Freeform 736">
                <a:extLst>
                  <a:ext uri="{FF2B5EF4-FFF2-40B4-BE49-F238E27FC236}">
                    <a16:creationId xmlns:a16="http://schemas.microsoft.com/office/drawing/2014/main" id="{97FFBFF4-F7A9-B01B-DB18-24D3F272152D}"/>
                  </a:ext>
                </a:extLst>
              </p:cNvPr>
              <p:cNvSpPr>
                <a:spLocks/>
              </p:cNvSpPr>
              <p:nvPr/>
            </p:nvSpPr>
            <p:spPr bwMode="auto">
              <a:xfrm>
                <a:off x="4464841" y="2722306"/>
                <a:ext cx="107159" cy="124775"/>
              </a:xfrm>
              <a:custGeom>
                <a:avLst/>
                <a:gdLst>
                  <a:gd name="T0" fmla="*/ 0 w 17"/>
                  <a:gd name="T1" fmla="*/ 0 h 20"/>
                  <a:gd name="T2" fmla="*/ 13 w 17"/>
                  <a:gd name="T3" fmla="*/ 20 h 20"/>
                  <a:gd name="T4" fmla="*/ 0 w 17"/>
                  <a:gd name="T5" fmla="*/ 0 h 20"/>
                </a:gdLst>
                <a:ahLst/>
                <a:cxnLst>
                  <a:cxn ang="0">
                    <a:pos x="T0" y="T1"/>
                  </a:cxn>
                  <a:cxn ang="0">
                    <a:pos x="T2" y="T3"/>
                  </a:cxn>
                  <a:cxn ang="0">
                    <a:pos x="T4" y="T5"/>
                  </a:cxn>
                </a:cxnLst>
                <a:rect l="0" t="0" r="r" b="b"/>
                <a:pathLst>
                  <a:path w="17" h="20">
                    <a:moveTo>
                      <a:pt x="0" y="0"/>
                    </a:moveTo>
                    <a:cubicBezTo>
                      <a:pt x="0" y="0"/>
                      <a:pt x="17" y="3"/>
                      <a:pt x="13" y="20"/>
                    </a:cubicBezTo>
                    <a:cubicBezTo>
                      <a:pt x="13" y="20"/>
                      <a:pt x="9" y="7"/>
                      <a:pt x="0" y="0"/>
                    </a:cubicBezTo>
                    <a:close/>
                  </a:path>
                </a:pathLst>
              </a:cu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grpSp>
        <p:sp>
          <p:nvSpPr>
            <p:cNvPr id="69" name="Freeform 738">
              <a:extLst>
                <a:ext uri="{FF2B5EF4-FFF2-40B4-BE49-F238E27FC236}">
                  <a16:creationId xmlns:a16="http://schemas.microsoft.com/office/drawing/2014/main" id="{FA895CF1-E3CF-2036-0FD8-C8034D57C490}"/>
                </a:ext>
              </a:extLst>
            </p:cNvPr>
            <p:cNvSpPr>
              <a:spLocks/>
            </p:cNvSpPr>
            <p:nvPr/>
          </p:nvSpPr>
          <p:spPr bwMode="auto">
            <a:xfrm>
              <a:off x="6292663" y="1894599"/>
              <a:ext cx="500900" cy="1639664"/>
            </a:xfrm>
            <a:custGeom>
              <a:avLst/>
              <a:gdLst>
                <a:gd name="T0" fmla="*/ 16 w 60"/>
                <a:gd name="T1" fmla="*/ 196 h 196"/>
                <a:gd name="T2" fmla="*/ 0 w 60"/>
                <a:gd name="T3" fmla="*/ 180 h 196"/>
                <a:gd name="T4" fmla="*/ 0 w 60"/>
                <a:gd name="T5" fmla="*/ 15 h 196"/>
                <a:gd name="T6" fmla="*/ 16 w 60"/>
                <a:gd name="T7" fmla="*/ 0 h 196"/>
                <a:gd name="T8" fmla="*/ 45 w 60"/>
                <a:gd name="T9" fmla="*/ 0 h 196"/>
                <a:gd name="T10" fmla="*/ 60 w 60"/>
                <a:gd name="T11" fmla="*/ 15 h 196"/>
                <a:gd name="T12" fmla="*/ 45 w 60"/>
                <a:gd name="T13" fmla="*/ 30 h 196"/>
                <a:gd name="T14" fmla="*/ 31 w 60"/>
                <a:gd name="T15" fmla="*/ 30 h 196"/>
                <a:gd name="T16" fmla="*/ 31 w 60"/>
                <a:gd name="T17" fmla="*/ 180 h 196"/>
                <a:gd name="T18" fmla="*/ 16 w 60"/>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96">
                  <a:moveTo>
                    <a:pt x="16" y="196"/>
                  </a:moveTo>
                  <a:cubicBezTo>
                    <a:pt x="7" y="196"/>
                    <a:pt x="0" y="189"/>
                    <a:pt x="0" y="180"/>
                  </a:cubicBezTo>
                  <a:cubicBezTo>
                    <a:pt x="0" y="15"/>
                    <a:pt x="0" y="15"/>
                    <a:pt x="0" y="15"/>
                  </a:cubicBezTo>
                  <a:cubicBezTo>
                    <a:pt x="0" y="7"/>
                    <a:pt x="7" y="0"/>
                    <a:pt x="16" y="0"/>
                  </a:cubicBezTo>
                  <a:cubicBezTo>
                    <a:pt x="45" y="0"/>
                    <a:pt x="45" y="0"/>
                    <a:pt x="45" y="0"/>
                  </a:cubicBezTo>
                  <a:cubicBezTo>
                    <a:pt x="53" y="0"/>
                    <a:pt x="60" y="7"/>
                    <a:pt x="60" y="15"/>
                  </a:cubicBezTo>
                  <a:cubicBezTo>
                    <a:pt x="60" y="23"/>
                    <a:pt x="53" y="30"/>
                    <a:pt x="45" y="30"/>
                  </a:cubicBezTo>
                  <a:cubicBezTo>
                    <a:pt x="31" y="30"/>
                    <a:pt x="31" y="30"/>
                    <a:pt x="31" y="30"/>
                  </a:cubicBezTo>
                  <a:cubicBezTo>
                    <a:pt x="31" y="180"/>
                    <a:pt x="31" y="180"/>
                    <a:pt x="31" y="180"/>
                  </a:cubicBezTo>
                  <a:cubicBezTo>
                    <a:pt x="31" y="189"/>
                    <a:pt x="24" y="196"/>
                    <a:pt x="16" y="196"/>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lumMod val="75000"/>
                  </a:prstClr>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70" name="Freeform 739">
              <a:extLst>
                <a:ext uri="{FF2B5EF4-FFF2-40B4-BE49-F238E27FC236}">
                  <a16:creationId xmlns:a16="http://schemas.microsoft.com/office/drawing/2014/main" id="{9845A447-8CCA-1542-67CC-C8350D7376E6}"/>
                </a:ext>
              </a:extLst>
            </p:cNvPr>
            <p:cNvSpPr>
              <a:spLocks/>
            </p:cNvSpPr>
            <p:nvPr/>
          </p:nvSpPr>
          <p:spPr bwMode="auto">
            <a:xfrm>
              <a:off x="6282879" y="3258380"/>
              <a:ext cx="1389213" cy="1688581"/>
            </a:xfrm>
            <a:custGeom>
              <a:avLst/>
              <a:gdLst>
                <a:gd name="T0" fmla="*/ 151 w 166"/>
                <a:gd name="T1" fmla="*/ 202 h 202"/>
                <a:gd name="T2" fmla="*/ 135 w 166"/>
                <a:gd name="T3" fmla="*/ 187 h 202"/>
                <a:gd name="T4" fmla="*/ 13 w 166"/>
                <a:gd name="T5" fmla="*/ 32 h 202"/>
                <a:gd name="T6" fmla="*/ 2 w 166"/>
                <a:gd name="T7" fmla="*/ 14 h 202"/>
                <a:gd name="T8" fmla="*/ 20 w 166"/>
                <a:gd name="T9" fmla="*/ 2 h 202"/>
                <a:gd name="T10" fmla="*/ 166 w 166"/>
                <a:gd name="T11" fmla="*/ 187 h 202"/>
                <a:gd name="T12" fmla="*/ 151 w 166"/>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166" h="202">
                  <a:moveTo>
                    <a:pt x="151" y="202"/>
                  </a:moveTo>
                  <a:cubicBezTo>
                    <a:pt x="142" y="202"/>
                    <a:pt x="135" y="196"/>
                    <a:pt x="135" y="187"/>
                  </a:cubicBezTo>
                  <a:cubicBezTo>
                    <a:pt x="135" y="113"/>
                    <a:pt x="85" y="49"/>
                    <a:pt x="13" y="32"/>
                  </a:cubicBezTo>
                  <a:cubicBezTo>
                    <a:pt x="5" y="30"/>
                    <a:pt x="0" y="22"/>
                    <a:pt x="2" y="14"/>
                  </a:cubicBezTo>
                  <a:cubicBezTo>
                    <a:pt x="4" y="5"/>
                    <a:pt x="12" y="0"/>
                    <a:pt x="20" y="2"/>
                  </a:cubicBezTo>
                  <a:cubicBezTo>
                    <a:pt x="106" y="23"/>
                    <a:pt x="166" y="99"/>
                    <a:pt x="166" y="187"/>
                  </a:cubicBezTo>
                  <a:cubicBezTo>
                    <a:pt x="166" y="196"/>
                    <a:pt x="159" y="202"/>
                    <a:pt x="151" y="202"/>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71" name="Freeform 740">
              <a:extLst>
                <a:ext uri="{FF2B5EF4-FFF2-40B4-BE49-F238E27FC236}">
                  <a16:creationId xmlns:a16="http://schemas.microsoft.com/office/drawing/2014/main" id="{035AF332-B915-A9DD-2419-B5C79ECA4873}"/>
                </a:ext>
              </a:extLst>
            </p:cNvPr>
            <p:cNvSpPr>
              <a:spLocks/>
            </p:cNvSpPr>
            <p:nvPr/>
          </p:nvSpPr>
          <p:spPr bwMode="auto">
            <a:xfrm>
              <a:off x="5958079" y="4696510"/>
              <a:ext cx="1714016" cy="1714016"/>
            </a:xfrm>
            <a:custGeom>
              <a:avLst/>
              <a:gdLst>
                <a:gd name="T0" fmla="*/ 15 w 205"/>
                <a:gd name="T1" fmla="*/ 205 h 205"/>
                <a:gd name="T2" fmla="*/ 0 w 205"/>
                <a:gd name="T3" fmla="*/ 190 h 205"/>
                <a:gd name="T4" fmla="*/ 15 w 205"/>
                <a:gd name="T5" fmla="*/ 174 h 205"/>
                <a:gd name="T6" fmla="*/ 174 w 205"/>
                <a:gd name="T7" fmla="*/ 15 h 205"/>
                <a:gd name="T8" fmla="*/ 190 w 205"/>
                <a:gd name="T9" fmla="*/ 0 h 205"/>
                <a:gd name="T10" fmla="*/ 205 w 205"/>
                <a:gd name="T11" fmla="*/ 15 h 205"/>
                <a:gd name="T12" fmla="*/ 15 w 205"/>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205" h="205">
                  <a:moveTo>
                    <a:pt x="15" y="205"/>
                  </a:moveTo>
                  <a:cubicBezTo>
                    <a:pt x="6" y="205"/>
                    <a:pt x="0" y="198"/>
                    <a:pt x="0" y="190"/>
                  </a:cubicBezTo>
                  <a:cubicBezTo>
                    <a:pt x="0" y="181"/>
                    <a:pt x="6" y="174"/>
                    <a:pt x="15" y="174"/>
                  </a:cubicBezTo>
                  <a:cubicBezTo>
                    <a:pt x="103" y="174"/>
                    <a:pt x="174" y="103"/>
                    <a:pt x="174" y="15"/>
                  </a:cubicBezTo>
                  <a:cubicBezTo>
                    <a:pt x="174" y="7"/>
                    <a:pt x="181" y="0"/>
                    <a:pt x="190" y="0"/>
                  </a:cubicBezTo>
                  <a:cubicBezTo>
                    <a:pt x="198" y="0"/>
                    <a:pt x="205" y="7"/>
                    <a:pt x="205" y="15"/>
                  </a:cubicBezTo>
                  <a:cubicBezTo>
                    <a:pt x="205" y="120"/>
                    <a:pt x="120" y="205"/>
                    <a:pt x="15" y="205"/>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72" name="Freeform 741">
              <a:extLst>
                <a:ext uri="{FF2B5EF4-FFF2-40B4-BE49-F238E27FC236}">
                  <a16:creationId xmlns:a16="http://schemas.microsoft.com/office/drawing/2014/main" id="{D2E6DFCC-2461-D0F0-9722-2D562D938A11}"/>
                </a:ext>
              </a:extLst>
            </p:cNvPr>
            <p:cNvSpPr>
              <a:spLocks/>
            </p:cNvSpPr>
            <p:nvPr/>
          </p:nvSpPr>
          <p:spPr bwMode="auto">
            <a:xfrm>
              <a:off x="4494511" y="4696510"/>
              <a:ext cx="1714016" cy="1714016"/>
            </a:xfrm>
            <a:custGeom>
              <a:avLst/>
              <a:gdLst>
                <a:gd name="T0" fmla="*/ 190 w 205"/>
                <a:gd name="T1" fmla="*/ 205 h 205"/>
                <a:gd name="T2" fmla="*/ 0 w 205"/>
                <a:gd name="T3" fmla="*/ 15 h 205"/>
                <a:gd name="T4" fmla="*/ 15 w 205"/>
                <a:gd name="T5" fmla="*/ 0 h 205"/>
                <a:gd name="T6" fmla="*/ 31 w 205"/>
                <a:gd name="T7" fmla="*/ 15 h 205"/>
                <a:gd name="T8" fmla="*/ 190 w 205"/>
                <a:gd name="T9" fmla="*/ 174 h 205"/>
                <a:gd name="T10" fmla="*/ 205 w 205"/>
                <a:gd name="T11" fmla="*/ 190 h 205"/>
                <a:gd name="T12" fmla="*/ 190 w 205"/>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205" h="205">
                  <a:moveTo>
                    <a:pt x="190" y="205"/>
                  </a:moveTo>
                  <a:cubicBezTo>
                    <a:pt x="85" y="205"/>
                    <a:pt x="0" y="120"/>
                    <a:pt x="0" y="15"/>
                  </a:cubicBezTo>
                  <a:cubicBezTo>
                    <a:pt x="0" y="7"/>
                    <a:pt x="7" y="0"/>
                    <a:pt x="15" y="0"/>
                  </a:cubicBezTo>
                  <a:cubicBezTo>
                    <a:pt x="24" y="0"/>
                    <a:pt x="31" y="7"/>
                    <a:pt x="31" y="15"/>
                  </a:cubicBezTo>
                  <a:cubicBezTo>
                    <a:pt x="31" y="103"/>
                    <a:pt x="102" y="174"/>
                    <a:pt x="190" y="174"/>
                  </a:cubicBezTo>
                  <a:cubicBezTo>
                    <a:pt x="198" y="174"/>
                    <a:pt x="205" y="181"/>
                    <a:pt x="205" y="190"/>
                  </a:cubicBezTo>
                  <a:cubicBezTo>
                    <a:pt x="205" y="198"/>
                    <a:pt x="198" y="205"/>
                    <a:pt x="190" y="205"/>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73" name="Freeform 742">
              <a:extLst>
                <a:ext uri="{FF2B5EF4-FFF2-40B4-BE49-F238E27FC236}">
                  <a16:creationId xmlns:a16="http://schemas.microsoft.com/office/drawing/2014/main" id="{C1FD7891-EB10-B0D6-214C-1E0CD6B539D4}"/>
                </a:ext>
              </a:extLst>
            </p:cNvPr>
            <p:cNvSpPr>
              <a:spLocks/>
            </p:cNvSpPr>
            <p:nvPr/>
          </p:nvSpPr>
          <p:spPr bwMode="auto">
            <a:xfrm>
              <a:off x="4494510" y="3258380"/>
              <a:ext cx="1387257" cy="1688581"/>
            </a:xfrm>
            <a:custGeom>
              <a:avLst/>
              <a:gdLst>
                <a:gd name="T0" fmla="*/ 15 w 166"/>
                <a:gd name="T1" fmla="*/ 202 h 202"/>
                <a:gd name="T2" fmla="*/ 0 w 166"/>
                <a:gd name="T3" fmla="*/ 187 h 202"/>
                <a:gd name="T4" fmla="*/ 146 w 166"/>
                <a:gd name="T5" fmla="*/ 2 h 202"/>
                <a:gd name="T6" fmla="*/ 164 w 166"/>
                <a:gd name="T7" fmla="*/ 14 h 202"/>
                <a:gd name="T8" fmla="*/ 153 w 166"/>
                <a:gd name="T9" fmla="*/ 32 h 202"/>
                <a:gd name="T10" fmla="*/ 31 w 166"/>
                <a:gd name="T11" fmla="*/ 187 h 202"/>
                <a:gd name="T12" fmla="*/ 15 w 166"/>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166" h="202">
                  <a:moveTo>
                    <a:pt x="15" y="202"/>
                  </a:moveTo>
                  <a:cubicBezTo>
                    <a:pt x="7" y="202"/>
                    <a:pt x="0" y="196"/>
                    <a:pt x="0" y="187"/>
                  </a:cubicBezTo>
                  <a:cubicBezTo>
                    <a:pt x="0" y="99"/>
                    <a:pt x="60" y="23"/>
                    <a:pt x="146" y="2"/>
                  </a:cubicBezTo>
                  <a:cubicBezTo>
                    <a:pt x="154" y="0"/>
                    <a:pt x="162" y="5"/>
                    <a:pt x="164" y="14"/>
                  </a:cubicBezTo>
                  <a:cubicBezTo>
                    <a:pt x="166" y="22"/>
                    <a:pt x="161" y="30"/>
                    <a:pt x="153" y="32"/>
                  </a:cubicBezTo>
                  <a:cubicBezTo>
                    <a:pt x="81" y="49"/>
                    <a:pt x="31" y="113"/>
                    <a:pt x="31" y="187"/>
                  </a:cubicBezTo>
                  <a:cubicBezTo>
                    <a:pt x="31" y="196"/>
                    <a:pt x="24" y="202"/>
                    <a:pt x="15" y="202"/>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74" name="Freeform 743">
              <a:extLst>
                <a:ext uri="{FF2B5EF4-FFF2-40B4-BE49-F238E27FC236}">
                  <a16:creationId xmlns:a16="http://schemas.microsoft.com/office/drawing/2014/main" id="{360FDD9B-118D-AE09-23C1-6EFE7853940C}"/>
                </a:ext>
              </a:extLst>
            </p:cNvPr>
            <p:cNvSpPr>
              <a:spLocks/>
            </p:cNvSpPr>
            <p:nvPr/>
          </p:nvSpPr>
          <p:spPr bwMode="auto">
            <a:xfrm>
              <a:off x="5355429" y="1894599"/>
              <a:ext cx="510683" cy="1639664"/>
            </a:xfrm>
            <a:custGeom>
              <a:avLst/>
              <a:gdLst>
                <a:gd name="T0" fmla="*/ 46 w 61"/>
                <a:gd name="T1" fmla="*/ 196 h 196"/>
                <a:gd name="T2" fmla="*/ 31 w 61"/>
                <a:gd name="T3" fmla="*/ 180 h 196"/>
                <a:gd name="T4" fmla="*/ 31 w 61"/>
                <a:gd name="T5" fmla="*/ 30 h 196"/>
                <a:gd name="T6" fmla="*/ 15 w 61"/>
                <a:gd name="T7" fmla="*/ 30 h 196"/>
                <a:gd name="T8" fmla="*/ 0 w 61"/>
                <a:gd name="T9" fmla="*/ 15 h 196"/>
                <a:gd name="T10" fmla="*/ 15 w 61"/>
                <a:gd name="T11" fmla="*/ 0 h 196"/>
                <a:gd name="T12" fmla="*/ 46 w 61"/>
                <a:gd name="T13" fmla="*/ 0 h 196"/>
                <a:gd name="T14" fmla="*/ 61 w 61"/>
                <a:gd name="T15" fmla="*/ 15 h 196"/>
                <a:gd name="T16" fmla="*/ 61 w 61"/>
                <a:gd name="T17" fmla="*/ 180 h 196"/>
                <a:gd name="T18" fmla="*/ 46 w 61"/>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96">
                  <a:moveTo>
                    <a:pt x="46" y="196"/>
                  </a:moveTo>
                  <a:cubicBezTo>
                    <a:pt x="38" y="196"/>
                    <a:pt x="31" y="189"/>
                    <a:pt x="31" y="180"/>
                  </a:cubicBezTo>
                  <a:cubicBezTo>
                    <a:pt x="31" y="30"/>
                    <a:pt x="31" y="30"/>
                    <a:pt x="31" y="30"/>
                  </a:cubicBezTo>
                  <a:cubicBezTo>
                    <a:pt x="15" y="30"/>
                    <a:pt x="15" y="30"/>
                    <a:pt x="15" y="30"/>
                  </a:cubicBezTo>
                  <a:cubicBezTo>
                    <a:pt x="6" y="30"/>
                    <a:pt x="0" y="23"/>
                    <a:pt x="0" y="15"/>
                  </a:cubicBezTo>
                  <a:cubicBezTo>
                    <a:pt x="0" y="7"/>
                    <a:pt x="6" y="0"/>
                    <a:pt x="15" y="0"/>
                  </a:cubicBezTo>
                  <a:cubicBezTo>
                    <a:pt x="46" y="0"/>
                    <a:pt x="46" y="0"/>
                    <a:pt x="46" y="0"/>
                  </a:cubicBezTo>
                  <a:cubicBezTo>
                    <a:pt x="55" y="0"/>
                    <a:pt x="61" y="7"/>
                    <a:pt x="61" y="15"/>
                  </a:cubicBezTo>
                  <a:cubicBezTo>
                    <a:pt x="61" y="180"/>
                    <a:pt x="61" y="180"/>
                    <a:pt x="61" y="180"/>
                  </a:cubicBezTo>
                  <a:cubicBezTo>
                    <a:pt x="61" y="189"/>
                    <a:pt x="55" y="196"/>
                    <a:pt x="46" y="196"/>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grpSp>
          <p:nvGrpSpPr>
            <p:cNvPr id="75" name="Group 1">
              <a:extLst>
                <a:ext uri="{FF2B5EF4-FFF2-40B4-BE49-F238E27FC236}">
                  <a16:creationId xmlns:a16="http://schemas.microsoft.com/office/drawing/2014/main" id="{0C8F1F99-0BA9-12CD-E3C1-0682C1511069}"/>
                </a:ext>
              </a:extLst>
            </p:cNvPr>
            <p:cNvGrpSpPr/>
            <p:nvPr/>
          </p:nvGrpSpPr>
          <p:grpSpPr>
            <a:xfrm>
              <a:off x="6190915" y="4193651"/>
              <a:ext cx="536120" cy="536120"/>
              <a:chOff x="4652736" y="2965983"/>
              <a:chExt cx="402214" cy="402214"/>
            </a:xfrm>
            <a:solidFill>
              <a:srgbClr val="00A1D2"/>
            </a:solidFill>
          </p:grpSpPr>
          <p:sp>
            <p:nvSpPr>
              <p:cNvPr id="81" name="Oval 744">
                <a:extLst>
                  <a:ext uri="{FF2B5EF4-FFF2-40B4-BE49-F238E27FC236}">
                    <a16:creationId xmlns:a16="http://schemas.microsoft.com/office/drawing/2014/main" id="{A1E07931-0927-2261-FAAA-709ED84F64AE}"/>
                  </a:ext>
                </a:extLst>
              </p:cNvPr>
              <p:cNvSpPr>
                <a:spLocks noChangeArrowheads="1"/>
              </p:cNvSpPr>
              <p:nvPr/>
            </p:nvSpPr>
            <p:spPr bwMode="auto">
              <a:xfrm>
                <a:off x="4652736" y="2965983"/>
                <a:ext cx="402214" cy="402214"/>
              </a:xfrm>
              <a:prstGeom prst="ellipse">
                <a:avLst/>
              </a:pr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82" name="Freeform 745">
                <a:extLst>
                  <a:ext uri="{FF2B5EF4-FFF2-40B4-BE49-F238E27FC236}">
                    <a16:creationId xmlns:a16="http://schemas.microsoft.com/office/drawing/2014/main" id="{93AA965B-BA5A-5E8A-9F69-C3D4BDD6FF78}"/>
                  </a:ext>
                </a:extLst>
              </p:cNvPr>
              <p:cNvSpPr>
                <a:spLocks/>
              </p:cNvSpPr>
              <p:nvPr/>
            </p:nvSpPr>
            <p:spPr bwMode="auto">
              <a:xfrm>
                <a:off x="4872926" y="3015892"/>
                <a:ext cx="168812" cy="195236"/>
              </a:xfrm>
              <a:custGeom>
                <a:avLst/>
                <a:gdLst>
                  <a:gd name="T0" fmla="*/ 0 w 27"/>
                  <a:gd name="T1" fmla="*/ 0 h 31"/>
                  <a:gd name="T2" fmla="*/ 20 w 27"/>
                  <a:gd name="T3" fmla="*/ 31 h 31"/>
                  <a:gd name="T4" fmla="*/ 0 w 27"/>
                  <a:gd name="T5" fmla="*/ 0 h 31"/>
                </a:gdLst>
                <a:ahLst/>
                <a:cxnLst>
                  <a:cxn ang="0">
                    <a:pos x="T0" y="T1"/>
                  </a:cxn>
                  <a:cxn ang="0">
                    <a:pos x="T2" y="T3"/>
                  </a:cxn>
                  <a:cxn ang="0">
                    <a:pos x="T4" y="T5"/>
                  </a:cxn>
                </a:cxnLst>
                <a:rect l="0" t="0" r="r" b="b"/>
                <a:pathLst>
                  <a:path w="27" h="31">
                    <a:moveTo>
                      <a:pt x="0" y="0"/>
                    </a:moveTo>
                    <a:cubicBezTo>
                      <a:pt x="0" y="0"/>
                      <a:pt x="27" y="5"/>
                      <a:pt x="20" y="31"/>
                    </a:cubicBezTo>
                    <a:cubicBezTo>
                      <a:pt x="20" y="31"/>
                      <a:pt x="14" y="11"/>
                      <a:pt x="0" y="0"/>
                    </a:cubicBezTo>
                    <a:close/>
                  </a:path>
                </a:pathLst>
              </a:cu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grpSp>
        <p:sp>
          <p:nvSpPr>
            <p:cNvPr id="76" name="Oval 746">
              <a:extLst>
                <a:ext uri="{FF2B5EF4-FFF2-40B4-BE49-F238E27FC236}">
                  <a16:creationId xmlns:a16="http://schemas.microsoft.com/office/drawing/2014/main" id="{96FF143A-03C5-9723-EA9C-CF3AB027AEE7}"/>
                </a:ext>
              </a:extLst>
            </p:cNvPr>
            <p:cNvSpPr>
              <a:spLocks noChangeArrowheads="1"/>
            </p:cNvSpPr>
            <p:nvPr/>
          </p:nvSpPr>
          <p:spPr bwMode="auto">
            <a:xfrm>
              <a:off x="6325925" y="3315120"/>
              <a:ext cx="183924" cy="185881"/>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77" name="Oval 748">
              <a:extLst>
                <a:ext uri="{FF2B5EF4-FFF2-40B4-BE49-F238E27FC236}">
                  <a16:creationId xmlns:a16="http://schemas.microsoft.com/office/drawing/2014/main" id="{9E1B9F0B-165D-66E8-082F-DFCB6DDA8905}"/>
                </a:ext>
              </a:extLst>
            </p:cNvPr>
            <p:cNvSpPr>
              <a:spLocks noChangeArrowheads="1"/>
            </p:cNvSpPr>
            <p:nvPr/>
          </p:nvSpPr>
          <p:spPr bwMode="auto">
            <a:xfrm>
              <a:off x="5639145" y="3307295"/>
              <a:ext cx="191751" cy="183924"/>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78" name="Oval 750">
              <a:extLst>
                <a:ext uri="{FF2B5EF4-FFF2-40B4-BE49-F238E27FC236}">
                  <a16:creationId xmlns:a16="http://schemas.microsoft.com/office/drawing/2014/main" id="{B6179173-F7F6-4ED8-4126-3B9EBFB514E4}"/>
                </a:ext>
              </a:extLst>
            </p:cNvPr>
            <p:cNvSpPr>
              <a:spLocks noChangeArrowheads="1"/>
            </p:cNvSpPr>
            <p:nvPr/>
          </p:nvSpPr>
          <p:spPr bwMode="auto">
            <a:xfrm>
              <a:off x="7445123" y="4745425"/>
              <a:ext cx="183924" cy="183924"/>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79" name="Oval 752">
              <a:extLst>
                <a:ext uri="{FF2B5EF4-FFF2-40B4-BE49-F238E27FC236}">
                  <a16:creationId xmlns:a16="http://schemas.microsoft.com/office/drawing/2014/main" id="{12EA063B-6694-6823-5B9D-DBCA663975B7}"/>
                </a:ext>
              </a:extLst>
            </p:cNvPr>
            <p:cNvSpPr>
              <a:spLocks noChangeArrowheads="1"/>
            </p:cNvSpPr>
            <p:nvPr/>
          </p:nvSpPr>
          <p:spPr bwMode="auto">
            <a:xfrm>
              <a:off x="5981557" y="6201165"/>
              <a:ext cx="193707" cy="183924"/>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80" name="Oval 750">
              <a:extLst>
                <a:ext uri="{FF2B5EF4-FFF2-40B4-BE49-F238E27FC236}">
                  <a16:creationId xmlns:a16="http://schemas.microsoft.com/office/drawing/2014/main" id="{2ADACF6F-ED1E-CB47-2A2E-FAF19C3D35F0}"/>
                </a:ext>
              </a:extLst>
            </p:cNvPr>
            <p:cNvSpPr>
              <a:spLocks noChangeArrowheads="1"/>
            </p:cNvSpPr>
            <p:nvPr/>
          </p:nvSpPr>
          <p:spPr bwMode="auto">
            <a:xfrm>
              <a:off x="4526249" y="4763037"/>
              <a:ext cx="183924" cy="183924"/>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grpSp>
      <p:sp>
        <p:nvSpPr>
          <p:cNvPr id="57" name="文本框 56" descr="e7d195523061f1c0c1615b9df1bbdd2bfe6b1bbcaa762e9c9C6BA35F1A0C78CCDA02105FA2A3ED6FA48AA51DC85BCBAE83D32A89F2476AA5CBA224009A8F92CE7B9F49B81DAA96632FF23A8464D06BF0DF34799BD585CFE894CD84F4FAE73368B605CDADDC0AA51443A5457A28150A2A396E5AE7FC49908065E680ABC1A146D295616F788E928EE4">
            <a:extLst>
              <a:ext uri="{FF2B5EF4-FFF2-40B4-BE49-F238E27FC236}">
                <a16:creationId xmlns:a16="http://schemas.microsoft.com/office/drawing/2014/main" id="{1004822A-7D10-4A06-A6DB-2DA142DDCD9D}"/>
              </a:ext>
            </a:extLst>
          </p:cNvPr>
          <p:cNvSpPr txBox="1"/>
          <p:nvPr/>
        </p:nvSpPr>
        <p:spPr>
          <a:xfrm>
            <a:off x="549157" y="617002"/>
            <a:ext cx="4503089" cy="523220"/>
          </a:xfrm>
          <a:prstGeom prst="rect">
            <a:avLst/>
          </a:prstGeom>
          <a:noFill/>
        </p:spPr>
        <p:txBody>
          <a:bodyPr wrap="square" lIns="91440" tIns="45720" rIns="91440" bIns="45720" rtlCol="0" anchor="t">
            <a:spAutoFit/>
          </a:bodyPr>
          <a:lstStyle/>
          <a:p>
            <a:r>
              <a:rPr lang="en-US" altLang="zh-CN" sz="2800" b="1">
                <a:solidFill>
                  <a:schemeClr val="tx1">
                    <a:lumMod val="65000"/>
                    <a:lumOff val="35000"/>
                  </a:schemeClr>
                </a:solidFill>
                <a:latin typeface="思源黑体 CN Medium" panose="020B0600000000000000" pitchFamily="34" charset="-122"/>
                <a:ea typeface="思源黑体 CN Medium"/>
                <a:cs typeface="Arial"/>
              </a:rPr>
              <a:t>Background</a:t>
            </a:r>
          </a:p>
        </p:txBody>
      </p:sp>
      <p:grpSp>
        <p:nvGrpSpPr>
          <p:cNvPr id="105" name="Group 104">
            <a:extLst>
              <a:ext uri="{FF2B5EF4-FFF2-40B4-BE49-F238E27FC236}">
                <a16:creationId xmlns:a16="http://schemas.microsoft.com/office/drawing/2014/main" id="{12841E7B-E357-B11A-3842-9EA26F285EA2}"/>
              </a:ext>
            </a:extLst>
          </p:cNvPr>
          <p:cNvGrpSpPr/>
          <p:nvPr/>
        </p:nvGrpSpPr>
        <p:grpSpPr>
          <a:xfrm>
            <a:off x="5851203" y="1330404"/>
            <a:ext cx="12192000" cy="5523186"/>
            <a:chOff x="5841999" y="1330915"/>
            <a:chExt cx="12192000" cy="5523186"/>
          </a:xfrm>
        </p:grpSpPr>
        <p:sp>
          <p:nvSpPr>
            <p:cNvPr id="86" name="Rectangle 85">
              <a:extLst>
                <a:ext uri="{FF2B5EF4-FFF2-40B4-BE49-F238E27FC236}">
                  <a16:creationId xmlns:a16="http://schemas.microsoft.com/office/drawing/2014/main" id="{0DD2DF55-1D07-F558-CC39-54CAB697B4DB}"/>
                </a:ext>
              </a:extLst>
            </p:cNvPr>
            <p:cNvSpPr/>
            <p:nvPr/>
          </p:nvSpPr>
          <p:spPr>
            <a:xfrm>
              <a:off x="5841999" y="1330915"/>
              <a:ext cx="12192000" cy="5523186"/>
            </a:xfrm>
            <a:prstGeom prst="rect">
              <a:avLst/>
            </a:prstGeom>
            <a:solidFill>
              <a:srgbClr val="EEEDEB"/>
            </a:solidFill>
            <a:ln>
              <a:solidFill>
                <a:srgbClr val="EEED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组合 5">
              <a:extLst>
                <a:ext uri="{FF2B5EF4-FFF2-40B4-BE49-F238E27FC236}">
                  <a16:creationId xmlns:a16="http://schemas.microsoft.com/office/drawing/2014/main" id="{C7791266-0796-8774-8A40-860FDA51CC55}"/>
                </a:ext>
              </a:extLst>
            </p:cNvPr>
            <p:cNvGrpSpPr/>
            <p:nvPr/>
          </p:nvGrpSpPr>
          <p:grpSpPr>
            <a:xfrm>
              <a:off x="7508379" y="1909994"/>
              <a:ext cx="3018702" cy="4290126"/>
              <a:chOff x="4494510" y="1894599"/>
              <a:chExt cx="3177585" cy="4515927"/>
            </a:xfrm>
          </p:grpSpPr>
          <p:grpSp>
            <p:nvGrpSpPr>
              <p:cNvPr id="88" name="Group 2">
                <a:extLst>
                  <a:ext uri="{FF2B5EF4-FFF2-40B4-BE49-F238E27FC236}">
                    <a16:creationId xmlns:a16="http://schemas.microsoft.com/office/drawing/2014/main" id="{1EC52FB7-B2D6-BB71-2CA6-5CC671EA5D21}"/>
                  </a:ext>
                </a:extLst>
              </p:cNvPr>
              <p:cNvGrpSpPr/>
              <p:nvPr/>
            </p:nvGrpSpPr>
            <p:grpSpPr>
              <a:xfrm>
                <a:off x="5756542" y="3825805"/>
                <a:ext cx="342412" cy="342413"/>
                <a:chOff x="4326855" y="2690011"/>
                <a:chExt cx="256888" cy="256889"/>
              </a:xfrm>
              <a:solidFill>
                <a:srgbClr val="7E397A"/>
              </a:solidFill>
            </p:grpSpPr>
            <p:sp>
              <p:nvSpPr>
                <p:cNvPr id="103" name="Oval 735">
                  <a:extLst>
                    <a:ext uri="{FF2B5EF4-FFF2-40B4-BE49-F238E27FC236}">
                      <a16:creationId xmlns:a16="http://schemas.microsoft.com/office/drawing/2014/main" id="{A57378F8-F315-4E9A-3B51-0901F9DAEAEB}"/>
                    </a:ext>
                  </a:extLst>
                </p:cNvPr>
                <p:cNvSpPr>
                  <a:spLocks noChangeArrowheads="1"/>
                </p:cNvSpPr>
                <p:nvPr/>
              </p:nvSpPr>
              <p:spPr bwMode="auto">
                <a:xfrm>
                  <a:off x="4326855" y="2690011"/>
                  <a:ext cx="256888" cy="256889"/>
                </a:xfrm>
                <a:prstGeom prst="ellipse">
                  <a:avLst/>
                </a:pr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104" name="Freeform 736">
                  <a:extLst>
                    <a:ext uri="{FF2B5EF4-FFF2-40B4-BE49-F238E27FC236}">
                      <a16:creationId xmlns:a16="http://schemas.microsoft.com/office/drawing/2014/main" id="{81BD3BBB-BFF0-DB3C-5FF5-8B449B7AD807}"/>
                    </a:ext>
                  </a:extLst>
                </p:cNvPr>
                <p:cNvSpPr>
                  <a:spLocks/>
                </p:cNvSpPr>
                <p:nvPr/>
              </p:nvSpPr>
              <p:spPr bwMode="auto">
                <a:xfrm>
                  <a:off x="4464841" y="2722306"/>
                  <a:ext cx="107159" cy="124775"/>
                </a:xfrm>
                <a:custGeom>
                  <a:avLst/>
                  <a:gdLst>
                    <a:gd name="T0" fmla="*/ 0 w 17"/>
                    <a:gd name="T1" fmla="*/ 0 h 20"/>
                    <a:gd name="T2" fmla="*/ 13 w 17"/>
                    <a:gd name="T3" fmla="*/ 20 h 20"/>
                    <a:gd name="T4" fmla="*/ 0 w 17"/>
                    <a:gd name="T5" fmla="*/ 0 h 20"/>
                  </a:gdLst>
                  <a:ahLst/>
                  <a:cxnLst>
                    <a:cxn ang="0">
                      <a:pos x="T0" y="T1"/>
                    </a:cxn>
                    <a:cxn ang="0">
                      <a:pos x="T2" y="T3"/>
                    </a:cxn>
                    <a:cxn ang="0">
                      <a:pos x="T4" y="T5"/>
                    </a:cxn>
                  </a:cxnLst>
                  <a:rect l="0" t="0" r="r" b="b"/>
                  <a:pathLst>
                    <a:path w="17" h="20">
                      <a:moveTo>
                        <a:pt x="0" y="0"/>
                      </a:moveTo>
                      <a:cubicBezTo>
                        <a:pt x="0" y="0"/>
                        <a:pt x="17" y="3"/>
                        <a:pt x="13" y="20"/>
                      </a:cubicBezTo>
                      <a:cubicBezTo>
                        <a:pt x="13" y="20"/>
                        <a:pt x="9" y="7"/>
                        <a:pt x="0" y="0"/>
                      </a:cubicBezTo>
                      <a:close/>
                    </a:path>
                  </a:pathLst>
                </a:cu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grpSp>
          <p:sp>
            <p:nvSpPr>
              <p:cNvPr id="89" name="Freeform 738">
                <a:extLst>
                  <a:ext uri="{FF2B5EF4-FFF2-40B4-BE49-F238E27FC236}">
                    <a16:creationId xmlns:a16="http://schemas.microsoft.com/office/drawing/2014/main" id="{500AC958-D571-C89E-BD29-CABA38865CFC}"/>
                  </a:ext>
                </a:extLst>
              </p:cNvPr>
              <p:cNvSpPr>
                <a:spLocks/>
              </p:cNvSpPr>
              <p:nvPr/>
            </p:nvSpPr>
            <p:spPr bwMode="auto">
              <a:xfrm>
                <a:off x="6292663" y="1894599"/>
                <a:ext cx="500900" cy="1639664"/>
              </a:xfrm>
              <a:custGeom>
                <a:avLst/>
                <a:gdLst>
                  <a:gd name="T0" fmla="*/ 16 w 60"/>
                  <a:gd name="T1" fmla="*/ 196 h 196"/>
                  <a:gd name="T2" fmla="*/ 0 w 60"/>
                  <a:gd name="T3" fmla="*/ 180 h 196"/>
                  <a:gd name="T4" fmla="*/ 0 w 60"/>
                  <a:gd name="T5" fmla="*/ 15 h 196"/>
                  <a:gd name="T6" fmla="*/ 16 w 60"/>
                  <a:gd name="T7" fmla="*/ 0 h 196"/>
                  <a:gd name="T8" fmla="*/ 45 w 60"/>
                  <a:gd name="T9" fmla="*/ 0 h 196"/>
                  <a:gd name="T10" fmla="*/ 60 w 60"/>
                  <a:gd name="T11" fmla="*/ 15 h 196"/>
                  <a:gd name="T12" fmla="*/ 45 w 60"/>
                  <a:gd name="T13" fmla="*/ 30 h 196"/>
                  <a:gd name="T14" fmla="*/ 31 w 60"/>
                  <a:gd name="T15" fmla="*/ 30 h 196"/>
                  <a:gd name="T16" fmla="*/ 31 w 60"/>
                  <a:gd name="T17" fmla="*/ 180 h 196"/>
                  <a:gd name="T18" fmla="*/ 16 w 60"/>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96">
                    <a:moveTo>
                      <a:pt x="16" y="196"/>
                    </a:moveTo>
                    <a:cubicBezTo>
                      <a:pt x="7" y="196"/>
                      <a:pt x="0" y="189"/>
                      <a:pt x="0" y="180"/>
                    </a:cubicBezTo>
                    <a:cubicBezTo>
                      <a:pt x="0" y="15"/>
                      <a:pt x="0" y="15"/>
                      <a:pt x="0" y="15"/>
                    </a:cubicBezTo>
                    <a:cubicBezTo>
                      <a:pt x="0" y="7"/>
                      <a:pt x="7" y="0"/>
                      <a:pt x="16" y="0"/>
                    </a:cubicBezTo>
                    <a:cubicBezTo>
                      <a:pt x="45" y="0"/>
                      <a:pt x="45" y="0"/>
                      <a:pt x="45" y="0"/>
                    </a:cubicBezTo>
                    <a:cubicBezTo>
                      <a:pt x="53" y="0"/>
                      <a:pt x="60" y="7"/>
                      <a:pt x="60" y="15"/>
                    </a:cubicBezTo>
                    <a:cubicBezTo>
                      <a:pt x="60" y="23"/>
                      <a:pt x="53" y="30"/>
                      <a:pt x="45" y="30"/>
                    </a:cubicBezTo>
                    <a:cubicBezTo>
                      <a:pt x="31" y="30"/>
                      <a:pt x="31" y="30"/>
                      <a:pt x="31" y="30"/>
                    </a:cubicBezTo>
                    <a:cubicBezTo>
                      <a:pt x="31" y="180"/>
                      <a:pt x="31" y="180"/>
                      <a:pt x="31" y="180"/>
                    </a:cubicBezTo>
                    <a:cubicBezTo>
                      <a:pt x="31" y="189"/>
                      <a:pt x="24" y="196"/>
                      <a:pt x="16" y="196"/>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white">
                      <a:lumMod val="75000"/>
                    </a:prstClr>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90" name="Freeform 739">
                <a:extLst>
                  <a:ext uri="{FF2B5EF4-FFF2-40B4-BE49-F238E27FC236}">
                    <a16:creationId xmlns:a16="http://schemas.microsoft.com/office/drawing/2014/main" id="{528E473B-1D98-CB62-7EDE-AD928D3CEEC4}"/>
                  </a:ext>
                </a:extLst>
              </p:cNvPr>
              <p:cNvSpPr>
                <a:spLocks/>
              </p:cNvSpPr>
              <p:nvPr/>
            </p:nvSpPr>
            <p:spPr bwMode="auto">
              <a:xfrm>
                <a:off x="6282879" y="3258380"/>
                <a:ext cx="1389213" cy="1688581"/>
              </a:xfrm>
              <a:custGeom>
                <a:avLst/>
                <a:gdLst>
                  <a:gd name="T0" fmla="*/ 151 w 166"/>
                  <a:gd name="T1" fmla="*/ 202 h 202"/>
                  <a:gd name="T2" fmla="*/ 135 w 166"/>
                  <a:gd name="T3" fmla="*/ 187 h 202"/>
                  <a:gd name="T4" fmla="*/ 13 w 166"/>
                  <a:gd name="T5" fmla="*/ 32 h 202"/>
                  <a:gd name="T6" fmla="*/ 2 w 166"/>
                  <a:gd name="T7" fmla="*/ 14 h 202"/>
                  <a:gd name="T8" fmla="*/ 20 w 166"/>
                  <a:gd name="T9" fmla="*/ 2 h 202"/>
                  <a:gd name="T10" fmla="*/ 166 w 166"/>
                  <a:gd name="T11" fmla="*/ 187 h 202"/>
                  <a:gd name="T12" fmla="*/ 151 w 166"/>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166" h="202">
                    <a:moveTo>
                      <a:pt x="151" y="202"/>
                    </a:moveTo>
                    <a:cubicBezTo>
                      <a:pt x="142" y="202"/>
                      <a:pt x="135" y="196"/>
                      <a:pt x="135" y="187"/>
                    </a:cubicBezTo>
                    <a:cubicBezTo>
                      <a:pt x="135" y="113"/>
                      <a:pt x="85" y="49"/>
                      <a:pt x="13" y="32"/>
                    </a:cubicBezTo>
                    <a:cubicBezTo>
                      <a:pt x="5" y="30"/>
                      <a:pt x="0" y="22"/>
                      <a:pt x="2" y="14"/>
                    </a:cubicBezTo>
                    <a:cubicBezTo>
                      <a:pt x="4" y="5"/>
                      <a:pt x="12" y="0"/>
                      <a:pt x="20" y="2"/>
                    </a:cubicBezTo>
                    <a:cubicBezTo>
                      <a:pt x="106" y="23"/>
                      <a:pt x="166" y="99"/>
                      <a:pt x="166" y="187"/>
                    </a:cubicBezTo>
                    <a:cubicBezTo>
                      <a:pt x="166" y="196"/>
                      <a:pt x="159" y="202"/>
                      <a:pt x="151" y="202"/>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91" name="Freeform 740">
                <a:extLst>
                  <a:ext uri="{FF2B5EF4-FFF2-40B4-BE49-F238E27FC236}">
                    <a16:creationId xmlns:a16="http://schemas.microsoft.com/office/drawing/2014/main" id="{A7F910C5-E1D9-58DA-0AD4-3479251852B3}"/>
                  </a:ext>
                </a:extLst>
              </p:cNvPr>
              <p:cNvSpPr>
                <a:spLocks/>
              </p:cNvSpPr>
              <p:nvPr/>
            </p:nvSpPr>
            <p:spPr bwMode="auto">
              <a:xfrm>
                <a:off x="5958079" y="4696510"/>
                <a:ext cx="1714016" cy="1714016"/>
              </a:xfrm>
              <a:custGeom>
                <a:avLst/>
                <a:gdLst>
                  <a:gd name="T0" fmla="*/ 15 w 205"/>
                  <a:gd name="T1" fmla="*/ 205 h 205"/>
                  <a:gd name="T2" fmla="*/ 0 w 205"/>
                  <a:gd name="T3" fmla="*/ 190 h 205"/>
                  <a:gd name="T4" fmla="*/ 15 w 205"/>
                  <a:gd name="T5" fmla="*/ 174 h 205"/>
                  <a:gd name="T6" fmla="*/ 174 w 205"/>
                  <a:gd name="T7" fmla="*/ 15 h 205"/>
                  <a:gd name="T8" fmla="*/ 190 w 205"/>
                  <a:gd name="T9" fmla="*/ 0 h 205"/>
                  <a:gd name="T10" fmla="*/ 205 w 205"/>
                  <a:gd name="T11" fmla="*/ 15 h 205"/>
                  <a:gd name="T12" fmla="*/ 15 w 205"/>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205" h="205">
                    <a:moveTo>
                      <a:pt x="15" y="205"/>
                    </a:moveTo>
                    <a:cubicBezTo>
                      <a:pt x="6" y="205"/>
                      <a:pt x="0" y="198"/>
                      <a:pt x="0" y="190"/>
                    </a:cubicBezTo>
                    <a:cubicBezTo>
                      <a:pt x="0" y="181"/>
                      <a:pt x="6" y="174"/>
                      <a:pt x="15" y="174"/>
                    </a:cubicBezTo>
                    <a:cubicBezTo>
                      <a:pt x="103" y="174"/>
                      <a:pt x="174" y="103"/>
                      <a:pt x="174" y="15"/>
                    </a:cubicBezTo>
                    <a:cubicBezTo>
                      <a:pt x="174" y="7"/>
                      <a:pt x="181" y="0"/>
                      <a:pt x="190" y="0"/>
                    </a:cubicBezTo>
                    <a:cubicBezTo>
                      <a:pt x="198" y="0"/>
                      <a:pt x="205" y="7"/>
                      <a:pt x="205" y="15"/>
                    </a:cubicBezTo>
                    <a:cubicBezTo>
                      <a:pt x="205" y="120"/>
                      <a:pt x="120" y="205"/>
                      <a:pt x="15" y="205"/>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92" name="Freeform 741">
                <a:extLst>
                  <a:ext uri="{FF2B5EF4-FFF2-40B4-BE49-F238E27FC236}">
                    <a16:creationId xmlns:a16="http://schemas.microsoft.com/office/drawing/2014/main" id="{C1E9B638-12F0-DD39-B86E-61CB7D86B083}"/>
                  </a:ext>
                </a:extLst>
              </p:cNvPr>
              <p:cNvSpPr>
                <a:spLocks/>
              </p:cNvSpPr>
              <p:nvPr/>
            </p:nvSpPr>
            <p:spPr bwMode="auto">
              <a:xfrm>
                <a:off x="4494511" y="4696510"/>
                <a:ext cx="1714016" cy="1714016"/>
              </a:xfrm>
              <a:custGeom>
                <a:avLst/>
                <a:gdLst>
                  <a:gd name="T0" fmla="*/ 190 w 205"/>
                  <a:gd name="T1" fmla="*/ 205 h 205"/>
                  <a:gd name="T2" fmla="*/ 0 w 205"/>
                  <a:gd name="T3" fmla="*/ 15 h 205"/>
                  <a:gd name="T4" fmla="*/ 15 w 205"/>
                  <a:gd name="T5" fmla="*/ 0 h 205"/>
                  <a:gd name="T6" fmla="*/ 31 w 205"/>
                  <a:gd name="T7" fmla="*/ 15 h 205"/>
                  <a:gd name="T8" fmla="*/ 190 w 205"/>
                  <a:gd name="T9" fmla="*/ 174 h 205"/>
                  <a:gd name="T10" fmla="*/ 205 w 205"/>
                  <a:gd name="T11" fmla="*/ 190 h 205"/>
                  <a:gd name="T12" fmla="*/ 190 w 205"/>
                  <a:gd name="T13" fmla="*/ 205 h 205"/>
                </a:gdLst>
                <a:ahLst/>
                <a:cxnLst>
                  <a:cxn ang="0">
                    <a:pos x="T0" y="T1"/>
                  </a:cxn>
                  <a:cxn ang="0">
                    <a:pos x="T2" y="T3"/>
                  </a:cxn>
                  <a:cxn ang="0">
                    <a:pos x="T4" y="T5"/>
                  </a:cxn>
                  <a:cxn ang="0">
                    <a:pos x="T6" y="T7"/>
                  </a:cxn>
                  <a:cxn ang="0">
                    <a:pos x="T8" y="T9"/>
                  </a:cxn>
                  <a:cxn ang="0">
                    <a:pos x="T10" y="T11"/>
                  </a:cxn>
                  <a:cxn ang="0">
                    <a:pos x="T12" y="T13"/>
                  </a:cxn>
                </a:cxnLst>
                <a:rect l="0" t="0" r="r" b="b"/>
                <a:pathLst>
                  <a:path w="205" h="205">
                    <a:moveTo>
                      <a:pt x="190" y="205"/>
                    </a:moveTo>
                    <a:cubicBezTo>
                      <a:pt x="85" y="205"/>
                      <a:pt x="0" y="120"/>
                      <a:pt x="0" y="15"/>
                    </a:cubicBezTo>
                    <a:cubicBezTo>
                      <a:pt x="0" y="7"/>
                      <a:pt x="7" y="0"/>
                      <a:pt x="15" y="0"/>
                    </a:cubicBezTo>
                    <a:cubicBezTo>
                      <a:pt x="24" y="0"/>
                      <a:pt x="31" y="7"/>
                      <a:pt x="31" y="15"/>
                    </a:cubicBezTo>
                    <a:cubicBezTo>
                      <a:pt x="31" y="103"/>
                      <a:pt x="102" y="174"/>
                      <a:pt x="190" y="174"/>
                    </a:cubicBezTo>
                    <a:cubicBezTo>
                      <a:pt x="198" y="174"/>
                      <a:pt x="205" y="181"/>
                      <a:pt x="205" y="190"/>
                    </a:cubicBezTo>
                    <a:cubicBezTo>
                      <a:pt x="205" y="198"/>
                      <a:pt x="198" y="205"/>
                      <a:pt x="190" y="205"/>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93" name="Freeform 742">
                <a:extLst>
                  <a:ext uri="{FF2B5EF4-FFF2-40B4-BE49-F238E27FC236}">
                    <a16:creationId xmlns:a16="http://schemas.microsoft.com/office/drawing/2014/main" id="{F04F1D0E-263C-1092-2659-05C44627B923}"/>
                  </a:ext>
                </a:extLst>
              </p:cNvPr>
              <p:cNvSpPr>
                <a:spLocks/>
              </p:cNvSpPr>
              <p:nvPr/>
            </p:nvSpPr>
            <p:spPr bwMode="auto">
              <a:xfrm>
                <a:off x="4494510" y="3258380"/>
                <a:ext cx="1387257" cy="1688581"/>
              </a:xfrm>
              <a:custGeom>
                <a:avLst/>
                <a:gdLst>
                  <a:gd name="T0" fmla="*/ 15 w 166"/>
                  <a:gd name="T1" fmla="*/ 202 h 202"/>
                  <a:gd name="T2" fmla="*/ 0 w 166"/>
                  <a:gd name="T3" fmla="*/ 187 h 202"/>
                  <a:gd name="T4" fmla="*/ 146 w 166"/>
                  <a:gd name="T5" fmla="*/ 2 h 202"/>
                  <a:gd name="T6" fmla="*/ 164 w 166"/>
                  <a:gd name="T7" fmla="*/ 14 h 202"/>
                  <a:gd name="T8" fmla="*/ 153 w 166"/>
                  <a:gd name="T9" fmla="*/ 32 h 202"/>
                  <a:gd name="T10" fmla="*/ 31 w 166"/>
                  <a:gd name="T11" fmla="*/ 187 h 202"/>
                  <a:gd name="T12" fmla="*/ 15 w 166"/>
                  <a:gd name="T13" fmla="*/ 202 h 202"/>
                </a:gdLst>
                <a:ahLst/>
                <a:cxnLst>
                  <a:cxn ang="0">
                    <a:pos x="T0" y="T1"/>
                  </a:cxn>
                  <a:cxn ang="0">
                    <a:pos x="T2" y="T3"/>
                  </a:cxn>
                  <a:cxn ang="0">
                    <a:pos x="T4" y="T5"/>
                  </a:cxn>
                  <a:cxn ang="0">
                    <a:pos x="T6" y="T7"/>
                  </a:cxn>
                  <a:cxn ang="0">
                    <a:pos x="T8" y="T9"/>
                  </a:cxn>
                  <a:cxn ang="0">
                    <a:pos x="T10" y="T11"/>
                  </a:cxn>
                  <a:cxn ang="0">
                    <a:pos x="T12" y="T13"/>
                  </a:cxn>
                </a:cxnLst>
                <a:rect l="0" t="0" r="r" b="b"/>
                <a:pathLst>
                  <a:path w="166" h="202">
                    <a:moveTo>
                      <a:pt x="15" y="202"/>
                    </a:moveTo>
                    <a:cubicBezTo>
                      <a:pt x="7" y="202"/>
                      <a:pt x="0" y="196"/>
                      <a:pt x="0" y="187"/>
                    </a:cubicBezTo>
                    <a:cubicBezTo>
                      <a:pt x="0" y="99"/>
                      <a:pt x="60" y="23"/>
                      <a:pt x="146" y="2"/>
                    </a:cubicBezTo>
                    <a:cubicBezTo>
                      <a:pt x="154" y="0"/>
                      <a:pt x="162" y="5"/>
                      <a:pt x="164" y="14"/>
                    </a:cubicBezTo>
                    <a:cubicBezTo>
                      <a:pt x="166" y="22"/>
                      <a:pt x="161" y="30"/>
                      <a:pt x="153" y="32"/>
                    </a:cubicBezTo>
                    <a:cubicBezTo>
                      <a:pt x="81" y="49"/>
                      <a:pt x="31" y="113"/>
                      <a:pt x="31" y="187"/>
                    </a:cubicBezTo>
                    <a:cubicBezTo>
                      <a:pt x="31" y="196"/>
                      <a:pt x="24" y="202"/>
                      <a:pt x="15" y="202"/>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94" name="Freeform 743">
                <a:extLst>
                  <a:ext uri="{FF2B5EF4-FFF2-40B4-BE49-F238E27FC236}">
                    <a16:creationId xmlns:a16="http://schemas.microsoft.com/office/drawing/2014/main" id="{EB4F8743-D087-9F68-4CAF-4E6018CA8E18}"/>
                  </a:ext>
                </a:extLst>
              </p:cNvPr>
              <p:cNvSpPr>
                <a:spLocks/>
              </p:cNvSpPr>
              <p:nvPr/>
            </p:nvSpPr>
            <p:spPr bwMode="auto">
              <a:xfrm>
                <a:off x="5355429" y="1894599"/>
                <a:ext cx="510683" cy="1639664"/>
              </a:xfrm>
              <a:custGeom>
                <a:avLst/>
                <a:gdLst>
                  <a:gd name="T0" fmla="*/ 46 w 61"/>
                  <a:gd name="T1" fmla="*/ 196 h 196"/>
                  <a:gd name="T2" fmla="*/ 31 w 61"/>
                  <a:gd name="T3" fmla="*/ 180 h 196"/>
                  <a:gd name="T4" fmla="*/ 31 w 61"/>
                  <a:gd name="T5" fmla="*/ 30 h 196"/>
                  <a:gd name="T6" fmla="*/ 15 w 61"/>
                  <a:gd name="T7" fmla="*/ 30 h 196"/>
                  <a:gd name="T8" fmla="*/ 0 w 61"/>
                  <a:gd name="T9" fmla="*/ 15 h 196"/>
                  <a:gd name="T10" fmla="*/ 15 w 61"/>
                  <a:gd name="T11" fmla="*/ 0 h 196"/>
                  <a:gd name="T12" fmla="*/ 46 w 61"/>
                  <a:gd name="T13" fmla="*/ 0 h 196"/>
                  <a:gd name="T14" fmla="*/ 61 w 61"/>
                  <a:gd name="T15" fmla="*/ 15 h 196"/>
                  <a:gd name="T16" fmla="*/ 61 w 61"/>
                  <a:gd name="T17" fmla="*/ 180 h 196"/>
                  <a:gd name="T18" fmla="*/ 46 w 61"/>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96">
                    <a:moveTo>
                      <a:pt x="46" y="196"/>
                    </a:moveTo>
                    <a:cubicBezTo>
                      <a:pt x="38" y="196"/>
                      <a:pt x="31" y="189"/>
                      <a:pt x="31" y="180"/>
                    </a:cubicBezTo>
                    <a:cubicBezTo>
                      <a:pt x="31" y="30"/>
                      <a:pt x="31" y="30"/>
                      <a:pt x="31" y="30"/>
                    </a:cubicBezTo>
                    <a:cubicBezTo>
                      <a:pt x="15" y="30"/>
                      <a:pt x="15" y="30"/>
                      <a:pt x="15" y="30"/>
                    </a:cubicBezTo>
                    <a:cubicBezTo>
                      <a:pt x="6" y="30"/>
                      <a:pt x="0" y="23"/>
                      <a:pt x="0" y="15"/>
                    </a:cubicBezTo>
                    <a:cubicBezTo>
                      <a:pt x="0" y="7"/>
                      <a:pt x="6" y="0"/>
                      <a:pt x="15" y="0"/>
                    </a:cubicBezTo>
                    <a:cubicBezTo>
                      <a:pt x="46" y="0"/>
                      <a:pt x="46" y="0"/>
                      <a:pt x="46" y="0"/>
                    </a:cubicBezTo>
                    <a:cubicBezTo>
                      <a:pt x="55" y="0"/>
                      <a:pt x="61" y="7"/>
                      <a:pt x="61" y="15"/>
                    </a:cubicBezTo>
                    <a:cubicBezTo>
                      <a:pt x="61" y="180"/>
                      <a:pt x="61" y="180"/>
                      <a:pt x="61" y="180"/>
                    </a:cubicBezTo>
                    <a:cubicBezTo>
                      <a:pt x="61" y="189"/>
                      <a:pt x="55" y="196"/>
                      <a:pt x="46" y="196"/>
                    </a:cubicBezTo>
                  </a:path>
                </a:pathLst>
              </a:cu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grpSp>
            <p:nvGrpSpPr>
              <p:cNvPr id="95" name="Group 1">
                <a:extLst>
                  <a:ext uri="{FF2B5EF4-FFF2-40B4-BE49-F238E27FC236}">
                    <a16:creationId xmlns:a16="http://schemas.microsoft.com/office/drawing/2014/main" id="{1FE373C0-6F45-B07F-B355-5DAEB90E19A7}"/>
                  </a:ext>
                </a:extLst>
              </p:cNvPr>
              <p:cNvGrpSpPr/>
              <p:nvPr/>
            </p:nvGrpSpPr>
            <p:grpSpPr>
              <a:xfrm>
                <a:off x="6190915" y="4193651"/>
                <a:ext cx="536120" cy="536120"/>
                <a:chOff x="4652736" y="2965983"/>
                <a:chExt cx="402214" cy="402214"/>
              </a:xfrm>
              <a:solidFill>
                <a:srgbClr val="00A1D2"/>
              </a:solidFill>
            </p:grpSpPr>
            <p:sp>
              <p:nvSpPr>
                <p:cNvPr id="101" name="Oval 744">
                  <a:extLst>
                    <a:ext uri="{FF2B5EF4-FFF2-40B4-BE49-F238E27FC236}">
                      <a16:creationId xmlns:a16="http://schemas.microsoft.com/office/drawing/2014/main" id="{89EF3CF5-E43B-8DD3-E494-944F434F1BEA}"/>
                    </a:ext>
                  </a:extLst>
                </p:cNvPr>
                <p:cNvSpPr>
                  <a:spLocks noChangeArrowheads="1"/>
                </p:cNvSpPr>
                <p:nvPr/>
              </p:nvSpPr>
              <p:spPr bwMode="auto">
                <a:xfrm>
                  <a:off x="4652736" y="2965983"/>
                  <a:ext cx="402214" cy="402214"/>
                </a:xfrm>
                <a:prstGeom prst="ellipse">
                  <a:avLst/>
                </a:prstGeom>
                <a:solidFill>
                  <a:srgbClr val="C00000"/>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102" name="Freeform 745">
                  <a:extLst>
                    <a:ext uri="{FF2B5EF4-FFF2-40B4-BE49-F238E27FC236}">
                      <a16:creationId xmlns:a16="http://schemas.microsoft.com/office/drawing/2014/main" id="{078254C8-02D7-C227-6408-48BAE928D253}"/>
                    </a:ext>
                  </a:extLst>
                </p:cNvPr>
                <p:cNvSpPr>
                  <a:spLocks/>
                </p:cNvSpPr>
                <p:nvPr/>
              </p:nvSpPr>
              <p:spPr bwMode="auto">
                <a:xfrm>
                  <a:off x="4872926" y="3015892"/>
                  <a:ext cx="168812" cy="195236"/>
                </a:xfrm>
                <a:custGeom>
                  <a:avLst/>
                  <a:gdLst>
                    <a:gd name="T0" fmla="*/ 0 w 27"/>
                    <a:gd name="T1" fmla="*/ 0 h 31"/>
                    <a:gd name="T2" fmla="*/ 20 w 27"/>
                    <a:gd name="T3" fmla="*/ 31 h 31"/>
                    <a:gd name="T4" fmla="*/ 0 w 27"/>
                    <a:gd name="T5" fmla="*/ 0 h 31"/>
                  </a:gdLst>
                  <a:ahLst/>
                  <a:cxnLst>
                    <a:cxn ang="0">
                      <a:pos x="T0" y="T1"/>
                    </a:cxn>
                    <a:cxn ang="0">
                      <a:pos x="T2" y="T3"/>
                    </a:cxn>
                    <a:cxn ang="0">
                      <a:pos x="T4" y="T5"/>
                    </a:cxn>
                  </a:cxnLst>
                  <a:rect l="0" t="0" r="r" b="b"/>
                  <a:pathLst>
                    <a:path w="27" h="31">
                      <a:moveTo>
                        <a:pt x="0" y="0"/>
                      </a:moveTo>
                      <a:cubicBezTo>
                        <a:pt x="0" y="0"/>
                        <a:pt x="27" y="5"/>
                        <a:pt x="20" y="31"/>
                      </a:cubicBezTo>
                      <a:cubicBezTo>
                        <a:pt x="20" y="31"/>
                        <a:pt x="14" y="11"/>
                        <a:pt x="0" y="0"/>
                      </a:cubicBezTo>
                      <a:close/>
                    </a:path>
                  </a:pathLst>
                </a:cu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grpSp>
          <p:sp>
            <p:nvSpPr>
              <p:cNvPr id="96" name="Oval 746">
                <a:extLst>
                  <a:ext uri="{FF2B5EF4-FFF2-40B4-BE49-F238E27FC236}">
                    <a16:creationId xmlns:a16="http://schemas.microsoft.com/office/drawing/2014/main" id="{77C2579F-30B9-90D2-71B9-AD369AAF97C2}"/>
                  </a:ext>
                </a:extLst>
              </p:cNvPr>
              <p:cNvSpPr>
                <a:spLocks noChangeArrowheads="1"/>
              </p:cNvSpPr>
              <p:nvPr/>
            </p:nvSpPr>
            <p:spPr bwMode="auto">
              <a:xfrm>
                <a:off x="6325925" y="3315120"/>
                <a:ext cx="183924" cy="185881"/>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97" name="Oval 748">
                <a:extLst>
                  <a:ext uri="{FF2B5EF4-FFF2-40B4-BE49-F238E27FC236}">
                    <a16:creationId xmlns:a16="http://schemas.microsoft.com/office/drawing/2014/main" id="{65AD93A5-4860-1C43-ABFE-5D28F56E34DA}"/>
                  </a:ext>
                </a:extLst>
              </p:cNvPr>
              <p:cNvSpPr>
                <a:spLocks noChangeArrowheads="1"/>
              </p:cNvSpPr>
              <p:nvPr/>
            </p:nvSpPr>
            <p:spPr bwMode="auto">
              <a:xfrm>
                <a:off x="5639145" y="3307295"/>
                <a:ext cx="191751" cy="183924"/>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98" name="Oval 750">
                <a:extLst>
                  <a:ext uri="{FF2B5EF4-FFF2-40B4-BE49-F238E27FC236}">
                    <a16:creationId xmlns:a16="http://schemas.microsoft.com/office/drawing/2014/main" id="{A7A00A22-37A0-9400-CDA6-CE24EECDA140}"/>
                  </a:ext>
                </a:extLst>
              </p:cNvPr>
              <p:cNvSpPr>
                <a:spLocks noChangeArrowheads="1"/>
              </p:cNvSpPr>
              <p:nvPr/>
            </p:nvSpPr>
            <p:spPr bwMode="auto">
              <a:xfrm>
                <a:off x="7445123" y="4745425"/>
                <a:ext cx="183924" cy="183924"/>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99" name="Oval 752">
                <a:extLst>
                  <a:ext uri="{FF2B5EF4-FFF2-40B4-BE49-F238E27FC236}">
                    <a16:creationId xmlns:a16="http://schemas.microsoft.com/office/drawing/2014/main" id="{9E2182C5-F01E-4894-C77B-E569A292FC8A}"/>
                  </a:ext>
                </a:extLst>
              </p:cNvPr>
              <p:cNvSpPr>
                <a:spLocks noChangeArrowheads="1"/>
              </p:cNvSpPr>
              <p:nvPr/>
            </p:nvSpPr>
            <p:spPr bwMode="auto">
              <a:xfrm>
                <a:off x="5981557" y="6201165"/>
                <a:ext cx="193707" cy="183924"/>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sp>
            <p:nvSpPr>
              <p:cNvPr id="100" name="Oval 750">
                <a:extLst>
                  <a:ext uri="{FF2B5EF4-FFF2-40B4-BE49-F238E27FC236}">
                    <a16:creationId xmlns:a16="http://schemas.microsoft.com/office/drawing/2014/main" id="{2D958699-4BAC-F606-B9FF-9EF653BC2685}"/>
                  </a:ext>
                </a:extLst>
              </p:cNvPr>
              <p:cNvSpPr>
                <a:spLocks noChangeArrowheads="1"/>
              </p:cNvSpPr>
              <p:nvPr/>
            </p:nvSpPr>
            <p:spPr bwMode="auto">
              <a:xfrm>
                <a:off x="4526249" y="4763037"/>
                <a:ext cx="183924" cy="183924"/>
              </a:xfrm>
              <a:prstGeom prst="ellipse">
                <a:avLst/>
              </a:prstGeom>
              <a:solidFill>
                <a:schemeClr val="bg1"/>
              </a:solidFill>
              <a:ln>
                <a:noFill/>
              </a:ln>
            </p:spPr>
            <p:txBody>
              <a:bodyPr vert="horz" wrap="square" lIns="121883" tIns="60941" rIns="121883"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prstClr val="black"/>
                  </a:solidFill>
                  <a:effectLst/>
                  <a:uLnTx/>
                  <a:uFillTx/>
                  <a:latin typeface="思源黑体 CN Medium" panose="020B0600000000000000" pitchFamily="34" charset="-122"/>
                  <a:ea typeface="思源黑体 CN Medium" panose="020B0600000000000000" pitchFamily="34" charset="-122"/>
                  <a:sym typeface="FZHei-B01S" panose="02010601030101010101" pitchFamily="2" charset="-122"/>
                </a:endParaRPr>
              </a:p>
            </p:txBody>
          </p:sp>
        </p:grpSp>
        <p:grpSp>
          <p:nvGrpSpPr>
            <p:cNvPr id="61" name="组合 48">
              <a:extLst>
                <a:ext uri="{FF2B5EF4-FFF2-40B4-BE49-F238E27FC236}">
                  <a16:creationId xmlns:a16="http://schemas.microsoft.com/office/drawing/2014/main" id="{3F88E896-37EB-E308-B87A-9738FC33E73B}"/>
                </a:ext>
              </a:extLst>
            </p:cNvPr>
            <p:cNvGrpSpPr/>
            <p:nvPr/>
          </p:nvGrpSpPr>
          <p:grpSpPr>
            <a:xfrm>
              <a:off x="12358555" y="4410211"/>
              <a:ext cx="5522844" cy="2088728"/>
              <a:chOff x="650500" y="3728295"/>
              <a:chExt cx="3859941" cy="2088728"/>
            </a:xfrm>
          </p:grpSpPr>
          <p:sp>
            <p:nvSpPr>
              <p:cNvPr id="62" name="TextBox 48">
                <a:extLst>
                  <a:ext uri="{FF2B5EF4-FFF2-40B4-BE49-F238E27FC236}">
                    <a16:creationId xmlns:a16="http://schemas.microsoft.com/office/drawing/2014/main" id="{DB072C0D-750C-A10C-12CA-D6FA3EBBD0E0}"/>
                  </a:ext>
                </a:extLst>
              </p:cNvPr>
              <p:cNvSpPr txBox="1"/>
              <p:nvPr/>
            </p:nvSpPr>
            <p:spPr>
              <a:xfrm>
                <a:off x="711507" y="3728295"/>
                <a:ext cx="2375381" cy="215444"/>
              </a:xfrm>
              <a:prstGeom prst="rect">
                <a:avLst/>
              </a:prstGeom>
              <a:noFill/>
            </p:spPr>
            <p:txBody>
              <a:bodyPr wrap="none" lIns="0" tIns="0" rIns="0" bIns="0" anchor="ctr" anchorCtr="0">
                <a:normAutofit fontScale="92500" lnSpcReduction="20000"/>
              </a:bodyPr>
              <a:lstStyle/>
              <a:p>
                <a:r>
                  <a:rPr lang="en-US" altLang="zh-CN" b="1">
                    <a:solidFill>
                      <a:schemeClr val="tx1">
                        <a:lumMod val="75000"/>
                        <a:lumOff val="25000"/>
                      </a:schemeClr>
                    </a:solidFill>
                    <a:ea typeface="思源黑体 CN Medium"/>
                    <a:cs typeface="+mn-lt"/>
                  </a:rPr>
                  <a:t>Deep Learning Approaches</a:t>
                </a:r>
                <a:endParaRPr lang="en-US" sz="1600">
                  <a:solidFill>
                    <a:schemeClr val="tx1">
                      <a:lumMod val="75000"/>
                      <a:lumOff val="25000"/>
                    </a:schemeClr>
                  </a:solidFill>
                </a:endParaRPr>
              </a:p>
            </p:txBody>
          </p:sp>
          <p:cxnSp>
            <p:nvCxnSpPr>
              <p:cNvPr id="63" name="Straight Connector 49">
                <a:extLst>
                  <a:ext uri="{FF2B5EF4-FFF2-40B4-BE49-F238E27FC236}">
                    <a16:creationId xmlns:a16="http://schemas.microsoft.com/office/drawing/2014/main" id="{2F107FCD-7A8C-5123-84E6-5813902CEBA9}"/>
                  </a:ext>
                </a:extLst>
              </p:cNvPr>
              <p:cNvCxnSpPr/>
              <p:nvPr/>
            </p:nvCxnSpPr>
            <p:spPr>
              <a:xfrm>
                <a:off x="711508" y="4001141"/>
                <a:ext cx="237538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4" name="文本框 51">
                <a:extLst>
                  <a:ext uri="{FF2B5EF4-FFF2-40B4-BE49-F238E27FC236}">
                    <a16:creationId xmlns:a16="http://schemas.microsoft.com/office/drawing/2014/main" id="{5038FC1B-4447-58D4-0286-2DBFEE6918CA}"/>
                  </a:ext>
                </a:extLst>
              </p:cNvPr>
              <p:cNvSpPr txBox="1"/>
              <p:nvPr/>
            </p:nvSpPr>
            <p:spPr>
              <a:xfrm>
                <a:off x="650500" y="4001141"/>
                <a:ext cx="385994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zh-CN"/>
                </a:defPPr>
                <a:lvl1pPr defTabSz="1219170" latinLnBrk="1">
                  <a:lnSpc>
                    <a:spcPct val="100000"/>
                  </a:lnSpc>
                  <a:defRPr sz="1400">
                    <a:solidFill>
                      <a:schemeClr val="tx1">
                        <a:lumMod val="75000"/>
                        <a:lumOff val="25000"/>
                      </a:schemeClr>
                    </a:solidFill>
                    <a:latin typeface="字魂35号-经典雅黑" panose="02000000000000000000" pitchFamily="2" charset="-122"/>
                    <a:ea typeface="字魂35号-经典雅黑" panose="02000000000000000000" pitchFamily="2" charset="-122"/>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pPr indent="-285750">
                  <a:buFont typeface="Arial,Sans-Serif"/>
                  <a:buChar char="•"/>
                </a:pPr>
                <a:r>
                  <a:rPr lang="en-US" sz="1600">
                    <a:ea typeface="思源黑体 CN Medium" panose="020B0600000000000000" pitchFamily="34" charset="-122"/>
                    <a:sym typeface="+mn-ea"/>
                  </a:rPr>
                  <a:t>Needs </a:t>
                </a:r>
                <a:r>
                  <a:rPr lang="en-US" sz="1600" b="1">
                    <a:ea typeface="思源黑体 CN Medium" panose="020B0600000000000000" pitchFamily="34" charset="-122"/>
                    <a:sym typeface="+mn-ea"/>
                  </a:rPr>
                  <a:t>larger datasets </a:t>
                </a:r>
                <a:r>
                  <a:rPr lang="en-US" sz="1600">
                    <a:ea typeface="思源黑体 CN Medium" panose="020B0600000000000000" pitchFamily="34" charset="-122"/>
                    <a:sym typeface="+mn-ea"/>
                  </a:rPr>
                  <a:t>to give better results at </a:t>
                </a:r>
              </a:p>
              <a:p>
                <a:r>
                  <a:rPr lang="en-US" sz="1600" b="1">
                    <a:ea typeface="思源黑体 CN Medium" panose="020B0600000000000000" pitchFamily="34" charset="-122"/>
                    <a:sym typeface="+mn-ea"/>
                  </a:rPr>
                  <a:t>shorter time</a:t>
                </a:r>
                <a:endParaRPr lang="zh-CN" altLang="en-US" sz="1600" b="1">
                  <a:ea typeface="思源黑体 CN Medium" panose="020B0600000000000000" pitchFamily="34" charset="-122"/>
                  <a:sym typeface="+mn-ea"/>
                </a:endParaRPr>
              </a:p>
              <a:p>
                <a:pPr indent="-285750">
                  <a:buFont typeface="Arial,Sans-Serif"/>
                  <a:buChar char="•"/>
                </a:pPr>
                <a:r>
                  <a:rPr lang="en-US" sz="1600">
                    <a:ea typeface="思源黑体 CN Medium" panose="020B0600000000000000" pitchFamily="34" charset="-122"/>
                    <a:sym typeface="+mn-ea"/>
                  </a:rPr>
                  <a:t>Use Large Language models (NLP Transformer)</a:t>
                </a:r>
              </a:p>
              <a:p>
                <a:pPr indent="-285750">
                  <a:buFont typeface="Arial,Sans-Serif"/>
                  <a:buChar char="•"/>
                </a:pPr>
                <a:r>
                  <a:rPr lang="en-US" sz="1600" b="1">
                    <a:ea typeface="思源黑体 CN Medium" panose="020B0600000000000000" pitchFamily="34" charset="-122"/>
                    <a:sym typeface="+mn-ea"/>
                  </a:rPr>
                  <a:t>More flexible </a:t>
                </a:r>
                <a:r>
                  <a:rPr lang="en-US" sz="1600">
                    <a:ea typeface="思源黑体 CN Medium" panose="020B0600000000000000" pitchFamily="34" charset="-122"/>
                    <a:sym typeface="+mn-ea"/>
                  </a:rPr>
                  <a:t>than Traditional approach and </a:t>
                </a:r>
                <a:r>
                  <a:rPr lang="en-US" sz="1600" b="1">
                    <a:ea typeface="思源黑体 CN Medium" panose="020B0600000000000000" pitchFamily="34" charset="-122"/>
                    <a:sym typeface="+mn-ea"/>
                  </a:rPr>
                  <a:t>more trending</a:t>
                </a:r>
                <a:r>
                  <a:rPr lang="en-US" sz="1600">
                    <a:ea typeface="思源黑体 CN Medium" panose="020B0600000000000000" pitchFamily="34" charset="-122"/>
                    <a:sym typeface="+mn-ea"/>
                  </a:rPr>
                  <a:t> for example GPT3 and its </a:t>
                </a:r>
              </a:p>
              <a:p>
                <a:r>
                  <a:rPr lang="en-US" sz="1600">
                    <a:ea typeface="思源黑体 CN Medium" panose="020B0600000000000000" pitchFamily="34" charset="-122"/>
                    <a:sym typeface="+mn-ea"/>
                  </a:rPr>
                  <a:t>implementation in the application ChatGPT</a:t>
                </a:r>
              </a:p>
              <a:p>
                <a:endParaRPr lang="en-US" sz="1600">
                  <a:ea typeface="思源黑体 CN Medium" panose="020B0600000000000000" pitchFamily="34" charset="-122"/>
                </a:endParaRPr>
              </a:p>
            </p:txBody>
          </p:sp>
        </p:grpSp>
        <p:grpSp>
          <p:nvGrpSpPr>
            <p:cNvPr id="55" name="组合 44">
              <a:extLst>
                <a:ext uri="{FF2B5EF4-FFF2-40B4-BE49-F238E27FC236}">
                  <a16:creationId xmlns:a16="http://schemas.microsoft.com/office/drawing/2014/main" id="{07BE8030-450D-0C49-C1D8-EB6A002B2604}"/>
                </a:ext>
              </a:extLst>
            </p:cNvPr>
            <p:cNvGrpSpPr/>
            <p:nvPr/>
          </p:nvGrpSpPr>
          <p:grpSpPr>
            <a:xfrm>
              <a:off x="12512447" y="2218568"/>
              <a:ext cx="5215060" cy="1103843"/>
              <a:chOff x="650499" y="3728295"/>
              <a:chExt cx="4529974" cy="1103843"/>
            </a:xfrm>
          </p:grpSpPr>
          <p:sp>
            <p:nvSpPr>
              <p:cNvPr id="58" name="TextBox 48">
                <a:extLst>
                  <a:ext uri="{FF2B5EF4-FFF2-40B4-BE49-F238E27FC236}">
                    <a16:creationId xmlns:a16="http://schemas.microsoft.com/office/drawing/2014/main" id="{259F0CAE-6473-4834-2A57-320A9183B816}"/>
                  </a:ext>
                </a:extLst>
              </p:cNvPr>
              <p:cNvSpPr txBox="1"/>
              <p:nvPr/>
            </p:nvSpPr>
            <p:spPr>
              <a:xfrm>
                <a:off x="711507" y="3728295"/>
                <a:ext cx="2375381" cy="215444"/>
              </a:xfrm>
              <a:prstGeom prst="rect">
                <a:avLst/>
              </a:prstGeom>
              <a:noFill/>
            </p:spPr>
            <p:txBody>
              <a:bodyPr wrap="none" lIns="0" tIns="0" rIns="0" bIns="0" anchor="ctr" anchorCtr="0">
                <a:normAutofit fontScale="92500" lnSpcReduction="20000"/>
              </a:bodyPr>
              <a:lstStyle/>
              <a:p>
                <a:r>
                  <a:rPr lang="en-US" altLang="zh-CN" b="1">
                    <a:solidFill>
                      <a:schemeClr val="tx1">
                        <a:lumMod val="75000"/>
                        <a:lumOff val="25000"/>
                      </a:schemeClr>
                    </a:solidFill>
                    <a:ea typeface="思源黑体 CN Medium"/>
                  </a:rPr>
                  <a:t>Traditional ML Approaches</a:t>
                </a:r>
                <a:endParaRPr lang="en-US" sz="1600">
                  <a:solidFill>
                    <a:schemeClr val="tx1">
                      <a:lumMod val="75000"/>
                      <a:lumOff val="25000"/>
                    </a:schemeClr>
                  </a:solidFill>
                </a:endParaRPr>
              </a:p>
            </p:txBody>
          </p:sp>
          <p:cxnSp>
            <p:nvCxnSpPr>
              <p:cNvPr id="59" name="Straight Connector 49">
                <a:extLst>
                  <a:ext uri="{FF2B5EF4-FFF2-40B4-BE49-F238E27FC236}">
                    <a16:creationId xmlns:a16="http://schemas.microsoft.com/office/drawing/2014/main" id="{ECA55233-CFBC-B317-89F2-F153AA1FD5CB}"/>
                  </a:ext>
                </a:extLst>
              </p:cNvPr>
              <p:cNvCxnSpPr/>
              <p:nvPr/>
            </p:nvCxnSpPr>
            <p:spPr>
              <a:xfrm>
                <a:off x="711508" y="4001141"/>
                <a:ext cx="2375380"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0" name="文本框 47">
                <a:extLst>
                  <a:ext uri="{FF2B5EF4-FFF2-40B4-BE49-F238E27FC236}">
                    <a16:creationId xmlns:a16="http://schemas.microsoft.com/office/drawing/2014/main" id="{BE8D95E7-839C-850F-6686-3C155CB9D43D}"/>
                  </a:ext>
                </a:extLst>
              </p:cNvPr>
              <p:cNvSpPr txBox="1"/>
              <p:nvPr/>
            </p:nvSpPr>
            <p:spPr>
              <a:xfrm>
                <a:off x="650499" y="4001141"/>
                <a:ext cx="45299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defPPr>
                  <a:defRPr lang="zh-CN"/>
                </a:defPPr>
                <a:lvl1pPr defTabSz="1219170" latinLnBrk="1">
                  <a:lnSpc>
                    <a:spcPct val="100000"/>
                  </a:lnSpc>
                  <a:defRPr sz="1400">
                    <a:solidFill>
                      <a:schemeClr val="tx1">
                        <a:lumMod val="75000"/>
                        <a:lumOff val="25000"/>
                      </a:schemeClr>
                    </a:solidFill>
                    <a:latin typeface="字魂35号-经典雅黑" panose="02000000000000000000" pitchFamily="2" charset="-122"/>
                    <a:ea typeface="字魂35号-经典雅黑" panose="02000000000000000000" pitchFamily="2" charset="-122"/>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latin typeface="Arial" panose="020B0604020202020204" pitchFamily="34" charset="0"/>
                    <a:ea typeface="微软雅黑" panose="020B0503020204020204" pitchFamily="34" charset="-122"/>
                  </a:defRPr>
                </a:lvl9pPr>
              </a:lstStyle>
              <a:p>
                <a:pPr indent="-285750">
                  <a:buFont typeface="Arial,Sans-Serif"/>
                  <a:buChar char="•"/>
                </a:pPr>
                <a:r>
                  <a:rPr lang="en-US" sz="1600">
                    <a:ea typeface="思源黑体 CN Medium" panose="020B0600000000000000" pitchFamily="34" charset="-122"/>
                    <a:sym typeface="+mn-ea"/>
                  </a:rPr>
                  <a:t>Need </a:t>
                </a:r>
                <a:r>
                  <a:rPr lang="en-US" sz="1600" b="1">
                    <a:ea typeface="思源黑体 CN Medium" panose="020B0600000000000000" pitchFamily="34" charset="-122"/>
                    <a:sym typeface="+mn-ea"/>
                  </a:rPr>
                  <a:t>Labels</a:t>
                </a:r>
                <a:r>
                  <a:rPr lang="en-US" sz="1600">
                    <a:ea typeface="思源黑体 CN Medium" panose="020B0600000000000000" pitchFamily="34" charset="-122"/>
                    <a:sym typeface="+mn-ea"/>
                  </a:rPr>
                  <a:t> and </a:t>
                </a:r>
                <a:r>
                  <a:rPr lang="en-US" sz="1600" b="1">
                    <a:ea typeface="思源黑体 CN Medium" panose="020B0600000000000000" pitchFamily="34" charset="-122"/>
                    <a:sym typeface="+mn-ea"/>
                  </a:rPr>
                  <a:t>a lot</a:t>
                </a:r>
                <a:r>
                  <a:rPr lang="en-US" sz="1600">
                    <a:ea typeface="思源黑体 CN Medium" panose="020B0600000000000000" pitchFamily="34" charset="-122"/>
                    <a:sym typeface="+mn-ea"/>
                  </a:rPr>
                  <a:t> of training time</a:t>
                </a:r>
              </a:p>
              <a:p>
                <a:pPr indent="-285750">
                  <a:buFont typeface="Arial,Sans-Serif"/>
                  <a:buChar char="•"/>
                </a:pPr>
                <a:r>
                  <a:rPr lang="en-US" sz="1600" b="1">
                    <a:ea typeface="思源黑体 CN Medium" panose="020B0600000000000000" pitchFamily="34" charset="-122"/>
                    <a:sym typeface="+mn-ea"/>
                  </a:rPr>
                  <a:t>Doesn't</a:t>
                </a:r>
                <a:r>
                  <a:rPr lang="en-US" sz="1600">
                    <a:ea typeface="思源黑体 CN Medium" panose="020B0600000000000000" pitchFamily="34" charset="-122"/>
                    <a:sym typeface="+mn-ea"/>
                  </a:rPr>
                  <a:t> give the best results specially at </a:t>
                </a:r>
              </a:p>
              <a:p>
                <a:r>
                  <a:rPr lang="en-US" sz="1600" b="1">
                    <a:ea typeface="思源黑体 CN Medium" panose="020B0600000000000000" pitchFamily="34" charset="-122"/>
                    <a:sym typeface="+mn-ea"/>
                  </a:rPr>
                  <a:t>multiclass </a:t>
                </a:r>
                <a:r>
                  <a:rPr lang="en-US" sz="1600" b="1">
                    <a:ea typeface="思源黑体 CN Medium" panose="020B0600000000000000" pitchFamily="34" charset="-122"/>
                  </a:rPr>
                  <a:t>classification methods</a:t>
                </a:r>
              </a:p>
            </p:txBody>
          </p:sp>
        </p:grpSp>
      </p:grpSp>
      <p:sp>
        <p:nvSpPr>
          <p:cNvPr id="2" name="TextBox 1">
            <a:extLst>
              <a:ext uri="{FF2B5EF4-FFF2-40B4-BE49-F238E27FC236}">
                <a16:creationId xmlns:a16="http://schemas.microsoft.com/office/drawing/2014/main" id="{1C6F14BC-077D-4663-37C2-F7DFA62858A8}"/>
              </a:ext>
            </a:extLst>
          </p:cNvPr>
          <p:cNvSpPr txBox="1"/>
          <p:nvPr/>
        </p:nvSpPr>
        <p:spPr>
          <a:xfrm>
            <a:off x="11621728" y="6311847"/>
            <a:ext cx="491613" cy="369332"/>
          </a:xfrm>
          <a:prstGeom prst="rect">
            <a:avLst/>
          </a:prstGeom>
          <a:noFill/>
        </p:spPr>
        <p:txBody>
          <a:bodyPr wrap="square" rtlCol="0">
            <a:spAutoFit/>
          </a:bodyPr>
          <a:lstStyle/>
          <a:p>
            <a:r>
              <a:rPr lang="ar-EG">
                <a:solidFill>
                  <a:schemeClr val="tx1">
                    <a:lumMod val="95000"/>
                    <a:lumOff val="5000"/>
                  </a:schemeClr>
                </a:solidFill>
              </a:rPr>
              <a:t>13</a:t>
            </a:r>
            <a:endParaRPr lang="en-US">
              <a:solidFill>
                <a:schemeClr val="tx1">
                  <a:lumMod val="95000"/>
                  <a:lumOff val="5000"/>
                </a:schemeClr>
              </a:solidFill>
            </a:endParaRPr>
          </a:p>
        </p:txBody>
      </p:sp>
    </p:spTree>
    <p:extLst>
      <p:ext uri="{BB962C8B-B14F-4D97-AF65-F5344CB8AC3E}">
        <p14:creationId xmlns:p14="http://schemas.microsoft.com/office/powerpoint/2010/main" val="3192231636"/>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400"/>
                                        <p:tgtEl>
                                          <p:spTgt spid="57"/>
                                        </p:tgtEl>
                                      </p:cBhvr>
                                    </p:animEffect>
                                  </p:childTnLst>
                                </p:cTn>
                              </p:par>
                              <p:par>
                                <p:cTn id="8" presetID="2" presetClass="entr" presetSubtype="4"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 calcmode="lin" valueType="num">
                                      <p:cBhvr additive="base">
                                        <p:cTn id="10" dur="500" fill="hold"/>
                                        <p:tgtEl>
                                          <p:spTgt spid="67"/>
                                        </p:tgtEl>
                                        <p:attrNameLst>
                                          <p:attrName>ppt_x</p:attrName>
                                        </p:attrNameLst>
                                      </p:cBhvr>
                                      <p:tavLst>
                                        <p:tav tm="0">
                                          <p:val>
                                            <p:strVal val="#ppt_x"/>
                                          </p:val>
                                        </p:tav>
                                        <p:tav tm="100000">
                                          <p:val>
                                            <p:strVal val="#ppt_x"/>
                                          </p:val>
                                        </p:tav>
                                      </p:tavLst>
                                    </p:anim>
                                    <p:anim calcmode="lin" valueType="num">
                                      <p:cBhvr additive="base">
                                        <p:cTn id="11" dur="500" fill="hold"/>
                                        <p:tgtEl>
                                          <p:spTgt spid="67"/>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400"/>
                                        <p:tgtEl>
                                          <p:spTgt spid="37"/>
                                        </p:tgtEl>
                                      </p:cBhvr>
                                    </p:animEffect>
                                  </p:childTnLst>
                                </p:cTn>
                              </p:par>
                            </p:childTnLst>
                          </p:cTn>
                        </p:par>
                        <p:par>
                          <p:cTn id="16" fill="hold">
                            <p:stCondLst>
                              <p:cond delay="9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4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nodeType="clickEffect">
                                  <p:stCondLst>
                                    <p:cond delay="0"/>
                                  </p:stCondLst>
                                  <p:childTnLst>
                                    <p:animMotion origin="layout" path="M 2.08333E-6 2.22222E-6 L -0.47995 -0.00162 " pathEditMode="relative" rAng="0" ptsTypes="AA">
                                      <p:cBhvr>
                                        <p:cTn id="23" dur="1000" fill="hold"/>
                                        <p:tgtEl>
                                          <p:spTgt spid="105"/>
                                        </p:tgtEl>
                                        <p:attrNameLst>
                                          <p:attrName>ppt_x</p:attrName>
                                          <p:attrName>ppt_y</p:attrName>
                                        </p:attrNameLst>
                                      </p:cBhvr>
                                      <p:rCtr x="-239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913E8183-A899-4089-8CD4-7C409C815B4B}">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DECF7100-0375-4D79-9D09-1FE9C9C0DAC1}">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7c145a1-21d4-4452-8d03-cd8e83ebdcb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6A73D1965A9E4FB610CC3E52E7E3EE" ma:contentTypeVersion="17" ma:contentTypeDescription="Create a new document." ma:contentTypeScope="" ma:versionID="ee769ed9bb168c72a588ea9c4d813f68">
  <xsd:schema xmlns:xsd="http://www.w3.org/2001/XMLSchema" xmlns:xs="http://www.w3.org/2001/XMLSchema" xmlns:p="http://schemas.microsoft.com/office/2006/metadata/properties" xmlns:ns3="97c145a1-21d4-4452-8d03-cd8e83ebdcb6" xmlns:ns4="0fd51442-9ef4-4aa4-884f-d91b77722268" targetNamespace="http://schemas.microsoft.com/office/2006/metadata/properties" ma:root="true" ma:fieldsID="7189d52f237cb33b424d269f2d81dba6" ns3:_="" ns4:_="">
    <xsd:import namespace="97c145a1-21d4-4452-8d03-cd8e83ebdcb6"/>
    <xsd:import namespace="0fd51442-9ef4-4aa4-884f-d91b7772226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_activity" minOccurs="0"/>
                <xsd:element ref="ns3:MediaServiceDateTaken" minOccurs="0"/>
                <xsd:element ref="ns3:MediaLengthInSeconds"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145a1-21d4-4452-8d03-cd8e83ebdc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_activity" ma:index="20" nillable="true" ma:displayName="_activity" ma:hidden="true" ma:internalName="_activity">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d51442-9ef4-4aa4-884f-d91b777222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00153D-E796-4B4B-B4DA-9AA8159171C9}">
  <ds:schemaRefs>
    <ds:schemaRef ds:uri="http://schemas.microsoft.com/office/infopath/2007/PartnerControls"/>
    <ds:schemaRef ds:uri="http://purl.org/dc/dcmitype/"/>
    <ds:schemaRef ds:uri="http://schemas.microsoft.com/office/2006/documentManagement/types"/>
    <ds:schemaRef ds:uri="97c145a1-21d4-4452-8d03-cd8e83ebdcb6"/>
    <ds:schemaRef ds:uri="0fd51442-9ef4-4aa4-884f-d91b77722268"/>
    <ds:schemaRef ds:uri="http://purl.org/dc/terms/"/>
    <ds:schemaRef ds:uri="http://schemas.microsoft.com/office/2006/metadata/propertie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0DBC43BE-B67A-44AC-88B7-57886A309AF4}">
  <ds:schemaRefs>
    <ds:schemaRef ds:uri="0fd51442-9ef4-4aa4-884f-d91b77722268"/>
    <ds:schemaRef ds:uri="97c145a1-21d4-4452-8d03-cd8e83ebdc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BC72B5-E1E6-415A-A29A-77995B816D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0</TotalTime>
  <Words>4690</Words>
  <Application>Microsoft Office PowerPoint</Application>
  <PresentationFormat>Widescreen</PresentationFormat>
  <Paragraphs>709</Paragraphs>
  <Slides>37</Slides>
  <Notes>31</Notes>
  <HiddenSlides>12</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37</vt:i4>
      </vt:variant>
    </vt:vector>
  </HeadingPairs>
  <TitlesOfParts>
    <vt:vector size="55" baseType="lpstr">
      <vt:lpstr>等线</vt:lpstr>
      <vt:lpstr>-apple-system</vt:lpstr>
      <vt:lpstr>Arial</vt:lpstr>
      <vt:lpstr>Arial Black</vt:lpstr>
      <vt:lpstr>Arial,Sans-Serif</vt:lpstr>
      <vt:lpstr>Calibri</vt:lpstr>
      <vt:lpstr>Calibri Light</vt:lpstr>
      <vt:lpstr>Courier New</vt:lpstr>
      <vt:lpstr>DengXian (Body)</vt:lpstr>
      <vt:lpstr>gg sans</vt:lpstr>
      <vt:lpstr>Roboto</vt:lpstr>
      <vt:lpstr>Segoe UI</vt:lpstr>
      <vt:lpstr>ui-monospace</vt:lpstr>
      <vt:lpstr>Wingdings</vt:lpstr>
      <vt:lpstr>思源黑体 CN Heavy</vt:lpstr>
      <vt:lpstr>思源黑体 CN Medium</vt:lpstr>
      <vt:lpstr>Office Theme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اندرو عادل اندراوس سابا</cp:lastModifiedBy>
  <cp:revision>2</cp:revision>
  <dcterms:created xsi:type="dcterms:W3CDTF">2019-02-20T04:08:20Z</dcterms:created>
  <dcterms:modified xsi:type="dcterms:W3CDTF">2024-06-28T20:29:57Z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0x0101002A6A73D1965A9E4FB610CC3E52E7E3EE</vt:lpwstr>
  </property>
</Properties>
</file>