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FB3A-1E65-4FBD-BD3E-A5D0D6380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5AF7F-14A4-40A9-AE19-430C06EC7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C1C7B-8A16-41BB-A125-883B960F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B47-6A39-4CBA-8AD3-D2955EBAD32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653C4-63DA-4D5E-93D1-E8D77C99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1375C-A030-4844-BF10-2CE33A9E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34BC-6C65-4E3E-980E-048CEB22A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1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2EB7-799E-4A8B-8549-7177189D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60102-D0C0-4642-B7ED-549DF9D60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B0EEE-4C6D-420C-9E41-74E4497E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B47-6A39-4CBA-8AD3-D2955EBAD32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35D64-FA45-426F-849B-85336D96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2B23D-8027-465F-9DA6-750D2A23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34BC-6C65-4E3E-980E-048CEB22A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1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40E4E-6339-461C-A5C4-58C66E566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679B4-DD50-4854-81C5-2F4D5A878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B60AD-7F0B-4485-8B96-DBBA712C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B47-6A39-4CBA-8AD3-D2955EBAD32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BA765-46B5-4588-BFB6-4962650A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9C0FD-6D75-45E7-813C-581B557B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34BC-6C65-4E3E-980E-048CEB22A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1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E6D8-27A5-4716-9134-F880DD3A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A1F64-5E99-4341-8337-2B7D966E4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C0F98-5A22-400B-A9B9-F47F6F66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B47-6A39-4CBA-8AD3-D2955EBAD32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05B3-9DCF-476F-B6E6-6F1DFC2F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C715E-3251-4411-BB3F-820ECBB0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34BC-6C65-4E3E-980E-048CEB22A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6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22BD-4543-4F5B-B796-A4FDEEFD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63D0E-9B9B-4B3F-A18E-1D6447F5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E840-DE06-4A55-BE7F-6F56E046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B47-6A39-4CBA-8AD3-D2955EBAD32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2D9FC-B3D4-41A7-9448-7E77453F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21B48-6476-450D-AC7B-E5B21E9C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34BC-6C65-4E3E-980E-048CEB22A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6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D188-E3DB-41E6-98D4-6120856A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1C3A7-9464-47B7-8548-CF2923904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0D09E-8175-4B29-A5DE-6D46517D6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E69D1-26FB-4020-A8F8-AE11E26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B47-6A39-4CBA-8AD3-D2955EBAD32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5A200-10F1-4F81-AED3-3FDD9022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255D8-FDEF-4A17-B37C-D94712EB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34BC-6C65-4E3E-980E-048CEB22A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5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006F-A627-4D49-A631-89E05655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3E2CC-80A6-469A-93BC-44C0069C9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DA40D-A27D-43B9-ABA4-CD9A430C6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0A5E2-2D2D-4632-8A2E-EB560EAFD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C32E2-37D3-4C06-9A0F-B774A65B7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04CFF-266B-45D5-9FED-AF7EBF6B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B47-6A39-4CBA-8AD3-D2955EBAD32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24AF4-6FBA-48C1-AAC4-42AA7BFE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6DF8F-05F0-4710-B5CF-9D056B30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34BC-6C65-4E3E-980E-048CEB22A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3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197C-2635-4E93-AD04-4B853AE5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8688D-B19D-499E-A97E-ACA0E4E5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B47-6A39-4CBA-8AD3-D2955EBAD32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5F45F-BB71-4FD4-B9D6-FBA185BC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43FF9-D598-403A-A24E-A09974DD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34BC-6C65-4E3E-980E-048CEB22A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8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ED69D-2110-443A-B828-92F006E5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B47-6A39-4CBA-8AD3-D2955EBAD32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A5A32-5ABF-44F8-9D39-544413C2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1D69E-E93A-4B83-9C62-58FE5C2B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34BC-6C65-4E3E-980E-048CEB22A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4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D55E-7E1C-4573-A644-F3874CEEE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0FF50-CBF0-47BB-8896-7C9B27CD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EA365-9D8E-4E2D-9926-1CF55A11E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7413B-0164-4463-9573-DBBEBDD6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B47-6A39-4CBA-8AD3-D2955EBAD32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1FD51-6AB9-4525-A31C-7A255704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AE1BB-D6F3-4988-B116-770F9EBD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34BC-6C65-4E3E-980E-048CEB22A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1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1E05-28AC-4DAE-BCB9-60C96012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26B7B3-3043-4568-B2D9-7403B526B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715A5-F083-44C4-865E-817010981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A30B1-C41C-49EA-98B6-DC90845D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B47-6A39-4CBA-8AD3-D2955EBAD32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A90FE-5E96-4079-8ACA-60CA2C43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76CE9-543B-4285-91E8-17D8C564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A34BC-6C65-4E3E-980E-048CEB22A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3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61161-FD4A-4ACD-8394-CD8501D9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828B2-C46B-419B-A917-DFB0F4BA8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DB53A-DDF0-446E-8830-BD61773FB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EB47-6A39-4CBA-8AD3-D2955EBAD32C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7CAD1-6546-4C11-A2DE-155E63B4C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CA608-A6E9-4875-AF89-D27905D77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34BC-6C65-4E3E-980E-048CEB22A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4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23F5-4623-4E81-9061-5EF201BFC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b="1" dirty="0"/>
              <a:t>ANSU MEDICINE CENTER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9D940-7207-4600-A1C3-CFC70C473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Health Is Wealth</a:t>
            </a:r>
          </a:p>
        </p:txBody>
      </p:sp>
    </p:spTree>
    <p:extLst>
      <p:ext uri="{BB962C8B-B14F-4D97-AF65-F5344CB8AC3E}">
        <p14:creationId xmlns:p14="http://schemas.microsoft.com/office/powerpoint/2010/main" val="357262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23F5-4623-4E81-9061-5EF201BFC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730" y="420928"/>
            <a:ext cx="9144000" cy="1402867"/>
          </a:xfrm>
        </p:spPr>
        <p:txBody>
          <a:bodyPr>
            <a:noAutofit/>
          </a:bodyPr>
          <a:lstStyle/>
          <a:p>
            <a:r>
              <a:rPr lang="en-US" sz="9600" b="1" dirty="0"/>
              <a:t>Info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9D940-7207-4600-A1C3-CFC70C473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017" y="1958769"/>
            <a:ext cx="9144000" cy="23876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/>
              <a:t>Program  = Computer Science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/>
              <a:t>Year  = Year(4)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/>
              <a:t>Name = Andrew </a:t>
            </a:r>
            <a:r>
              <a:rPr lang="en-US" sz="2800" b="1" dirty="0" err="1"/>
              <a:t>Ansu</a:t>
            </a:r>
            <a:r>
              <a:rPr lang="en-US" sz="2800" b="1" dirty="0"/>
              <a:t> Conteh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/>
              <a:t>ID = 32700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/>
              <a:t>Module = COMPS 461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8884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23F5-4623-4E81-9061-5EF201BFC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235" y="755374"/>
            <a:ext cx="9144000" cy="1257093"/>
          </a:xfrm>
        </p:spPr>
        <p:txBody>
          <a:bodyPr>
            <a:noAutofit/>
          </a:bodyPr>
          <a:lstStyle/>
          <a:p>
            <a:r>
              <a:rPr lang="en-US" sz="7200" b="1" dirty="0"/>
              <a:t>Over 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9D940-7207-4600-A1C3-CFC70C473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3269" y="2343082"/>
            <a:ext cx="9144000" cy="165576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Ansu</a:t>
            </a:r>
            <a:r>
              <a:rPr lang="en-US" sz="2800" dirty="0"/>
              <a:t> Medicine is an online store for saving and keeping accurate track of drug present in the pharmacy. It is easy to use and it a real time data saving wit enhance features.</a:t>
            </a:r>
          </a:p>
        </p:txBody>
      </p:sp>
    </p:spTree>
    <p:extLst>
      <p:ext uri="{BB962C8B-B14F-4D97-AF65-F5344CB8AC3E}">
        <p14:creationId xmlns:p14="http://schemas.microsoft.com/office/powerpoint/2010/main" val="204968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23F5-4623-4E81-9061-5EF201BFC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699911"/>
            <a:ext cx="9144000" cy="1444096"/>
          </a:xfrm>
        </p:spPr>
        <p:txBody>
          <a:bodyPr>
            <a:noAutofit/>
          </a:bodyPr>
          <a:lstStyle/>
          <a:p>
            <a:r>
              <a:rPr lang="en-US" sz="9600" b="1" dirty="0"/>
              <a:t>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9D940-7207-4600-A1C3-CFC70C473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1779" y="2144007"/>
            <a:ext cx="9144000" cy="4542896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 User Login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 User Registration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 Password Protection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 Adding Of Multiple Users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 Dashboard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 Dosage Plans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 Lists Of All Medicine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 Save New Medicine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 Delete option</a:t>
            </a:r>
          </a:p>
        </p:txBody>
      </p:sp>
    </p:spTree>
    <p:extLst>
      <p:ext uri="{BB962C8B-B14F-4D97-AF65-F5344CB8AC3E}">
        <p14:creationId xmlns:p14="http://schemas.microsoft.com/office/powerpoint/2010/main" val="123079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23F5-4623-4E81-9061-5EF201BFC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7" y="278295"/>
            <a:ext cx="9144000" cy="1124571"/>
          </a:xfrm>
        </p:spPr>
        <p:txBody>
          <a:bodyPr>
            <a:noAutofit/>
          </a:bodyPr>
          <a:lstStyle/>
          <a:p>
            <a:r>
              <a:rPr lang="en-US" sz="6600" b="1" dirty="0"/>
              <a:t>USER LOGIN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9D940-7207-4600-A1C3-CFC70C473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78" y="1402867"/>
            <a:ext cx="11887200" cy="5024438"/>
          </a:xfrm>
        </p:spPr>
        <p:txBody>
          <a:bodyPr>
            <a:normAutofit/>
          </a:bodyPr>
          <a:lstStyle/>
          <a:p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EC9C6-F612-4ACC-A643-166923506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742" y="1402866"/>
            <a:ext cx="8556980" cy="5024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2DAEF0-7B68-459C-BEFE-BCE91BF50A83}"/>
              </a:ext>
            </a:extLst>
          </p:cNvPr>
          <p:cNvSpPr txBox="1"/>
          <p:nvPr/>
        </p:nvSpPr>
        <p:spPr>
          <a:xfrm>
            <a:off x="318052" y="2975113"/>
            <a:ext cx="2478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Login is to protect data. By only giving access to register user to access the dashboard.</a:t>
            </a:r>
          </a:p>
        </p:txBody>
      </p:sp>
    </p:spTree>
    <p:extLst>
      <p:ext uri="{BB962C8B-B14F-4D97-AF65-F5344CB8AC3E}">
        <p14:creationId xmlns:p14="http://schemas.microsoft.com/office/powerpoint/2010/main" val="294920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23F5-4623-4E81-9061-5EF201BFC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644" y="450574"/>
            <a:ext cx="9144000" cy="872780"/>
          </a:xfrm>
        </p:spPr>
        <p:txBody>
          <a:bodyPr>
            <a:noAutofit/>
          </a:bodyPr>
          <a:lstStyle/>
          <a:p>
            <a:r>
              <a:rPr lang="en-US" sz="5400" b="1" dirty="0"/>
              <a:t>USER REGISTRATION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9D940-7207-4600-A1C3-CFC70C473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817" y="1671196"/>
            <a:ext cx="10681253" cy="4530821"/>
          </a:xfrm>
        </p:spPr>
        <p:txBody>
          <a:bodyPr>
            <a:normAutofit/>
          </a:bodyPr>
          <a:lstStyle/>
          <a:p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7D59F-930E-48B7-ADCF-0D29C2568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191" y="1671196"/>
            <a:ext cx="6877879" cy="4530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E1D105-48F3-46A3-9C16-FF1311166419}"/>
              </a:ext>
            </a:extLst>
          </p:cNvPr>
          <p:cNvSpPr txBox="1"/>
          <p:nvPr/>
        </p:nvSpPr>
        <p:spPr>
          <a:xfrm>
            <a:off x="649357" y="2844248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Registration, this use to add user information added that the user will have the access to login.</a:t>
            </a:r>
          </a:p>
        </p:txBody>
      </p:sp>
    </p:spTree>
    <p:extLst>
      <p:ext uri="{BB962C8B-B14F-4D97-AF65-F5344CB8AC3E}">
        <p14:creationId xmlns:p14="http://schemas.microsoft.com/office/powerpoint/2010/main" val="275702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23F5-4623-4E81-9061-5EF201BFC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178" y="254001"/>
            <a:ext cx="9144000" cy="1466674"/>
          </a:xfrm>
        </p:spPr>
        <p:txBody>
          <a:bodyPr>
            <a:noAutofit/>
          </a:bodyPr>
          <a:lstStyle/>
          <a:p>
            <a:r>
              <a:rPr lang="en-US" sz="9600" b="1" dirty="0"/>
              <a:t>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9D940-7207-4600-A1C3-CFC70C473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56" y="1801019"/>
            <a:ext cx="10521244" cy="3967604"/>
          </a:xfrm>
        </p:spPr>
        <p:txBody>
          <a:bodyPr>
            <a:normAutofit/>
          </a:bodyPr>
          <a:lstStyle/>
          <a:p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2C7A4-1B13-40CD-985B-861093F71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67" y="1801019"/>
            <a:ext cx="7078133" cy="38872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C91CEE-E848-43E5-8BE5-A9EEAE87670B}"/>
              </a:ext>
            </a:extLst>
          </p:cNvPr>
          <p:cNvSpPr txBox="1"/>
          <p:nvPr/>
        </p:nvSpPr>
        <p:spPr>
          <a:xfrm>
            <a:off x="636595" y="2602798"/>
            <a:ext cx="10071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Dashboard is use to add drugs, delete and perform other functions.</a:t>
            </a:r>
          </a:p>
        </p:txBody>
      </p:sp>
    </p:spTree>
    <p:extLst>
      <p:ext uri="{BB962C8B-B14F-4D97-AF65-F5344CB8AC3E}">
        <p14:creationId xmlns:p14="http://schemas.microsoft.com/office/powerpoint/2010/main" val="364826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23F5-4623-4E81-9061-5EF201BFC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5956" y="1162755"/>
            <a:ext cx="9144000" cy="1297341"/>
          </a:xfrm>
        </p:spPr>
        <p:txBody>
          <a:bodyPr>
            <a:noAutofit/>
          </a:bodyPr>
          <a:lstStyle/>
          <a:p>
            <a:r>
              <a:rPr lang="en-US" sz="9600" b="1" dirty="0"/>
              <a:t>Dosage Plans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9D940-7207-4600-A1C3-CFC70C473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623" y="2460096"/>
            <a:ext cx="10363200" cy="3256844"/>
          </a:xfrm>
        </p:spPr>
        <p:txBody>
          <a:bodyPr>
            <a:normAutofit/>
          </a:bodyPr>
          <a:lstStyle/>
          <a:p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003D5-C6DC-470D-82F7-59E88E182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067" y="2460979"/>
            <a:ext cx="7258756" cy="3255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E9E0F0-899F-4566-B1E0-98E308D5EA9B}"/>
              </a:ext>
            </a:extLst>
          </p:cNvPr>
          <p:cNvSpPr txBox="1"/>
          <p:nvPr/>
        </p:nvSpPr>
        <p:spPr>
          <a:xfrm>
            <a:off x="321734" y="3958967"/>
            <a:ext cx="1857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Dosage Plans, it keep track of dosage , it can be edit, delete, and add.</a:t>
            </a:r>
          </a:p>
        </p:txBody>
      </p:sp>
    </p:spTree>
    <p:extLst>
      <p:ext uri="{BB962C8B-B14F-4D97-AF65-F5344CB8AC3E}">
        <p14:creationId xmlns:p14="http://schemas.microsoft.com/office/powerpoint/2010/main" val="170189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23F5-4623-4E81-9061-5EF201BFC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423" y="598311"/>
            <a:ext cx="9144000" cy="936096"/>
          </a:xfrm>
        </p:spPr>
        <p:txBody>
          <a:bodyPr>
            <a:noAutofit/>
          </a:bodyPr>
          <a:lstStyle/>
          <a:p>
            <a:r>
              <a:rPr lang="en-US" sz="5400" b="1" dirty="0"/>
              <a:t>List Of All Medicine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9D940-7207-4600-A1C3-CFC70C473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244" y="1534407"/>
            <a:ext cx="9144000" cy="4064882"/>
          </a:xfrm>
        </p:spPr>
        <p:txBody>
          <a:bodyPr>
            <a:normAutofit/>
          </a:bodyPr>
          <a:lstStyle/>
          <a:p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AD335-B35C-4BFD-A259-59B3E44BB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33" y="1534407"/>
            <a:ext cx="6694311" cy="4064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F480FC-2751-45F5-93E4-4777A0AF5A3A}"/>
              </a:ext>
            </a:extLst>
          </p:cNvPr>
          <p:cNvSpPr txBox="1"/>
          <p:nvPr/>
        </p:nvSpPr>
        <p:spPr>
          <a:xfrm>
            <a:off x="993423" y="3243682"/>
            <a:ext cx="16030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all medicine. This panel display the drugs in list.</a:t>
            </a:r>
          </a:p>
        </p:txBody>
      </p:sp>
    </p:spTree>
    <p:extLst>
      <p:ext uri="{BB962C8B-B14F-4D97-AF65-F5344CB8AC3E}">
        <p14:creationId xmlns:p14="http://schemas.microsoft.com/office/powerpoint/2010/main" val="122513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23F5-4623-4E81-9061-5EF201BFC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072444"/>
            <a:ext cx="9144000" cy="834496"/>
          </a:xfrm>
        </p:spPr>
        <p:txBody>
          <a:bodyPr>
            <a:noAutofit/>
          </a:bodyPr>
          <a:lstStyle/>
          <a:p>
            <a:r>
              <a:rPr lang="en-US" sz="4800" b="1" dirty="0"/>
              <a:t>Save New Medicine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9D940-7207-4600-A1C3-CFC70C473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089" y="2157060"/>
            <a:ext cx="11277600" cy="3363206"/>
          </a:xfrm>
        </p:spPr>
        <p:txBody>
          <a:bodyPr>
            <a:normAutofit/>
          </a:bodyPr>
          <a:lstStyle/>
          <a:p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1A65D-75BE-4375-8D0B-40E93545A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311" y="2219589"/>
            <a:ext cx="7439378" cy="3255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396B5A-2722-4BCD-83FE-5B8339FD48A8}"/>
              </a:ext>
            </a:extLst>
          </p:cNvPr>
          <p:cNvSpPr txBox="1"/>
          <p:nvPr/>
        </p:nvSpPr>
        <p:spPr>
          <a:xfrm>
            <a:off x="505945" y="3059668"/>
            <a:ext cx="2564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New Medicine, Allow user to add new drugs.</a:t>
            </a:r>
          </a:p>
        </p:txBody>
      </p:sp>
    </p:spTree>
    <p:extLst>
      <p:ext uri="{BB962C8B-B14F-4D97-AF65-F5344CB8AC3E}">
        <p14:creationId xmlns:p14="http://schemas.microsoft.com/office/powerpoint/2010/main" val="47462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210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ANSU MEDICINE CENTER</vt:lpstr>
      <vt:lpstr>Over view </vt:lpstr>
      <vt:lpstr>FEATURES</vt:lpstr>
      <vt:lpstr>USER LOGIN</vt:lpstr>
      <vt:lpstr>USER REGISTRATION</vt:lpstr>
      <vt:lpstr>DASHBOARD</vt:lpstr>
      <vt:lpstr>Dosage Plans</vt:lpstr>
      <vt:lpstr>List Of All Medicine</vt:lpstr>
      <vt:lpstr>Save New Medicine</vt:lpstr>
      <vt:lpstr>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ANSU MEDICINE CENTER</dc:title>
  <dc:creator>uncle Drew</dc:creator>
  <cp:lastModifiedBy>uncle Drew</cp:lastModifiedBy>
  <cp:revision>11</cp:revision>
  <dcterms:created xsi:type="dcterms:W3CDTF">2021-06-21T18:36:25Z</dcterms:created>
  <dcterms:modified xsi:type="dcterms:W3CDTF">2021-06-21T21:57:36Z</dcterms:modified>
</cp:coreProperties>
</file>