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46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41AB-8C5C-41B9-98BF-6578DC2FE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63BA-792F-4CE8-8A8F-A6FD72BC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5644-96D9-46F9-88C1-64F9C83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40A9-D2B7-419B-A966-D12E7BB9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F3A8-AADD-4D7C-901E-F827568E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E2AE-1C6E-46EB-953D-A7CF63C9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4883-94E9-489C-A920-F3D3BDF6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A5F7-4683-4F6D-AA8E-7AAE69E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3116-B098-4D0A-A676-F02B2BE6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8BCF-DF01-4749-B232-06D5A83B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2EFC7-12CC-4187-BD66-D7D91282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F8F0-48B7-4259-81A8-54F8CC25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89E2C-0FC9-44E0-B36F-BC86B82D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18E3-CDAB-45D6-872D-8AE32E29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29BB-A409-4AB5-88E2-124EA139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98C-E390-44A1-851C-87691E2A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F566-0CBD-4EB9-9094-DBA32CC6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D7B0-C588-4EBF-8865-F878C10F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D933-23BC-4386-AD0C-42C65719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0BDE-1C43-456B-A32C-EB315A1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3212-DB4F-4888-A31B-CF9B3710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619C-4983-4C7E-804A-83A64FE7D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C1A5-FAEA-46FA-8856-18761D8E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98D5-2EBB-4E30-9445-EB6E33F1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2BA6-9E9B-4163-9E6B-5F0FA970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D793-21A9-4B3F-9A76-CB086CD4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6917-BB1A-411C-B5D4-DA7A75DF2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9437D-CEA5-40A5-8CCC-F9DCEA70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35E6-A696-4E3A-9FE6-1884C475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4DEA-F22C-4D29-A5F2-AEA3F42D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4DAF-0B38-4B27-ABF9-6DE7D5BE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5271-FCFE-4436-BD64-4DB429E4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39D6-A0B4-4026-9A95-08BB4DC3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C57B6-8C92-4D70-BDA0-11E21BF1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1C2C6-01C3-42A3-B44C-FE4871B8F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C469D-76F7-459F-9D97-0C15BDCC8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FB051-CC4F-40BC-A812-64642B1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686D1-EF2E-4F3D-B7F1-1F53B9DB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22E4D-2821-4016-907E-90739458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2C2-58FF-49DC-AFC4-00C26170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740C-0A7B-44E8-A6BB-F310534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64D9B-718B-408E-893C-26F1606C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5F431-D363-4FC1-9EC0-49BDE4EB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64B3-EC00-4478-A126-3E06FA5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98218-3FFC-4613-9354-E1CCBF6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6ACC4-33D2-4D94-A602-BD256D19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511-670A-400B-914F-45F34C84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B09-E935-402A-B5E1-506BDEE0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8F545-9F96-42F0-9BC0-2EDD19AE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0B7E-7A8A-4331-9F4A-84E0FC03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C224-F0E3-4C97-A2F0-932B0DF2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E442B-4364-449F-A91E-38D19EA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906-34D7-4CCC-8819-5F014587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8A0E8-FE00-423A-8D9D-D57B3993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0CC1F-D208-4F97-B5A0-BE710831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E4CD8-6620-4A8F-A21E-C4ADCE1B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35C96-997C-4AC5-A51D-6CDD9A45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3FB45-523E-4777-BAFF-E02C2995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D999F-F03C-4223-8850-01CF0344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5C65-1442-40DE-85DE-F774D438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45E4-AB44-4827-B3AD-ACAE2B7A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E818-1075-4CF9-9D58-FE807BAF5E5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D5F0-E769-45A5-9FBD-0237A326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6622-3D51-487E-9B8B-68CB8DC12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03DD-4F66-4D93-81E2-6035215BC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AE1BCB0-2F26-47D2-8C33-378AC7022FE5}"/>
              </a:ext>
            </a:extLst>
          </p:cNvPr>
          <p:cNvGrpSpPr/>
          <p:nvPr/>
        </p:nvGrpSpPr>
        <p:grpSpPr>
          <a:xfrm>
            <a:off x="2646542" y="1329569"/>
            <a:ext cx="2230455" cy="2560983"/>
            <a:chOff x="2646542" y="1329569"/>
            <a:chExt cx="2230455" cy="25609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EE68C4-D77A-47E0-9A12-88CAED9ACC00}"/>
                </a:ext>
              </a:extLst>
            </p:cNvPr>
            <p:cNvGrpSpPr/>
            <p:nvPr/>
          </p:nvGrpSpPr>
          <p:grpSpPr>
            <a:xfrm>
              <a:off x="2743200" y="1329569"/>
              <a:ext cx="2133797" cy="2448982"/>
              <a:chOff x="2743200" y="1329569"/>
              <a:chExt cx="2133797" cy="24489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782996C-C813-4C64-B239-FC6DA7DEB964}"/>
                  </a:ext>
                </a:extLst>
              </p:cNvPr>
              <p:cNvGrpSpPr/>
              <p:nvPr/>
            </p:nvGrpSpPr>
            <p:grpSpPr>
              <a:xfrm rot="900000">
                <a:off x="3236252" y="1329569"/>
                <a:ext cx="1640745" cy="2448982"/>
                <a:chOff x="3301409" y="834656"/>
                <a:chExt cx="1640745" cy="295585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5779B00-A6F4-4260-9610-9DC602543E52}"/>
                    </a:ext>
                  </a:extLst>
                </p:cNvPr>
                <p:cNvSpPr/>
                <p:nvPr/>
              </p:nvSpPr>
              <p:spPr>
                <a:xfrm rot="18000000">
                  <a:off x="2530549" y="1605516"/>
                  <a:ext cx="2955851" cy="1414131"/>
                </a:xfrm>
                <a:prstGeom prst="rect">
                  <a:avLst/>
                </a:prstGeom>
                <a:solidFill>
                  <a:srgbClr val="EA6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E18E8ED-F9A2-4785-BD25-09382A001468}"/>
                    </a:ext>
                  </a:extLst>
                </p:cNvPr>
                <p:cNvSpPr/>
                <p:nvPr/>
              </p:nvSpPr>
              <p:spPr>
                <a:xfrm rot="18000000">
                  <a:off x="3254630" y="1132978"/>
                  <a:ext cx="1960918" cy="141413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E6A4A8-7B04-4D95-9726-D9A70D4851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3200" y="3646965"/>
                <a:ext cx="12192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60CA08-94EA-40D1-B840-5BF9FED674D1}"/>
                </a:ext>
              </a:extLst>
            </p:cNvPr>
            <p:cNvSpPr/>
            <p:nvPr/>
          </p:nvSpPr>
          <p:spPr>
            <a:xfrm>
              <a:off x="2646542" y="3646966"/>
              <a:ext cx="2205134" cy="243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C013294-D107-4CB4-A495-D78CCF048A9B}"/>
              </a:ext>
            </a:extLst>
          </p:cNvPr>
          <p:cNvSpPr/>
          <p:nvPr/>
        </p:nvSpPr>
        <p:spPr>
          <a:xfrm>
            <a:off x="6095999" y="903766"/>
            <a:ext cx="2148751" cy="2148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3800" b="1" dirty="0"/>
              <a:t>؟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22763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Bekhiet</dc:creator>
  <cp:lastModifiedBy>Andrew Bekhiet</cp:lastModifiedBy>
  <cp:revision>3</cp:revision>
  <dcterms:created xsi:type="dcterms:W3CDTF">2018-01-25T18:30:51Z</dcterms:created>
  <dcterms:modified xsi:type="dcterms:W3CDTF">2018-01-25T19:11:25Z</dcterms:modified>
</cp:coreProperties>
</file>