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B1B"/>
    <a:srgbClr val="262626"/>
    <a:srgbClr val="549E77"/>
    <a:srgbClr val="4CAA6C"/>
    <a:srgbClr val="4C8E6C"/>
    <a:srgbClr val="2E2E2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125" d="100"/>
          <a:sy n="125" d="100"/>
        </p:scale>
        <p:origin x="-2652" y="-1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1BE2-D6F5-436F-A681-D58FB966457C}" type="datetimeFigureOut">
              <a:rPr lang="en-US" smtClean="0"/>
              <a:t>29/1/2019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E673-54DC-471E-A516-EA8F2B3E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6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1BE2-D6F5-436F-A681-D58FB966457C}" type="datetimeFigureOut">
              <a:rPr lang="en-US" smtClean="0"/>
              <a:t>29/1/2019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E673-54DC-471E-A516-EA8F2B3E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8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1BE2-D6F5-436F-A681-D58FB966457C}" type="datetimeFigureOut">
              <a:rPr lang="en-US" smtClean="0"/>
              <a:t>29/1/2019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E673-54DC-471E-A516-EA8F2B3E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7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1BE2-D6F5-436F-A681-D58FB966457C}" type="datetimeFigureOut">
              <a:rPr lang="en-US" smtClean="0"/>
              <a:t>29/1/2019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E673-54DC-471E-A516-EA8F2B3E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2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1BE2-D6F5-436F-A681-D58FB966457C}" type="datetimeFigureOut">
              <a:rPr lang="en-US" smtClean="0"/>
              <a:t>29/1/2019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E673-54DC-471E-A516-EA8F2B3E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5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1BE2-D6F5-436F-A681-D58FB966457C}" type="datetimeFigureOut">
              <a:rPr lang="en-US" smtClean="0"/>
              <a:t>29/1/2019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E673-54DC-471E-A516-EA8F2B3E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7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1BE2-D6F5-436F-A681-D58FB966457C}" type="datetimeFigureOut">
              <a:rPr lang="en-US" smtClean="0"/>
              <a:t>29/1/2019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E673-54DC-471E-A516-EA8F2B3E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6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1BE2-D6F5-436F-A681-D58FB966457C}" type="datetimeFigureOut">
              <a:rPr lang="en-US" smtClean="0"/>
              <a:t>29/1/2019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E673-54DC-471E-A516-EA8F2B3E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2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1BE2-D6F5-436F-A681-D58FB966457C}" type="datetimeFigureOut">
              <a:rPr lang="en-US" smtClean="0"/>
              <a:t>29/1/2019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E673-54DC-471E-A516-EA8F2B3E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8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1BE2-D6F5-436F-A681-D58FB966457C}" type="datetimeFigureOut">
              <a:rPr lang="en-US" smtClean="0"/>
              <a:t>29/1/2019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E673-54DC-471E-A516-EA8F2B3E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5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1BE2-D6F5-436F-A681-D58FB966457C}" type="datetimeFigureOut">
              <a:rPr lang="en-US" smtClean="0"/>
              <a:t>29/1/2019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E673-54DC-471E-A516-EA8F2B3E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0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31BE2-D6F5-436F-A681-D58FB966457C}" type="datetimeFigureOut">
              <a:rPr lang="en-US" smtClean="0"/>
              <a:t>29/1/2019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AE673-54DC-471E-A516-EA8F2B3E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3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6620651" y="474353"/>
            <a:ext cx="4371211" cy="3901778"/>
            <a:chOff x="5588708" y="474353"/>
            <a:chExt cx="4371211" cy="3901778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8708" y="474353"/>
              <a:ext cx="4371211" cy="3901778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5862918" y="990010"/>
              <a:ext cx="3321424" cy="2748272"/>
              <a:chOff x="5862918" y="990010"/>
              <a:chExt cx="3321424" cy="2748272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rgbClr val="4C8E6C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4408" y="990010"/>
                <a:ext cx="334804" cy="306560"/>
              </a:xfrm>
              <a:prstGeom prst="rect">
                <a:avLst/>
              </a:prstGeom>
              <a:effectLst>
                <a:softEdge rad="12700"/>
              </a:effectLst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188" t="50016" r="63648" b="37639"/>
              <a:stretch/>
            </p:blipFill>
            <p:spPr>
              <a:xfrm rot="18211200">
                <a:off x="6837192" y="2526939"/>
                <a:ext cx="197935" cy="199439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34" r="9499"/>
              <a:stretch/>
            </p:blipFill>
            <p:spPr>
              <a:xfrm>
                <a:off x="5862918" y="2622176"/>
                <a:ext cx="3321424" cy="1116106"/>
              </a:xfrm>
              <a:prstGeom prst="rect">
                <a:avLst/>
              </a:prstGeom>
            </p:spPr>
          </p:pic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000AB93-E058-4984-980E-687835911D80}"/>
              </a:ext>
            </a:extLst>
          </p:cNvPr>
          <p:cNvGrpSpPr/>
          <p:nvPr/>
        </p:nvGrpSpPr>
        <p:grpSpPr>
          <a:xfrm>
            <a:off x="901599" y="139849"/>
            <a:ext cx="4943475" cy="6858000"/>
            <a:chOff x="784758" y="0"/>
            <a:chExt cx="4943475" cy="685800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AADFD16-CC42-4FFB-99F6-3BA87FE565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22929" y1="2222" x2="22929" y2="2222"/>
                          <a14:foregroundMark x1="30829" y1="6250" x2="53565" y2="4444"/>
                          <a14:foregroundMark x1="96532" y1="18889" x2="95183" y2="91944"/>
                          <a14:foregroundMark x1="95183" y1="92500" x2="5588" y2="92500"/>
                          <a14:foregroundMark x1="5010" y1="92500" x2="2697" y2="42361"/>
                          <a14:foregroundMark x1="26012" y1="36528" x2="64547" y2="57639"/>
                          <a14:foregroundMark x1="63776" y1="30417" x2="32755" y2="74861"/>
                          <a14:foregroundMark x1="17341" y1="57083" x2="17341" y2="57083"/>
                          <a14:foregroundMark x1="22543" y1="40417" x2="22543" y2="39861"/>
                          <a14:foregroundMark x1="18690" y1="29861" x2="18690" y2="29861"/>
                          <a14:foregroundMark x1="81503" y1="28056" x2="30829" y2="30000"/>
                          <a14:foregroundMark x1="34104" y1="27083" x2="19268" y2="30139"/>
                          <a14:foregroundMark x1="15414" y1="29583" x2="14258" y2="22361"/>
                          <a14:foregroundMark x1="42582" y1="25694" x2="10597" y2="25833"/>
                          <a14:foregroundMark x1="86705" y1="25139" x2="59538" y2="24722"/>
                          <a14:foregroundMark x1="34104" y1="25833" x2="15607" y2="24444"/>
                          <a14:foregroundMark x1="18112" y1="26111" x2="20809" y2="27639"/>
                          <a14:foregroundMark x1="20809" y1="25139" x2="20809" y2="25139"/>
                          <a14:foregroundMark x1="19846" y1="26528" x2="19846" y2="26528"/>
                          <a14:foregroundMark x1="19846" y1="26806" x2="19846" y2="26806"/>
                          <a14:foregroundMark x1="20039" y1="25833" x2="20039" y2="25833"/>
                          <a14:foregroundMark x1="20039" y1="25278" x2="20039" y2="25278"/>
                          <a14:foregroundMark x1="20809" y1="25278" x2="22736" y2="25694"/>
                          <a14:foregroundMark x1="22929" y1="26111" x2="22929" y2="26806"/>
                          <a14:foregroundMark x1="22158" y1="26806" x2="20617" y2="26528"/>
                          <a14:foregroundMark x1="22543" y1="16806" x2="22543" y2="16806"/>
                          <a14:foregroundMark x1="27553" y1="28056" x2="17919" y2="25694"/>
                          <a14:foregroundMark x1="28709" y1="24444" x2="16185" y2="27778"/>
                          <a14:backgroundMark x1="79576" y1="21806" x2="70906" y2="19167"/>
                          <a14:backgroundMark x1="75530" y1="18056" x2="71484" y2="23472"/>
                          <a14:backgroundMark x1="73796" y1="19583" x2="78035" y2="24167"/>
                          <a14:backgroundMark x1="55299" y1="18611" x2="84778" y2="23194"/>
                          <a14:backgroundMark x1="24855" y1="19167" x2="32755" y2="22917"/>
                          <a14:backgroundMark x1="31214" y1="19861" x2="28131" y2="22778"/>
                          <a14:backgroundMark x1="21387" y1="19167" x2="36609" y2="21389"/>
                          <a14:backgroundMark x1="18690" y1="18472" x2="49326" y2="23194"/>
                          <a14:backgroundMark x1="53179" y1="16667" x2="18882" y2="26528"/>
                          <a14:backgroundMark x1="47206" y1="20000" x2="73796" y2="24861"/>
                          <a14:backgroundMark x1="70906" y1="18472" x2="35260" y2="23472"/>
                          <a14:backgroundMark x1="20231" y1="20417" x2="18112" y2="19444"/>
                          <a14:backgroundMark x1="16763" y1="17639" x2="16763" y2="17639"/>
                          <a14:backgroundMark x1="16763" y1="17222" x2="16763" y2="17222"/>
                          <a14:backgroundMark x1="17341" y1="17222" x2="17341" y2="17222"/>
                          <a14:backgroundMark x1="17341" y1="17639" x2="17341" y2="17639"/>
                          <a14:backgroundMark x1="18304" y1="18194" x2="18304" y2="18194"/>
                          <a14:backgroundMark x1="18690" y1="18194" x2="18690" y2="1819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974"/>
            <a:stretch/>
          </p:blipFill>
          <p:spPr>
            <a:xfrm>
              <a:off x="1317812" y="1441798"/>
              <a:ext cx="1610913" cy="824753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E618EC0-E78C-4464-9C8B-65285F2FE350}"/>
                </a:ext>
              </a:extLst>
            </p:cNvPr>
            <p:cNvGrpSpPr/>
            <p:nvPr/>
          </p:nvGrpSpPr>
          <p:grpSpPr>
            <a:xfrm>
              <a:off x="784758" y="0"/>
              <a:ext cx="4943475" cy="6858000"/>
              <a:chOff x="784758" y="0"/>
              <a:chExt cx="4943475" cy="6858000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98CDD0E5-5C5C-44EE-9CDF-8943555BA1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8954" r="448"/>
              <a:stretch/>
            </p:blipFill>
            <p:spPr>
              <a:xfrm>
                <a:off x="793719" y="964151"/>
                <a:ext cx="4921281" cy="757516"/>
              </a:xfrm>
              <a:prstGeom prst="rect">
                <a:avLst/>
              </a:prstGeom>
            </p:spPr>
          </p:pic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83B293E-72FC-4A3F-97EA-AFBEBA87BF65}"/>
                  </a:ext>
                </a:extLst>
              </p:cNvPr>
              <p:cNvGrpSpPr/>
              <p:nvPr/>
            </p:nvGrpSpPr>
            <p:grpSpPr>
              <a:xfrm>
                <a:off x="784758" y="0"/>
                <a:ext cx="4943475" cy="6858000"/>
                <a:chOff x="784758" y="0"/>
                <a:chExt cx="4943475" cy="6858000"/>
              </a:xfrm>
            </p:grpSpPr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592DF2F3-7493-4026-ABF9-FDBD7C6202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100000" l="0" r="100000">
                              <a14:foregroundMark x1="22929" y1="2222" x2="22929" y2="2222"/>
                              <a14:foregroundMark x1="30829" y1="6250" x2="53565" y2="4444"/>
                              <a14:foregroundMark x1="96532" y1="18889" x2="95183" y2="91944"/>
                              <a14:foregroundMark x1="95183" y1="92500" x2="5588" y2="92500"/>
                              <a14:foregroundMark x1="5010" y1="92500" x2="2697" y2="42361"/>
                              <a14:foregroundMark x1="26012" y1="36528" x2="64547" y2="57639"/>
                              <a14:foregroundMark x1="63776" y1="30417" x2="32755" y2="74861"/>
                              <a14:foregroundMark x1="17341" y1="57083" x2="17341" y2="57083"/>
                              <a14:foregroundMark x1="22543" y1="40417" x2="22543" y2="39861"/>
                              <a14:foregroundMark x1="18690" y1="29861" x2="18690" y2="29861"/>
                              <a14:foregroundMark x1="81503" y1="28056" x2="30829" y2="30000"/>
                              <a14:foregroundMark x1="34104" y1="27083" x2="19268" y2="30139"/>
                              <a14:foregroundMark x1="15414" y1="29583" x2="14258" y2="22361"/>
                              <a14:foregroundMark x1="42582" y1="25694" x2="10597" y2="25833"/>
                              <a14:foregroundMark x1="86705" y1="25139" x2="59538" y2="24722"/>
                              <a14:foregroundMark x1="34104" y1="25833" x2="15607" y2="24444"/>
                              <a14:foregroundMark x1="18112" y1="26111" x2="20809" y2="27639"/>
                              <a14:foregroundMark x1="20809" y1="25139" x2="20809" y2="25139"/>
                              <a14:foregroundMark x1="19846" y1="26528" x2="19846" y2="26528"/>
                              <a14:foregroundMark x1="19846" y1="26806" x2="19846" y2="26806"/>
                              <a14:foregroundMark x1="20039" y1="25833" x2="20039" y2="25833"/>
                              <a14:foregroundMark x1="20039" y1="25278" x2="20039" y2="25278"/>
                              <a14:foregroundMark x1="20809" y1="25278" x2="22736" y2="25694"/>
                              <a14:foregroundMark x1="22929" y1="26111" x2="22929" y2="26806"/>
                              <a14:foregroundMark x1="22158" y1="26806" x2="20617" y2="26528"/>
                              <a14:foregroundMark x1="22543" y1="16806" x2="22543" y2="16806"/>
                              <a14:foregroundMark x1="27553" y1="28056" x2="17919" y2="25694"/>
                              <a14:foregroundMark x1="28709" y1="24444" x2="16185" y2="27778"/>
                              <a14:backgroundMark x1="79576" y1="21806" x2="70906" y2="19167"/>
                              <a14:backgroundMark x1="75530" y1="18056" x2="71484" y2="23472"/>
                              <a14:backgroundMark x1="73796" y1="19583" x2="78035" y2="24167"/>
                              <a14:backgroundMark x1="55299" y1="18611" x2="84778" y2="23194"/>
                              <a14:backgroundMark x1="24855" y1="19167" x2="32755" y2="22917"/>
                              <a14:backgroundMark x1="31214" y1="19861" x2="28131" y2="22778"/>
                              <a14:backgroundMark x1="21387" y1="19167" x2="36609" y2="21389"/>
                              <a14:backgroundMark x1="18690" y1="18472" x2="49326" y2="23194"/>
                              <a14:backgroundMark x1="53179" y1="16667" x2="18882" y2="26528"/>
                              <a14:backgroundMark x1="47206" y1="20000" x2="73796" y2="24861"/>
                              <a14:backgroundMark x1="70906" y1="18472" x2="35260" y2="23472"/>
                              <a14:backgroundMark x1="20231" y1="20417" x2="18112" y2="19444"/>
                              <a14:backgroundMark x1="16763" y1="17639" x2="16763" y2="17639"/>
                              <a14:backgroundMark x1="16763" y1="17222" x2="16763" y2="17222"/>
                              <a14:backgroundMark x1="17341" y1="17222" x2="17341" y2="17222"/>
                              <a14:backgroundMark x1="17341" y1="17639" x2="17341" y2="17639"/>
                              <a14:backgroundMark x1="18304" y1="18194" x2="18304" y2="18194"/>
                              <a14:backgroundMark x1="18690" y1="18194" x2="18690" y2="1819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4758" y="0"/>
                  <a:ext cx="4943475" cy="6858000"/>
                </a:xfrm>
                <a:prstGeom prst="rect">
                  <a:avLst/>
                </a:prstGeom>
              </p:spPr>
            </p:pic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B46D05D0-73F5-4AC5-A001-EF69D65E3E2C}"/>
                    </a:ext>
                  </a:extLst>
                </p:cNvPr>
                <p:cNvGrpSpPr/>
                <p:nvPr/>
              </p:nvGrpSpPr>
              <p:grpSpPr>
                <a:xfrm>
                  <a:off x="1477874" y="1034570"/>
                  <a:ext cx="3557241" cy="830997"/>
                  <a:chOff x="7141734" y="4794811"/>
                  <a:chExt cx="3357586" cy="830997"/>
                </a:xfrm>
                <a:noFill/>
              </p:grpSpPr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2AD12C5E-DB2A-40D6-8BDE-09678410DC38}"/>
                      </a:ext>
                    </a:extLst>
                  </p:cNvPr>
                  <p:cNvGrpSpPr/>
                  <p:nvPr/>
                </p:nvGrpSpPr>
                <p:grpSpPr>
                  <a:xfrm>
                    <a:off x="7141734" y="4794811"/>
                    <a:ext cx="3357586" cy="830997"/>
                    <a:chOff x="4652682" y="5322348"/>
                    <a:chExt cx="2878864" cy="830997"/>
                  </a:xfrm>
                  <a:grpFill/>
                </p:grpSpPr>
                <p:sp>
                  <p:nvSpPr>
                    <p:cNvPr id="35" name="TextBox 11">
                      <a:extLst>
                        <a:ext uri="{FF2B5EF4-FFF2-40B4-BE49-F238E27FC236}">
                          <a16:creationId xmlns:a16="http://schemas.microsoft.com/office/drawing/2014/main" id="{226D8311-70A1-49C6-B007-E605F964B53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52682" y="5322348"/>
                      <a:ext cx="2878864" cy="830997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4800" dirty="0">
                          <a:solidFill>
                            <a:srgbClr val="4C8E6C"/>
                          </a:solidFill>
                          <a:latin typeface="Colonna MT" panose="04020805060202030203" pitchFamily="82" charset="0"/>
                        </a:rPr>
                        <a:t> Ouiz  M aker</a:t>
                      </a:r>
                    </a:p>
                  </p:txBody>
                </p:sp>
                <p:pic>
                  <p:nvPicPr>
                    <p:cNvPr id="36" name="Picture 35">
                      <a:extLst>
                        <a:ext uri="{FF2B5EF4-FFF2-40B4-BE49-F238E27FC236}">
                          <a16:creationId xmlns:a16="http://schemas.microsoft.com/office/drawing/2014/main" id="{7FCAE6B6-A1F6-4B8B-A761-2C0A703B2B0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/>
                  </p:blipFill>
                  <p:spPr>
                    <a:xfrm>
                      <a:off x="5935851" y="5331578"/>
                      <a:ext cx="563808" cy="62534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</p:pic>
              </p:grpSp>
              <p:pic>
                <p:nvPicPr>
                  <p:cNvPr id="34" name="Picture 33">
                    <a:extLst>
                      <a:ext uri="{FF2B5EF4-FFF2-40B4-BE49-F238E27FC236}">
                        <a16:creationId xmlns:a16="http://schemas.microsoft.com/office/drawing/2014/main" id="{8D1D8014-D220-4953-AC9F-A021E4F55D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duotone>
                      <a:prstClr val="black"/>
                      <a:srgbClr val="4C8E6C">
                        <a:tint val="45000"/>
                        <a:satMod val="400000"/>
                      </a:srgb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7503966" y="5154748"/>
                    <a:ext cx="299976" cy="220850"/>
                  </a:xfrm>
                  <a:prstGeom prst="rect">
                    <a:avLst/>
                  </a:prstGeom>
                  <a:grpFill/>
                </p:spPr>
              </p:pic>
            </p:grpSp>
          </p:grp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DEDF43C-219B-452D-9EB1-F98B1AD7A76F}"/>
              </a:ext>
            </a:extLst>
          </p:cNvPr>
          <p:cNvGrpSpPr/>
          <p:nvPr/>
        </p:nvGrpSpPr>
        <p:grpSpPr>
          <a:xfrm>
            <a:off x="8314658" y="4184910"/>
            <a:ext cx="1210050" cy="1210050"/>
            <a:chOff x="8303677" y="4184909"/>
            <a:chExt cx="1516828" cy="151682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00210AF-319A-455F-90FC-AE0F9FA71C2A}"/>
                </a:ext>
              </a:extLst>
            </p:cNvPr>
            <p:cNvSpPr/>
            <p:nvPr/>
          </p:nvSpPr>
          <p:spPr>
            <a:xfrm>
              <a:off x="8303677" y="4184909"/>
              <a:ext cx="1516828" cy="1516828"/>
            </a:xfrm>
            <a:prstGeom prst="ellipse">
              <a:avLst/>
            </a:prstGeom>
            <a:solidFill>
              <a:srgbClr val="1B1B1B"/>
            </a:solidFill>
            <a:ln w="38100">
              <a:solidFill>
                <a:srgbClr val="4CAA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10" dirty="0">
                <a:solidFill>
                  <a:srgbClr val="4C8E6C"/>
                </a:solidFill>
                <a:latin typeface="Colonna MT" panose="04020805060202030203" pitchFamily="82" charset="0"/>
              </a:endParaRPr>
            </a:p>
          </p:txBody>
        </p:sp>
        <p:sp>
          <p:nvSpPr>
            <p:cNvPr id="39" name="TextBox 11">
              <a:extLst>
                <a:ext uri="{FF2B5EF4-FFF2-40B4-BE49-F238E27FC236}">
                  <a16:creationId xmlns:a16="http://schemas.microsoft.com/office/drawing/2014/main" id="{E9B6D6C3-0BE3-45A4-AECD-E2DF972657E9}"/>
                </a:ext>
              </a:extLst>
            </p:cNvPr>
            <p:cNvSpPr txBox="1"/>
            <p:nvPr/>
          </p:nvSpPr>
          <p:spPr>
            <a:xfrm>
              <a:off x="8358307" y="4461066"/>
              <a:ext cx="1407567" cy="96451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400" dirty="0">
                  <a:solidFill>
                    <a:srgbClr val="4C8E6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4400" dirty="0">
                  <a:solidFill>
                    <a:srgbClr val="549E7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en-US" sz="4000" dirty="0">
                <a:solidFill>
                  <a:srgbClr val="549E77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6216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Colonna MT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Portable Quiz Format</dc:title>
  <dc:creator>Andrew Bekhiet</dc:creator>
  <cp:lastModifiedBy>Andrew Bekhiet</cp:lastModifiedBy>
  <cp:revision>18</cp:revision>
  <dcterms:created xsi:type="dcterms:W3CDTF">2018-01-10T16:13:59Z</dcterms:created>
  <dcterms:modified xsi:type="dcterms:W3CDTF">2019-01-29T15:07:39Z</dcterms:modified>
</cp:coreProperties>
</file>