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 Medium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Quicksa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FE8331-CEE0-425B-ACF0-DEEB08E608B0}">
  <a:tblStyle styleId="{A6FE8331-CEE0-425B-ACF0-DEEB08E608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33" Type="http://schemas.openxmlformats.org/officeDocument/2006/relationships/font" Target="fonts/MontserratMedium-bold.fntdata"/><Relationship Id="rId32" Type="http://schemas.openxmlformats.org/officeDocument/2006/relationships/font" Target="fonts/MontserratMedium-regular.fntdata"/><Relationship Id="rId35" Type="http://schemas.openxmlformats.org/officeDocument/2006/relationships/font" Target="fonts/MontserratMedium-boldItalic.fntdata"/><Relationship Id="rId34" Type="http://schemas.openxmlformats.org/officeDocument/2006/relationships/font" Target="fonts/MontserratMedium-italic.fntdata"/><Relationship Id="rId37" Type="http://schemas.openxmlformats.org/officeDocument/2006/relationships/font" Target="fonts/Quicksand-bold.fntdata"/><Relationship Id="rId36" Type="http://schemas.openxmlformats.org/officeDocument/2006/relationships/font" Target="fonts/Quicksand-regular.fntdata"/><Relationship Id="rId20" Type="http://schemas.openxmlformats.org/officeDocument/2006/relationships/font" Target="fonts/PlayfairDisplayMedium-regular.fntdata"/><Relationship Id="rId22" Type="http://schemas.openxmlformats.org/officeDocument/2006/relationships/font" Target="fonts/PlayfairDisplayMedium-italic.fntdata"/><Relationship Id="rId21" Type="http://schemas.openxmlformats.org/officeDocument/2006/relationships/font" Target="fonts/PlayfairDisplayMedium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PlayfairDisplayMedium-boldItalic.fntdata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layfairDisplay-boldItalic.fntdata"/><Relationship Id="rId29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c7526442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c7526442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c7526442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c7526442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6df5c0f9c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16df5c0f9c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c7526442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c7526442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6372329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6372329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c4df382c62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c4df382c62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4df382c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4df382c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4df382c6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4df382c6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6df5c0f9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6df5c0f9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c4df382c6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c4df382c6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c4df382c6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c4df382c6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02930da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02930da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c7526442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c7526442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fair Display"/>
              <a:buNone/>
              <a:defRPr b="1" sz="4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0"/>
              <a:buNone/>
              <a:defRPr sz="107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1700" y="3069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ctr">
              <a:spcBef>
                <a:spcPts val="1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ctr">
              <a:spcBef>
                <a:spcPts val="1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ctr">
              <a:spcBef>
                <a:spcPts val="1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ctr">
              <a:spcBef>
                <a:spcPts val="1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ctr">
              <a:spcBef>
                <a:spcPts val="1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ctr">
              <a:spcBef>
                <a:spcPts val="1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ctr">
              <a:spcBef>
                <a:spcPts val="1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ctr">
              <a:spcBef>
                <a:spcPts val="1600"/>
              </a:spcBef>
              <a:spcAft>
                <a:spcPts val="1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/>
          <p:nvPr/>
        </p:nvSpPr>
        <p:spPr>
          <a:xfrm rot="5400000">
            <a:off x="8330700" y="4309775"/>
            <a:ext cx="10077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 rot="10800000">
            <a:off x="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14850" y="2381250"/>
            <a:ext cx="38820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None/>
              <a:defRPr sz="3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4731900" y="2948250"/>
            <a:ext cx="3447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19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19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19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19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19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19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19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ontserrat Medium"/>
              <a:buNone/>
              <a:defRPr sz="19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3" name="Google Shape;73;p13"/>
          <p:cNvSpPr/>
          <p:nvPr/>
        </p:nvSpPr>
        <p:spPr>
          <a:xfrm rot="5400000">
            <a:off x="-143250" y="143238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hasCustomPrompt="1" idx="2" type="title"/>
          </p:nvPr>
        </p:nvSpPr>
        <p:spPr>
          <a:xfrm>
            <a:off x="5804550" y="1534050"/>
            <a:ext cx="1302600" cy="8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0" y="4575300"/>
            <a:ext cx="5181600" cy="568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0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802400" y="1611350"/>
            <a:ext cx="38820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4802400" y="2178350"/>
            <a:ext cx="3447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2" type="title"/>
          </p:nvPr>
        </p:nvSpPr>
        <p:spPr>
          <a:xfrm>
            <a:off x="4802400" y="764150"/>
            <a:ext cx="1302600" cy="8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/>
          <p:nvPr/>
        </p:nvSpPr>
        <p:spPr>
          <a:xfrm rot="10800000">
            <a:off x="0" y="4599175"/>
            <a:ext cx="3191400" cy="544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5400000">
            <a:off x="7292100" y="1339500"/>
            <a:ext cx="3191400" cy="51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723975" y="3335400"/>
            <a:ext cx="3447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3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723975" y="3902400"/>
            <a:ext cx="3447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hasCustomPrompt="1" idx="2" type="title"/>
          </p:nvPr>
        </p:nvSpPr>
        <p:spPr>
          <a:xfrm>
            <a:off x="723975" y="2488200"/>
            <a:ext cx="1302600" cy="8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/>
          <p:nvPr/>
        </p:nvSpPr>
        <p:spPr>
          <a:xfrm rot="5400000">
            <a:off x="517032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96325" y="2974675"/>
            <a:ext cx="3447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4796325" y="3541675"/>
            <a:ext cx="3447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hasCustomPrompt="1" idx="2" type="title"/>
          </p:nvPr>
        </p:nvSpPr>
        <p:spPr>
          <a:xfrm>
            <a:off x="6941625" y="2127475"/>
            <a:ext cx="1302600" cy="8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/>
          <p:nvPr/>
        </p:nvSpPr>
        <p:spPr>
          <a:xfrm rot="10800000">
            <a:off x="6510000" y="0"/>
            <a:ext cx="2634000" cy="5343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10800000">
            <a:off x="0" y="4609200"/>
            <a:ext cx="26340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631000" y="2381250"/>
            <a:ext cx="38820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3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2848050" y="2948250"/>
            <a:ext cx="3447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ontserrat Medium"/>
              <a:buNone/>
              <a:defRPr sz="19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hasCustomPrompt="1" idx="2" type="title"/>
          </p:nvPr>
        </p:nvSpPr>
        <p:spPr>
          <a:xfrm>
            <a:off x="3920700" y="1534050"/>
            <a:ext cx="1302600" cy="8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7"/>
          <p:cNvSpPr/>
          <p:nvPr/>
        </p:nvSpPr>
        <p:spPr>
          <a:xfrm rot="10800000">
            <a:off x="709260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5400000">
            <a:off x="8328300" y="143125"/>
            <a:ext cx="10077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0" sz="2600">
                <a:solidFill>
                  <a:schemeClr val="accent4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2" type="title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b="0" sz="2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" name="Google Shape;104;p18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0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094100" y="3158625"/>
            <a:ext cx="40029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1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3769350" y="1499175"/>
            <a:ext cx="4652400" cy="16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b="0" sz="2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9" name="Google Shape;109;p19"/>
          <p:cNvSpPr/>
          <p:nvPr/>
        </p:nvSpPr>
        <p:spPr>
          <a:xfrm>
            <a:off x="7089900" y="-119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 rot="-5400000">
            <a:off x="-1234200" y="3187975"/>
            <a:ext cx="31896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5" name="Google Shape;115;p20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2305050"/>
            <a:ext cx="5181600" cy="24384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3975" y="2856900"/>
            <a:ext cx="445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3975" y="3512700"/>
            <a:ext cx="28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rot="10800000">
            <a:off x="3871838" y="442228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8329200" y="143238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764813" y="2571700"/>
            <a:ext cx="4084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68788" y="1629800"/>
            <a:ext cx="4084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20" name="Google Shape;120;p21"/>
          <p:cNvSpPr/>
          <p:nvPr/>
        </p:nvSpPr>
        <p:spPr>
          <a:xfrm rot="10800000">
            <a:off x="-13725" y="4791600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5" name="Google Shape;125;p22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8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377038" y="2416200"/>
            <a:ext cx="4084800" cy="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1381013" y="1876800"/>
            <a:ext cx="40848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30" name="Google Shape;130;p23"/>
          <p:cNvSpPr/>
          <p:nvPr/>
        </p:nvSpPr>
        <p:spPr>
          <a:xfrm>
            <a:off x="2651250" y="-125"/>
            <a:ext cx="6492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0" y="4422300"/>
            <a:ext cx="31896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1090975" y="1891963"/>
            <a:ext cx="3672000" cy="18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1094537" y="1352563"/>
            <a:ext cx="36720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9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737400" y="1033275"/>
            <a:ext cx="3834600" cy="3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25"/>
          <p:cNvSpPr/>
          <p:nvPr/>
        </p:nvSpPr>
        <p:spPr>
          <a:xfrm rot="5400000">
            <a:off x="7753050" y="6670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 rot="10800000">
            <a:off x="-12" y="479160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0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814425" y="2212950"/>
            <a:ext cx="4084800" cy="12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814425" y="1641450"/>
            <a:ext cx="4084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1586250" y="3356050"/>
            <a:ext cx="59715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529600" y="2784550"/>
            <a:ext cx="4084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46" name="Google Shape;146;p27"/>
          <p:cNvSpPr/>
          <p:nvPr/>
        </p:nvSpPr>
        <p:spPr>
          <a:xfrm rot="5400000">
            <a:off x="-143250" y="143238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721950" y="1662150"/>
            <a:ext cx="4180200" cy="24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type="title"/>
          </p:nvPr>
        </p:nvSpPr>
        <p:spPr>
          <a:xfrm>
            <a:off x="725925" y="1077750"/>
            <a:ext cx="41802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0" name="Google Shape;150;p28"/>
          <p:cNvSpPr/>
          <p:nvPr/>
        </p:nvSpPr>
        <p:spPr>
          <a:xfrm rot="10800000">
            <a:off x="2257425" y="4422300"/>
            <a:ext cx="3023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hasCustomPrompt="1" idx="2" type="title"/>
          </p:nvPr>
        </p:nvSpPr>
        <p:spPr>
          <a:xfrm>
            <a:off x="723975" y="1471400"/>
            <a:ext cx="11364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" name="Google Shape;154;p29"/>
          <p:cNvSpPr txBox="1"/>
          <p:nvPr>
            <p:ph idx="3" type="title"/>
          </p:nvPr>
        </p:nvSpPr>
        <p:spPr>
          <a:xfrm>
            <a:off x="1741350" y="1137900"/>
            <a:ext cx="27153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4" type="title"/>
          </p:nvPr>
        </p:nvSpPr>
        <p:spPr>
          <a:xfrm>
            <a:off x="1741350" y="1522850"/>
            <a:ext cx="2472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hasCustomPrompt="1" idx="5" type="title"/>
          </p:nvPr>
        </p:nvSpPr>
        <p:spPr>
          <a:xfrm>
            <a:off x="723975" y="2698375"/>
            <a:ext cx="11364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29"/>
          <p:cNvSpPr txBox="1"/>
          <p:nvPr>
            <p:ph idx="6" type="title"/>
          </p:nvPr>
        </p:nvSpPr>
        <p:spPr>
          <a:xfrm>
            <a:off x="1741350" y="2364875"/>
            <a:ext cx="27153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7" type="title"/>
          </p:nvPr>
        </p:nvSpPr>
        <p:spPr>
          <a:xfrm>
            <a:off x="1741350" y="2749825"/>
            <a:ext cx="2472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hasCustomPrompt="1" idx="8" type="title"/>
          </p:nvPr>
        </p:nvSpPr>
        <p:spPr>
          <a:xfrm>
            <a:off x="723975" y="3925350"/>
            <a:ext cx="11364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9" type="title"/>
          </p:nvPr>
        </p:nvSpPr>
        <p:spPr>
          <a:xfrm>
            <a:off x="1741350" y="3591850"/>
            <a:ext cx="27153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13" type="title"/>
          </p:nvPr>
        </p:nvSpPr>
        <p:spPr>
          <a:xfrm>
            <a:off x="1741350" y="3976800"/>
            <a:ext cx="2472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hasCustomPrompt="1" idx="14" type="title"/>
          </p:nvPr>
        </p:nvSpPr>
        <p:spPr>
          <a:xfrm>
            <a:off x="4950075" y="1471400"/>
            <a:ext cx="11364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29"/>
          <p:cNvSpPr txBox="1"/>
          <p:nvPr>
            <p:ph idx="15" type="title"/>
          </p:nvPr>
        </p:nvSpPr>
        <p:spPr>
          <a:xfrm>
            <a:off x="5967438" y="1137900"/>
            <a:ext cx="27153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idx="16" type="title"/>
          </p:nvPr>
        </p:nvSpPr>
        <p:spPr>
          <a:xfrm>
            <a:off x="5967450" y="1522850"/>
            <a:ext cx="2472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hasCustomPrompt="1" idx="17" type="title"/>
          </p:nvPr>
        </p:nvSpPr>
        <p:spPr>
          <a:xfrm>
            <a:off x="4950075" y="2698375"/>
            <a:ext cx="11364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9"/>
          <p:cNvSpPr txBox="1"/>
          <p:nvPr>
            <p:ph idx="18" type="title"/>
          </p:nvPr>
        </p:nvSpPr>
        <p:spPr>
          <a:xfrm>
            <a:off x="5967438" y="2364875"/>
            <a:ext cx="27153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7" name="Google Shape;167;p29"/>
          <p:cNvSpPr txBox="1"/>
          <p:nvPr>
            <p:ph idx="19" type="title"/>
          </p:nvPr>
        </p:nvSpPr>
        <p:spPr>
          <a:xfrm>
            <a:off x="5967450" y="2749825"/>
            <a:ext cx="2472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hasCustomPrompt="1" idx="20" type="title"/>
          </p:nvPr>
        </p:nvSpPr>
        <p:spPr>
          <a:xfrm>
            <a:off x="4950075" y="3925350"/>
            <a:ext cx="11364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9"/>
          <p:cNvSpPr txBox="1"/>
          <p:nvPr>
            <p:ph idx="21" type="title"/>
          </p:nvPr>
        </p:nvSpPr>
        <p:spPr>
          <a:xfrm>
            <a:off x="5967438" y="3591850"/>
            <a:ext cx="27153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22" type="title"/>
          </p:nvPr>
        </p:nvSpPr>
        <p:spPr>
          <a:xfrm>
            <a:off x="5967450" y="3976800"/>
            <a:ext cx="2472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3975" y="361950"/>
            <a:ext cx="76962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3" name="Google Shape;173;p30"/>
          <p:cNvSpPr txBox="1"/>
          <p:nvPr>
            <p:ph hasCustomPrompt="1" idx="2" type="title"/>
          </p:nvPr>
        </p:nvSpPr>
        <p:spPr>
          <a:xfrm>
            <a:off x="781163" y="1192613"/>
            <a:ext cx="8595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30"/>
          <p:cNvSpPr txBox="1"/>
          <p:nvPr>
            <p:ph idx="3" type="title"/>
          </p:nvPr>
        </p:nvSpPr>
        <p:spPr>
          <a:xfrm>
            <a:off x="781163" y="1695413"/>
            <a:ext cx="2452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4" type="title"/>
          </p:nvPr>
        </p:nvSpPr>
        <p:spPr>
          <a:xfrm>
            <a:off x="781163" y="2080363"/>
            <a:ext cx="24507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hasCustomPrompt="1" idx="5" type="title"/>
          </p:nvPr>
        </p:nvSpPr>
        <p:spPr>
          <a:xfrm>
            <a:off x="3345750" y="1192613"/>
            <a:ext cx="8595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30"/>
          <p:cNvSpPr txBox="1"/>
          <p:nvPr>
            <p:ph idx="6" type="title"/>
          </p:nvPr>
        </p:nvSpPr>
        <p:spPr>
          <a:xfrm>
            <a:off x="3345750" y="1695413"/>
            <a:ext cx="2452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8" name="Google Shape;178;p30"/>
          <p:cNvSpPr txBox="1"/>
          <p:nvPr>
            <p:ph idx="7" type="title"/>
          </p:nvPr>
        </p:nvSpPr>
        <p:spPr>
          <a:xfrm>
            <a:off x="3345750" y="2080363"/>
            <a:ext cx="24507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hasCustomPrompt="1" idx="8" type="title"/>
          </p:nvPr>
        </p:nvSpPr>
        <p:spPr>
          <a:xfrm>
            <a:off x="5910338" y="1192625"/>
            <a:ext cx="8595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30"/>
          <p:cNvSpPr txBox="1"/>
          <p:nvPr>
            <p:ph idx="9" type="title"/>
          </p:nvPr>
        </p:nvSpPr>
        <p:spPr>
          <a:xfrm>
            <a:off x="5910338" y="1695425"/>
            <a:ext cx="2452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13" type="title"/>
          </p:nvPr>
        </p:nvSpPr>
        <p:spPr>
          <a:xfrm>
            <a:off x="5910338" y="2080375"/>
            <a:ext cx="24507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hasCustomPrompt="1" idx="14" type="title"/>
          </p:nvPr>
        </p:nvSpPr>
        <p:spPr>
          <a:xfrm>
            <a:off x="781163" y="2839200"/>
            <a:ext cx="8595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3" name="Google Shape;183;p30"/>
          <p:cNvSpPr txBox="1"/>
          <p:nvPr>
            <p:ph idx="15" type="title"/>
          </p:nvPr>
        </p:nvSpPr>
        <p:spPr>
          <a:xfrm>
            <a:off x="781163" y="3342000"/>
            <a:ext cx="2452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16" type="title"/>
          </p:nvPr>
        </p:nvSpPr>
        <p:spPr>
          <a:xfrm>
            <a:off x="781163" y="3726950"/>
            <a:ext cx="2452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hasCustomPrompt="1" idx="17" type="title"/>
          </p:nvPr>
        </p:nvSpPr>
        <p:spPr>
          <a:xfrm>
            <a:off x="3345750" y="2839200"/>
            <a:ext cx="8595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6" name="Google Shape;186;p30"/>
          <p:cNvSpPr txBox="1"/>
          <p:nvPr>
            <p:ph idx="18" type="title"/>
          </p:nvPr>
        </p:nvSpPr>
        <p:spPr>
          <a:xfrm>
            <a:off x="3345750" y="3342000"/>
            <a:ext cx="2452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19" type="title"/>
          </p:nvPr>
        </p:nvSpPr>
        <p:spPr>
          <a:xfrm>
            <a:off x="3345750" y="3726950"/>
            <a:ext cx="2452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hasCustomPrompt="1" idx="20" type="title"/>
          </p:nvPr>
        </p:nvSpPr>
        <p:spPr>
          <a:xfrm>
            <a:off x="5910325" y="2839200"/>
            <a:ext cx="8595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30"/>
          <p:cNvSpPr txBox="1"/>
          <p:nvPr>
            <p:ph idx="21" type="title"/>
          </p:nvPr>
        </p:nvSpPr>
        <p:spPr>
          <a:xfrm>
            <a:off x="5910324" y="3342000"/>
            <a:ext cx="2452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22" type="title"/>
          </p:nvPr>
        </p:nvSpPr>
        <p:spPr>
          <a:xfrm>
            <a:off x="5910325" y="3726950"/>
            <a:ext cx="2452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1" name="Google Shape;191;p30"/>
          <p:cNvSpPr/>
          <p:nvPr/>
        </p:nvSpPr>
        <p:spPr>
          <a:xfrm rot="10800000">
            <a:off x="5910325" y="0"/>
            <a:ext cx="2055300" cy="3861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3900" y="361950"/>
            <a:ext cx="64482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3900" y="953775"/>
            <a:ext cx="76962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  <a:defRPr sz="11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-50" y="1371600"/>
            <a:ext cx="9144000" cy="25716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3900" y="2445400"/>
            <a:ext cx="22845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3429746" y="2445400"/>
            <a:ext cx="22845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idx="3" type="title"/>
          </p:nvPr>
        </p:nvSpPr>
        <p:spPr>
          <a:xfrm>
            <a:off x="1003407" y="1921425"/>
            <a:ext cx="1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idx="4" type="title"/>
          </p:nvPr>
        </p:nvSpPr>
        <p:spPr>
          <a:xfrm>
            <a:off x="3709240" y="1921425"/>
            <a:ext cx="1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5" type="body"/>
          </p:nvPr>
        </p:nvSpPr>
        <p:spPr>
          <a:xfrm>
            <a:off x="6135608" y="2445400"/>
            <a:ext cx="22845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6" type="title"/>
          </p:nvPr>
        </p:nvSpPr>
        <p:spPr>
          <a:xfrm>
            <a:off x="6415102" y="1921425"/>
            <a:ext cx="1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31"/>
          <p:cNvSpPr/>
          <p:nvPr/>
        </p:nvSpPr>
        <p:spPr>
          <a:xfrm rot="10800000">
            <a:off x="-13400" y="359270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 rot="5400000">
            <a:off x="8459538" y="875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7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7" name="Google Shape;207;p32"/>
          <p:cNvSpPr txBox="1"/>
          <p:nvPr>
            <p:ph idx="2" type="title"/>
          </p:nvPr>
        </p:nvSpPr>
        <p:spPr>
          <a:xfrm>
            <a:off x="2013761" y="1268013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idx="3" type="title"/>
          </p:nvPr>
        </p:nvSpPr>
        <p:spPr>
          <a:xfrm>
            <a:off x="723750" y="1652975"/>
            <a:ext cx="37131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4" type="title"/>
          </p:nvPr>
        </p:nvSpPr>
        <p:spPr>
          <a:xfrm>
            <a:off x="2013761" y="363795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5" type="title"/>
          </p:nvPr>
        </p:nvSpPr>
        <p:spPr>
          <a:xfrm>
            <a:off x="723750" y="4022900"/>
            <a:ext cx="37131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6" type="title"/>
          </p:nvPr>
        </p:nvSpPr>
        <p:spPr>
          <a:xfrm>
            <a:off x="4707147" y="2452975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idx="7" type="title"/>
          </p:nvPr>
        </p:nvSpPr>
        <p:spPr>
          <a:xfrm>
            <a:off x="4707150" y="2837925"/>
            <a:ext cx="37131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3" name="Google Shape;213;p32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idx="2" type="title"/>
          </p:nvPr>
        </p:nvSpPr>
        <p:spPr>
          <a:xfrm>
            <a:off x="800175" y="334185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3" type="title"/>
          </p:nvPr>
        </p:nvSpPr>
        <p:spPr>
          <a:xfrm>
            <a:off x="800175" y="3726800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4" type="title"/>
          </p:nvPr>
        </p:nvSpPr>
        <p:spPr>
          <a:xfrm>
            <a:off x="3369973" y="2315675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5" type="title"/>
          </p:nvPr>
        </p:nvSpPr>
        <p:spPr>
          <a:xfrm>
            <a:off x="3369973" y="2700625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6" type="title"/>
          </p:nvPr>
        </p:nvSpPr>
        <p:spPr>
          <a:xfrm>
            <a:off x="5939772" y="334185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7" type="title"/>
          </p:nvPr>
        </p:nvSpPr>
        <p:spPr>
          <a:xfrm>
            <a:off x="5939772" y="3726800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2" name="Google Shape;222;p33"/>
          <p:cNvSpPr/>
          <p:nvPr/>
        </p:nvSpPr>
        <p:spPr>
          <a:xfrm rot="10800000">
            <a:off x="6510000" y="0"/>
            <a:ext cx="2634000" cy="5343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 rot="10800000">
            <a:off x="0" y="4609200"/>
            <a:ext cx="26340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3975" y="2912813"/>
            <a:ext cx="17082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34"/>
          <p:cNvSpPr txBox="1"/>
          <p:nvPr>
            <p:ph idx="2" type="title"/>
          </p:nvPr>
        </p:nvSpPr>
        <p:spPr>
          <a:xfrm>
            <a:off x="706265" y="2388838"/>
            <a:ext cx="1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28" name="Google Shape;228;p34"/>
          <p:cNvSpPr txBox="1"/>
          <p:nvPr>
            <p:ph idx="3" type="body"/>
          </p:nvPr>
        </p:nvSpPr>
        <p:spPr>
          <a:xfrm>
            <a:off x="6694200" y="2912813"/>
            <a:ext cx="17082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34"/>
          <p:cNvSpPr txBox="1"/>
          <p:nvPr>
            <p:ph idx="4" type="title"/>
          </p:nvPr>
        </p:nvSpPr>
        <p:spPr>
          <a:xfrm>
            <a:off x="6694190" y="2388838"/>
            <a:ext cx="1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2" type="title"/>
          </p:nvPr>
        </p:nvSpPr>
        <p:spPr>
          <a:xfrm>
            <a:off x="2944250" y="1374713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3" type="title"/>
          </p:nvPr>
        </p:nvSpPr>
        <p:spPr>
          <a:xfrm>
            <a:off x="2944250" y="1759663"/>
            <a:ext cx="242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4" type="title"/>
          </p:nvPr>
        </p:nvSpPr>
        <p:spPr>
          <a:xfrm>
            <a:off x="3776686" y="2615838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35"/>
          <p:cNvSpPr txBox="1"/>
          <p:nvPr>
            <p:ph idx="5" type="title"/>
          </p:nvPr>
        </p:nvSpPr>
        <p:spPr>
          <a:xfrm>
            <a:off x="3776686" y="3000788"/>
            <a:ext cx="242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5329763" y="194910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5329775" y="2351400"/>
            <a:ext cx="2899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0" name="Google Shape;240;p36"/>
          <p:cNvSpPr txBox="1"/>
          <p:nvPr>
            <p:ph idx="4" type="title"/>
          </p:nvPr>
        </p:nvSpPr>
        <p:spPr>
          <a:xfrm>
            <a:off x="5329763" y="331330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5329775" y="3715600"/>
            <a:ext cx="2899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8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2" type="title"/>
          </p:nvPr>
        </p:nvSpPr>
        <p:spPr>
          <a:xfrm>
            <a:off x="4647507" y="1033275"/>
            <a:ext cx="3753000" cy="3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b="0"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3" type="title"/>
          </p:nvPr>
        </p:nvSpPr>
        <p:spPr>
          <a:xfrm>
            <a:off x="731197" y="1033275"/>
            <a:ext cx="3752100" cy="3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6" name="Google Shape;246;p37"/>
          <p:cNvSpPr/>
          <p:nvPr/>
        </p:nvSpPr>
        <p:spPr>
          <a:xfrm rot="10800000">
            <a:off x="6510000" y="-7500"/>
            <a:ext cx="2634000" cy="541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 rot="10800000">
            <a:off x="0" y="4609200"/>
            <a:ext cx="26340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746625" y="1918350"/>
            <a:ext cx="2184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38"/>
          <p:cNvSpPr txBox="1"/>
          <p:nvPr>
            <p:ph type="title"/>
          </p:nvPr>
        </p:nvSpPr>
        <p:spPr>
          <a:xfrm>
            <a:off x="723975" y="13943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2"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3" type="body"/>
          </p:nvPr>
        </p:nvSpPr>
        <p:spPr>
          <a:xfrm>
            <a:off x="3519468" y="1918350"/>
            <a:ext cx="2184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38"/>
          <p:cNvSpPr txBox="1"/>
          <p:nvPr>
            <p:ph idx="4" type="title"/>
          </p:nvPr>
        </p:nvSpPr>
        <p:spPr>
          <a:xfrm>
            <a:off x="3496818" y="13943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5" type="body"/>
          </p:nvPr>
        </p:nvSpPr>
        <p:spPr>
          <a:xfrm>
            <a:off x="6235208" y="1918350"/>
            <a:ext cx="2184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38"/>
          <p:cNvSpPr txBox="1"/>
          <p:nvPr>
            <p:ph idx="6" type="title"/>
          </p:nvPr>
        </p:nvSpPr>
        <p:spPr>
          <a:xfrm>
            <a:off x="6212558" y="13943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6" name="Google Shape;256;p38"/>
          <p:cNvSpPr txBox="1"/>
          <p:nvPr>
            <p:ph idx="7" type="body"/>
          </p:nvPr>
        </p:nvSpPr>
        <p:spPr>
          <a:xfrm>
            <a:off x="746625" y="3616225"/>
            <a:ext cx="2184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38"/>
          <p:cNvSpPr txBox="1"/>
          <p:nvPr>
            <p:ph idx="8" type="title"/>
          </p:nvPr>
        </p:nvSpPr>
        <p:spPr>
          <a:xfrm>
            <a:off x="723975" y="3092250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38"/>
          <p:cNvSpPr txBox="1"/>
          <p:nvPr>
            <p:ph idx="9" type="body"/>
          </p:nvPr>
        </p:nvSpPr>
        <p:spPr>
          <a:xfrm>
            <a:off x="3519468" y="3616225"/>
            <a:ext cx="2184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9" name="Google Shape;259;p38"/>
          <p:cNvSpPr txBox="1"/>
          <p:nvPr>
            <p:ph idx="13" type="title"/>
          </p:nvPr>
        </p:nvSpPr>
        <p:spPr>
          <a:xfrm>
            <a:off x="3496818" y="3092250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0" name="Google Shape;260;p38"/>
          <p:cNvSpPr txBox="1"/>
          <p:nvPr>
            <p:ph idx="14" type="body"/>
          </p:nvPr>
        </p:nvSpPr>
        <p:spPr>
          <a:xfrm>
            <a:off x="6235208" y="3616225"/>
            <a:ext cx="2184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38"/>
          <p:cNvSpPr txBox="1"/>
          <p:nvPr>
            <p:ph idx="15" type="title"/>
          </p:nvPr>
        </p:nvSpPr>
        <p:spPr>
          <a:xfrm>
            <a:off x="6212558" y="3092250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38"/>
          <p:cNvSpPr/>
          <p:nvPr/>
        </p:nvSpPr>
        <p:spPr>
          <a:xfrm rot="5400000">
            <a:off x="-849762" y="394200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7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6" name="Google Shape;266;p39"/>
          <p:cNvSpPr txBox="1"/>
          <p:nvPr>
            <p:ph idx="2" type="title"/>
          </p:nvPr>
        </p:nvSpPr>
        <p:spPr>
          <a:xfrm>
            <a:off x="800175" y="117015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7" name="Google Shape;267;p39"/>
          <p:cNvSpPr txBox="1"/>
          <p:nvPr>
            <p:ph idx="3" type="title"/>
          </p:nvPr>
        </p:nvSpPr>
        <p:spPr>
          <a:xfrm>
            <a:off x="800175" y="1555100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8" name="Google Shape;268;p39"/>
          <p:cNvSpPr txBox="1"/>
          <p:nvPr>
            <p:ph idx="4" type="title"/>
          </p:nvPr>
        </p:nvSpPr>
        <p:spPr>
          <a:xfrm>
            <a:off x="800186" y="228250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9" name="Google Shape;269;p39"/>
          <p:cNvSpPr txBox="1"/>
          <p:nvPr>
            <p:ph idx="5" type="title"/>
          </p:nvPr>
        </p:nvSpPr>
        <p:spPr>
          <a:xfrm>
            <a:off x="800186" y="2667450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0" name="Google Shape;270;p39"/>
          <p:cNvSpPr txBox="1"/>
          <p:nvPr>
            <p:ph idx="6" type="title"/>
          </p:nvPr>
        </p:nvSpPr>
        <p:spPr>
          <a:xfrm>
            <a:off x="5920722" y="117015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7" type="title"/>
          </p:nvPr>
        </p:nvSpPr>
        <p:spPr>
          <a:xfrm>
            <a:off x="5920722" y="1555100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2" name="Google Shape;272;p39"/>
          <p:cNvSpPr/>
          <p:nvPr/>
        </p:nvSpPr>
        <p:spPr>
          <a:xfrm rot="10800000">
            <a:off x="6510000" y="0"/>
            <a:ext cx="2634000" cy="5343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 rot="10800000">
            <a:off x="0" y="4609200"/>
            <a:ext cx="26340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 txBox="1"/>
          <p:nvPr>
            <p:ph idx="8" type="title"/>
          </p:nvPr>
        </p:nvSpPr>
        <p:spPr>
          <a:xfrm>
            <a:off x="800175" y="339485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9" type="title"/>
          </p:nvPr>
        </p:nvSpPr>
        <p:spPr>
          <a:xfrm>
            <a:off x="800175" y="3779800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6" name="Google Shape;276;p39"/>
          <p:cNvSpPr txBox="1"/>
          <p:nvPr>
            <p:ph idx="13" type="title"/>
          </p:nvPr>
        </p:nvSpPr>
        <p:spPr>
          <a:xfrm>
            <a:off x="5920736" y="228250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14" type="title"/>
          </p:nvPr>
        </p:nvSpPr>
        <p:spPr>
          <a:xfrm>
            <a:off x="5920736" y="2667450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8" name="Google Shape;278;p39"/>
          <p:cNvSpPr txBox="1"/>
          <p:nvPr>
            <p:ph idx="15" type="title"/>
          </p:nvPr>
        </p:nvSpPr>
        <p:spPr>
          <a:xfrm>
            <a:off x="5920722" y="3394850"/>
            <a:ext cx="2423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16" type="title"/>
          </p:nvPr>
        </p:nvSpPr>
        <p:spPr>
          <a:xfrm>
            <a:off x="5920722" y="3779800"/>
            <a:ext cx="2423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2" name="Google Shape;282;p4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title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41"/>
          <p:cNvSpPr/>
          <p:nvPr/>
        </p:nvSpPr>
        <p:spPr>
          <a:xfrm rot="5400000">
            <a:off x="7753050" y="6670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/>
          <p:nvPr/>
        </p:nvSpPr>
        <p:spPr>
          <a:xfrm rot="10800000">
            <a:off x="-12" y="479160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42"/>
          <p:cNvSpPr/>
          <p:nvPr/>
        </p:nvSpPr>
        <p:spPr>
          <a:xfrm rot="10800000">
            <a:off x="709260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/>
          <p:nvPr/>
        </p:nvSpPr>
        <p:spPr>
          <a:xfrm rot="5400000">
            <a:off x="8328300" y="143125"/>
            <a:ext cx="10077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7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43"/>
          <p:cNvSpPr/>
          <p:nvPr/>
        </p:nvSpPr>
        <p:spPr>
          <a:xfrm rot="5400000">
            <a:off x="-691350" y="3730950"/>
            <a:ext cx="2055300" cy="7698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4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723975" y="3113125"/>
            <a:ext cx="5170800" cy="1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8" name="Google Shape;298;p44"/>
          <p:cNvSpPr/>
          <p:nvPr/>
        </p:nvSpPr>
        <p:spPr>
          <a:xfrm rot="5400000">
            <a:off x="8459538" y="44590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4"/>
          <p:cNvSpPr/>
          <p:nvPr/>
        </p:nvSpPr>
        <p:spPr>
          <a:xfrm>
            <a:off x="3729600" y="0"/>
            <a:ext cx="5414400" cy="4701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idx="1" type="subTitle"/>
          </p:nvPr>
        </p:nvSpPr>
        <p:spPr>
          <a:xfrm>
            <a:off x="5056193" y="2227150"/>
            <a:ext cx="33639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5"/>
          <p:cNvSpPr txBox="1"/>
          <p:nvPr>
            <p:ph type="title"/>
          </p:nvPr>
        </p:nvSpPr>
        <p:spPr>
          <a:xfrm>
            <a:off x="5045100" y="1654450"/>
            <a:ext cx="33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3" name="Google Shape;303;p45"/>
          <p:cNvSpPr/>
          <p:nvPr/>
        </p:nvSpPr>
        <p:spPr>
          <a:xfrm rot="5400000">
            <a:off x="-332562" y="445905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8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7" name="Google Shape;307;p46"/>
          <p:cNvSpPr txBox="1"/>
          <p:nvPr>
            <p:ph idx="2" type="title"/>
          </p:nvPr>
        </p:nvSpPr>
        <p:spPr>
          <a:xfrm>
            <a:off x="723900" y="226552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idx="3" type="title"/>
          </p:nvPr>
        </p:nvSpPr>
        <p:spPr>
          <a:xfrm>
            <a:off x="723900" y="265047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46"/>
          <p:cNvSpPr txBox="1"/>
          <p:nvPr>
            <p:ph hasCustomPrompt="1" idx="4" type="title"/>
          </p:nvPr>
        </p:nvSpPr>
        <p:spPr>
          <a:xfrm>
            <a:off x="723900" y="1834275"/>
            <a:ext cx="242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4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46"/>
          <p:cNvSpPr txBox="1"/>
          <p:nvPr>
            <p:ph idx="5" type="title"/>
          </p:nvPr>
        </p:nvSpPr>
        <p:spPr>
          <a:xfrm>
            <a:off x="3360386" y="185157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46"/>
          <p:cNvSpPr txBox="1"/>
          <p:nvPr>
            <p:ph idx="6" type="title"/>
          </p:nvPr>
        </p:nvSpPr>
        <p:spPr>
          <a:xfrm>
            <a:off x="3360386" y="223652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2" name="Google Shape;312;p46"/>
          <p:cNvSpPr txBox="1"/>
          <p:nvPr>
            <p:ph hasCustomPrompt="1" idx="7" type="title"/>
          </p:nvPr>
        </p:nvSpPr>
        <p:spPr>
          <a:xfrm>
            <a:off x="3360386" y="1420325"/>
            <a:ext cx="242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4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3" name="Google Shape;313;p46"/>
          <p:cNvSpPr txBox="1"/>
          <p:nvPr>
            <p:ph idx="8" type="title"/>
          </p:nvPr>
        </p:nvSpPr>
        <p:spPr>
          <a:xfrm>
            <a:off x="5996872" y="150842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4" name="Google Shape;314;p46"/>
          <p:cNvSpPr txBox="1"/>
          <p:nvPr>
            <p:ph idx="9" type="title"/>
          </p:nvPr>
        </p:nvSpPr>
        <p:spPr>
          <a:xfrm>
            <a:off x="5996872" y="189337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5" name="Google Shape;315;p46"/>
          <p:cNvSpPr txBox="1"/>
          <p:nvPr>
            <p:ph hasCustomPrompt="1" idx="13" type="title"/>
          </p:nvPr>
        </p:nvSpPr>
        <p:spPr>
          <a:xfrm>
            <a:off x="5996872" y="1077175"/>
            <a:ext cx="242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4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6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8" name="Google Shape;318;p47"/>
          <p:cNvSpPr txBox="1"/>
          <p:nvPr>
            <p:ph idx="2" type="title"/>
          </p:nvPr>
        </p:nvSpPr>
        <p:spPr>
          <a:xfrm>
            <a:off x="912974" y="1523475"/>
            <a:ext cx="1691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9" name="Google Shape;319;p47"/>
          <p:cNvSpPr txBox="1"/>
          <p:nvPr>
            <p:ph idx="3" type="title"/>
          </p:nvPr>
        </p:nvSpPr>
        <p:spPr>
          <a:xfrm>
            <a:off x="547274" y="265047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0" name="Google Shape;320;p47"/>
          <p:cNvSpPr txBox="1"/>
          <p:nvPr>
            <p:ph hasCustomPrompt="1" idx="4" type="title"/>
          </p:nvPr>
        </p:nvSpPr>
        <p:spPr>
          <a:xfrm>
            <a:off x="547274" y="1956025"/>
            <a:ext cx="242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4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47"/>
          <p:cNvSpPr txBox="1"/>
          <p:nvPr>
            <p:ph idx="5" type="title"/>
          </p:nvPr>
        </p:nvSpPr>
        <p:spPr>
          <a:xfrm>
            <a:off x="3732323" y="2539125"/>
            <a:ext cx="1691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2" name="Google Shape;322;p47"/>
          <p:cNvSpPr txBox="1"/>
          <p:nvPr>
            <p:ph idx="6" type="title"/>
          </p:nvPr>
        </p:nvSpPr>
        <p:spPr>
          <a:xfrm>
            <a:off x="3366604" y="366612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hasCustomPrompt="1" idx="7" type="title"/>
          </p:nvPr>
        </p:nvSpPr>
        <p:spPr>
          <a:xfrm>
            <a:off x="3366623" y="2971675"/>
            <a:ext cx="242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4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4" name="Google Shape;324;p47"/>
          <p:cNvSpPr txBox="1"/>
          <p:nvPr>
            <p:ph idx="8" type="title"/>
          </p:nvPr>
        </p:nvSpPr>
        <p:spPr>
          <a:xfrm>
            <a:off x="6551634" y="1523475"/>
            <a:ext cx="1691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5" name="Google Shape;325;p47"/>
          <p:cNvSpPr txBox="1"/>
          <p:nvPr>
            <p:ph idx="9" type="title"/>
          </p:nvPr>
        </p:nvSpPr>
        <p:spPr>
          <a:xfrm>
            <a:off x="6185934" y="2650475"/>
            <a:ext cx="2423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6" name="Google Shape;326;p47"/>
          <p:cNvSpPr txBox="1"/>
          <p:nvPr>
            <p:ph hasCustomPrompt="1" idx="13" type="title"/>
          </p:nvPr>
        </p:nvSpPr>
        <p:spPr>
          <a:xfrm>
            <a:off x="6185934" y="1956025"/>
            <a:ext cx="242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4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7" name="Google Shape;327;p47"/>
          <p:cNvSpPr/>
          <p:nvPr/>
        </p:nvSpPr>
        <p:spPr>
          <a:xfrm>
            <a:off x="5954400" y="-13919"/>
            <a:ext cx="31896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7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3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1" name="Google Shape;331;p48"/>
          <p:cNvSpPr txBox="1"/>
          <p:nvPr>
            <p:ph idx="2" type="title"/>
          </p:nvPr>
        </p:nvSpPr>
        <p:spPr>
          <a:xfrm>
            <a:off x="6106213" y="3458538"/>
            <a:ext cx="22221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2" name="Google Shape;332;p48"/>
          <p:cNvSpPr txBox="1"/>
          <p:nvPr>
            <p:ph idx="3" type="title"/>
          </p:nvPr>
        </p:nvSpPr>
        <p:spPr>
          <a:xfrm>
            <a:off x="6106200" y="3766763"/>
            <a:ext cx="2222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3" name="Google Shape;333;p48"/>
          <p:cNvSpPr txBox="1"/>
          <p:nvPr>
            <p:ph hasCustomPrompt="1" idx="4" type="title"/>
          </p:nvPr>
        </p:nvSpPr>
        <p:spPr>
          <a:xfrm>
            <a:off x="6106200" y="2972088"/>
            <a:ext cx="1636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48"/>
          <p:cNvSpPr txBox="1"/>
          <p:nvPr>
            <p:ph idx="5" type="title"/>
          </p:nvPr>
        </p:nvSpPr>
        <p:spPr>
          <a:xfrm>
            <a:off x="2304287" y="1749350"/>
            <a:ext cx="22206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5" name="Google Shape;335;p48"/>
          <p:cNvSpPr txBox="1"/>
          <p:nvPr>
            <p:ph idx="6" type="title"/>
          </p:nvPr>
        </p:nvSpPr>
        <p:spPr>
          <a:xfrm>
            <a:off x="2304287" y="2060163"/>
            <a:ext cx="22206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6" name="Google Shape;336;p48"/>
          <p:cNvSpPr txBox="1"/>
          <p:nvPr>
            <p:ph hasCustomPrompt="1" idx="7" type="title"/>
          </p:nvPr>
        </p:nvSpPr>
        <p:spPr>
          <a:xfrm>
            <a:off x="2304287" y="1260925"/>
            <a:ext cx="16344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7" name="Google Shape;337;p48"/>
          <p:cNvSpPr txBox="1"/>
          <p:nvPr>
            <p:ph idx="8" type="title"/>
          </p:nvPr>
        </p:nvSpPr>
        <p:spPr>
          <a:xfrm>
            <a:off x="2304287" y="3457313"/>
            <a:ext cx="22206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8" name="Google Shape;338;p48"/>
          <p:cNvSpPr txBox="1"/>
          <p:nvPr>
            <p:ph idx="9" type="title"/>
          </p:nvPr>
        </p:nvSpPr>
        <p:spPr>
          <a:xfrm>
            <a:off x="2304287" y="3768113"/>
            <a:ext cx="2222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9" name="Google Shape;339;p48"/>
          <p:cNvSpPr txBox="1"/>
          <p:nvPr>
            <p:ph hasCustomPrompt="1" idx="13" type="title"/>
          </p:nvPr>
        </p:nvSpPr>
        <p:spPr>
          <a:xfrm>
            <a:off x="2304287" y="2970738"/>
            <a:ext cx="1636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0" name="Google Shape;340;p48"/>
          <p:cNvSpPr/>
          <p:nvPr/>
        </p:nvSpPr>
        <p:spPr>
          <a:xfrm>
            <a:off x="0" y="4813706"/>
            <a:ext cx="2051400" cy="35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8"/>
          <p:cNvSpPr txBox="1"/>
          <p:nvPr>
            <p:ph idx="14" type="title"/>
          </p:nvPr>
        </p:nvSpPr>
        <p:spPr>
          <a:xfrm>
            <a:off x="6106962" y="1749350"/>
            <a:ext cx="22206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1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2" name="Google Shape;342;p48"/>
          <p:cNvSpPr txBox="1"/>
          <p:nvPr>
            <p:ph idx="15" type="title"/>
          </p:nvPr>
        </p:nvSpPr>
        <p:spPr>
          <a:xfrm>
            <a:off x="6106962" y="2060163"/>
            <a:ext cx="22206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3" name="Google Shape;343;p48"/>
          <p:cNvSpPr txBox="1"/>
          <p:nvPr>
            <p:ph hasCustomPrompt="1" idx="16" type="title"/>
          </p:nvPr>
        </p:nvSpPr>
        <p:spPr>
          <a:xfrm>
            <a:off x="6106962" y="1260925"/>
            <a:ext cx="16344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48"/>
          <p:cNvSpPr/>
          <p:nvPr/>
        </p:nvSpPr>
        <p:spPr>
          <a:xfrm>
            <a:off x="7092600" y="6"/>
            <a:ext cx="2051400" cy="3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3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hasCustomPrompt="1" type="title"/>
          </p:nvPr>
        </p:nvSpPr>
        <p:spPr>
          <a:xfrm>
            <a:off x="866850" y="651688"/>
            <a:ext cx="4236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5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49"/>
          <p:cNvSpPr txBox="1"/>
          <p:nvPr>
            <p:ph idx="1" type="subTitle"/>
          </p:nvPr>
        </p:nvSpPr>
        <p:spPr>
          <a:xfrm>
            <a:off x="866850" y="1481077"/>
            <a:ext cx="4236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8" name="Google Shape;348;p49"/>
          <p:cNvSpPr txBox="1"/>
          <p:nvPr>
            <p:ph hasCustomPrompt="1" idx="2" type="title"/>
          </p:nvPr>
        </p:nvSpPr>
        <p:spPr>
          <a:xfrm>
            <a:off x="866850" y="1979793"/>
            <a:ext cx="4236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5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49"/>
          <p:cNvSpPr txBox="1"/>
          <p:nvPr>
            <p:ph idx="3" type="subTitle"/>
          </p:nvPr>
        </p:nvSpPr>
        <p:spPr>
          <a:xfrm>
            <a:off x="866850" y="2808095"/>
            <a:ext cx="4236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0" name="Google Shape;350;p49"/>
          <p:cNvSpPr txBox="1"/>
          <p:nvPr>
            <p:ph hasCustomPrompt="1" idx="4" type="title"/>
          </p:nvPr>
        </p:nvSpPr>
        <p:spPr>
          <a:xfrm>
            <a:off x="866850" y="3306810"/>
            <a:ext cx="4236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5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b="1" sz="6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866850" y="4135112"/>
            <a:ext cx="4236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8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4" name="Google Shape;354;p50"/>
          <p:cNvSpPr txBox="1"/>
          <p:nvPr>
            <p:ph idx="2" type="title"/>
          </p:nvPr>
        </p:nvSpPr>
        <p:spPr>
          <a:xfrm>
            <a:off x="1969563" y="1525936"/>
            <a:ext cx="2210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" name="Google Shape;355;p50"/>
          <p:cNvSpPr txBox="1"/>
          <p:nvPr>
            <p:ph idx="3" type="title"/>
          </p:nvPr>
        </p:nvSpPr>
        <p:spPr>
          <a:xfrm>
            <a:off x="1969562" y="1854750"/>
            <a:ext cx="2210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6" name="Google Shape;356;p50"/>
          <p:cNvSpPr txBox="1"/>
          <p:nvPr>
            <p:ph idx="4" type="title"/>
          </p:nvPr>
        </p:nvSpPr>
        <p:spPr>
          <a:xfrm>
            <a:off x="1969564" y="3300487"/>
            <a:ext cx="2210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7" name="Google Shape;357;p50"/>
          <p:cNvSpPr txBox="1"/>
          <p:nvPr>
            <p:ph idx="5" type="title"/>
          </p:nvPr>
        </p:nvSpPr>
        <p:spPr>
          <a:xfrm>
            <a:off x="1969563" y="3621075"/>
            <a:ext cx="2210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8" name="Google Shape;358;p50"/>
          <p:cNvSpPr txBox="1"/>
          <p:nvPr>
            <p:ph idx="6" type="title"/>
          </p:nvPr>
        </p:nvSpPr>
        <p:spPr>
          <a:xfrm>
            <a:off x="5796913" y="1525926"/>
            <a:ext cx="2210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50"/>
          <p:cNvSpPr txBox="1"/>
          <p:nvPr>
            <p:ph idx="7" type="title"/>
          </p:nvPr>
        </p:nvSpPr>
        <p:spPr>
          <a:xfrm>
            <a:off x="5796914" y="1854738"/>
            <a:ext cx="2210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0" name="Google Shape;360;p50"/>
          <p:cNvSpPr txBox="1"/>
          <p:nvPr>
            <p:ph idx="8" type="title"/>
          </p:nvPr>
        </p:nvSpPr>
        <p:spPr>
          <a:xfrm>
            <a:off x="5854061" y="3300487"/>
            <a:ext cx="2210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1" name="Google Shape;361;p50"/>
          <p:cNvSpPr txBox="1"/>
          <p:nvPr>
            <p:ph idx="9" type="title"/>
          </p:nvPr>
        </p:nvSpPr>
        <p:spPr>
          <a:xfrm>
            <a:off x="5854062" y="3621075"/>
            <a:ext cx="2210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2" name="Google Shape;362;p50"/>
          <p:cNvSpPr/>
          <p:nvPr/>
        </p:nvSpPr>
        <p:spPr>
          <a:xfrm rot="10800000">
            <a:off x="0" y="479160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0"/>
          <p:cNvSpPr/>
          <p:nvPr/>
        </p:nvSpPr>
        <p:spPr>
          <a:xfrm rot="5400000">
            <a:off x="7185900" y="123420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66" name="Google Shape;366;p51"/>
          <p:cNvSpPr txBox="1"/>
          <p:nvPr>
            <p:ph idx="2" type="title"/>
          </p:nvPr>
        </p:nvSpPr>
        <p:spPr>
          <a:xfrm>
            <a:off x="723988" y="1501796"/>
            <a:ext cx="2210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7" name="Google Shape;367;p51"/>
          <p:cNvSpPr txBox="1"/>
          <p:nvPr>
            <p:ph idx="3" type="title"/>
          </p:nvPr>
        </p:nvSpPr>
        <p:spPr>
          <a:xfrm>
            <a:off x="723950" y="1885786"/>
            <a:ext cx="2210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8" name="Google Shape;368;p51"/>
          <p:cNvSpPr txBox="1"/>
          <p:nvPr>
            <p:ph idx="4" type="title"/>
          </p:nvPr>
        </p:nvSpPr>
        <p:spPr>
          <a:xfrm>
            <a:off x="723989" y="3139049"/>
            <a:ext cx="2210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9" name="Google Shape;369;p51"/>
          <p:cNvSpPr txBox="1"/>
          <p:nvPr>
            <p:ph idx="5" type="title"/>
          </p:nvPr>
        </p:nvSpPr>
        <p:spPr>
          <a:xfrm>
            <a:off x="723988" y="3523038"/>
            <a:ext cx="2210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0" name="Google Shape;370;p51"/>
          <p:cNvSpPr txBox="1"/>
          <p:nvPr>
            <p:ph idx="6" type="title"/>
          </p:nvPr>
        </p:nvSpPr>
        <p:spPr>
          <a:xfrm>
            <a:off x="6209988" y="1501788"/>
            <a:ext cx="2210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1" name="Google Shape;371;p51"/>
          <p:cNvSpPr txBox="1"/>
          <p:nvPr>
            <p:ph idx="7" type="title"/>
          </p:nvPr>
        </p:nvSpPr>
        <p:spPr>
          <a:xfrm>
            <a:off x="6209950" y="1885775"/>
            <a:ext cx="2210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2" name="Google Shape;372;p51"/>
          <p:cNvSpPr txBox="1"/>
          <p:nvPr>
            <p:ph idx="8" type="title"/>
          </p:nvPr>
        </p:nvSpPr>
        <p:spPr>
          <a:xfrm>
            <a:off x="6209988" y="3139049"/>
            <a:ext cx="2210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3" name="Google Shape;373;p51"/>
          <p:cNvSpPr txBox="1"/>
          <p:nvPr>
            <p:ph idx="9" type="title"/>
          </p:nvPr>
        </p:nvSpPr>
        <p:spPr>
          <a:xfrm>
            <a:off x="6209988" y="3523038"/>
            <a:ext cx="2210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2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6" name="Google Shape;376;p52"/>
          <p:cNvSpPr txBox="1"/>
          <p:nvPr>
            <p:ph idx="2" type="title"/>
          </p:nvPr>
        </p:nvSpPr>
        <p:spPr>
          <a:xfrm>
            <a:off x="2706609" y="3434333"/>
            <a:ext cx="1865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7" name="Google Shape;377;p52"/>
          <p:cNvSpPr txBox="1"/>
          <p:nvPr>
            <p:ph idx="3" type="title"/>
          </p:nvPr>
        </p:nvSpPr>
        <p:spPr>
          <a:xfrm>
            <a:off x="2706609" y="3818323"/>
            <a:ext cx="18654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8" name="Google Shape;378;p52"/>
          <p:cNvSpPr txBox="1"/>
          <p:nvPr>
            <p:ph idx="4" type="title"/>
          </p:nvPr>
        </p:nvSpPr>
        <p:spPr>
          <a:xfrm>
            <a:off x="841211" y="2942723"/>
            <a:ext cx="1865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9" name="Google Shape;379;p52"/>
          <p:cNvSpPr txBox="1"/>
          <p:nvPr>
            <p:ph idx="5" type="title"/>
          </p:nvPr>
        </p:nvSpPr>
        <p:spPr>
          <a:xfrm>
            <a:off x="841211" y="3326712"/>
            <a:ext cx="18654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0" name="Google Shape;380;p52"/>
          <p:cNvSpPr txBox="1"/>
          <p:nvPr>
            <p:ph idx="6" type="title"/>
          </p:nvPr>
        </p:nvSpPr>
        <p:spPr>
          <a:xfrm>
            <a:off x="6437396" y="3434325"/>
            <a:ext cx="1865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1" name="Google Shape;381;p52"/>
          <p:cNvSpPr txBox="1"/>
          <p:nvPr>
            <p:ph idx="7" type="title"/>
          </p:nvPr>
        </p:nvSpPr>
        <p:spPr>
          <a:xfrm>
            <a:off x="6437396" y="3818312"/>
            <a:ext cx="18654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52"/>
          <p:cNvSpPr txBox="1"/>
          <p:nvPr>
            <p:ph idx="8" type="title"/>
          </p:nvPr>
        </p:nvSpPr>
        <p:spPr>
          <a:xfrm>
            <a:off x="4571992" y="2948561"/>
            <a:ext cx="1865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1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3" name="Google Shape;383;p52"/>
          <p:cNvSpPr txBox="1"/>
          <p:nvPr>
            <p:ph idx="9" type="title"/>
          </p:nvPr>
        </p:nvSpPr>
        <p:spPr>
          <a:xfrm>
            <a:off x="4571992" y="3332550"/>
            <a:ext cx="18654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4" name="Google Shape;384;p52"/>
          <p:cNvSpPr/>
          <p:nvPr/>
        </p:nvSpPr>
        <p:spPr>
          <a:xfrm rot="10800000">
            <a:off x="-13725" y="4791600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/>
          <p:nvPr/>
        </p:nvSpPr>
        <p:spPr>
          <a:xfrm rot="5400000">
            <a:off x="4664400" y="73050"/>
            <a:ext cx="4012800" cy="49464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3"/>
          <p:cNvSpPr/>
          <p:nvPr/>
        </p:nvSpPr>
        <p:spPr>
          <a:xfrm rot="10800000">
            <a:off x="0" y="4053850"/>
            <a:ext cx="6390300" cy="7068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3"/>
          <p:cNvSpPr txBox="1"/>
          <p:nvPr>
            <p:ph type="title"/>
          </p:nvPr>
        </p:nvSpPr>
        <p:spPr>
          <a:xfrm>
            <a:off x="4848825" y="706800"/>
            <a:ext cx="32250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9" name="Google Shape;389;p53"/>
          <p:cNvSpPr txBox="1"/>
          <p:nvPr/>
        </p:nvSpPr>
        <p:spPr>
          <a:xfrm>
            <a:off x="4849000" y="2836800"/>
            <a:ext cx="3857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3"/>
          <p:cNvSpPr txBox="1"/>
          <p:nvPr>
            <p:ph idx="2" type="title"/>
          </p:nvPr>
        </p:nvSpPr>
        <p:spPr>
          <a:xfrm>
            <a:off x="4848825" y="3557675"/>
            <a:ext cx="35712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1" name="Google Shape;391;p53"/>
          <p:cNvSpPr txBox="1"/>
          <p:nvPr>
            <p:ph idx="3" type="title"/>
          </p:nvPr>
        </p:nvSpPr>
        <p:spPr>
          <a:xfrm>
            <a:off x="4849000" y="1653475"/>
            <a:ext cx="3225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0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53"/>
          <p:cNvSpPr/>
          <p:nvPr/>
        </p:nvSpPr>
        <p:spPr>
          <a:xfrm rot="10800000">
            <a:off x="7092600" y="3670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wo columns">
  <p:cSld name="CUSTOM_9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723975" y="1028700"/>
            <a:ext cx="37389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6" name="Google Shape;396;p54"/>
          <p:cNvSpPr txBox="1"/>
          <p:nvPr>
            <p:ph idx="2" type="body"/>
          </p:nvPr>
        </p:nvSpPr>
        <p:spPr>
          <a:xfrm>
            <a:off x="4681175" y="1028700"/>
            <a:ext cx="37389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200">
                <a:solidFill>
                  <a:srgbClr val="000000"/>
                </a:solidFill>
              </a:defRPr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7" name="Google Shape;397;p54"/>
          <p:cNvSpPr/>
          <p:nvPr/>
        </p:nvSpPr>
        <p:spPr>
          <a:xfrm rot="5400000">
            <a:off x="8276838" y="70050"/>
            <a:ext cx="10077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4"/>
          <p:cNvSpPr/>
          <p:nvPr/>
        </p:nvSpPr>
        <p:spPr>
          <a:xfrm rot="10800000">
            <a:off x="5960388" y="47916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5"/>
          <p:cNvSpPr/>
          <p:nvPr/>
        </p:nvSpPr>
        <p:spPr>
          <a:xfrm rot="5400000">
            <a:off x="-148500" y="4273800"/>
            <a:ext cx="1007700" cy="7317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5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6"/>
          <p:cNvSpPr/>
          <p:nvPr/>
        </p:nvSpPr>
        <p:spPr>
          <a:xfrm>
            <a:off x="0" y="4791475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6"/>
          <p:cNvSpPr txBox="1"/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7" name="Google Shape;407;p56"/>
          <p:cNvSpPr/>
          <p:nvPr/>
        </p:nvSpPr>
        <p:spPr>
          <a:xfrm rot="-5400000">
            <a:off x="7185900" y="3187981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723975" y="1028700"/>
            <a:ext cx="37389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9" name="Google Shape;409;p56"/>
          <p:cNvSpPr txBox="1"/>
          <p:nvPr>
            <p:ph idx="2" type="body"/>
          </p:nvPr>
        </p:nvSpPr>
        <p:spPr>
          <a:xfrm>
            <a:off x="4681175" y="1028700"/>
            <a:ext cx="37389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200">
                <a:solidFill>
                  <a:srgbClr val="000000"/>
                </a:solidFill>
              </a:defRPr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8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9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3_1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0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000500" y="1331425"/>
            <a:ext cx="44196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5419725" y="2126725"/>
            <a:ext cx="30003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3_1_1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/>
          <p:nvPr/>
        </p:nvSpPr>
        <p:spPr>
          <a:xfrm rot="10800000">
            <a:off x="0" y="4422181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1"/>
          <p:cNvSpPr/>
          <p:nvPr/>
        </p:nvSpPr>
        <p:spPr>
          <a:xfrm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23975" y="1075825"/>
            <a:ext cx="40452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723975" y="1648700"/>
            <a:ext cx="3837000" cy="31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419100" y="0"/>
            <a:ext cx="3505200" cy="3943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643775" y="0"/>
            <a:ext cx="3266400" cy="3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 rot="5400000">
            <a:off x="-667050" y="3755175"/>
            <a:ext cx="20553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 rot="5400000">
            <a:off x="8459538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b="1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and Weed Detection</a:t>
            </a:r>
            <a:endParaRPr/>
          </a:p>
        </p:txBody>
      </p:sp>
      <p:sp>
        <p:nvSpPr>
          <p:cNvPr id="428" name="Google Shape;428;p62"/>
          <p:cNvSpPr txBox="1"/>
          <p:nvPr>
            <p:ph idx="1" type="subTitle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Vision in Precision Agriculture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Boucher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25" y="858300"/>
            <a:ext cx="6417425" cy="398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1"/>
          <p:cNvSpPr txBox="1"/>
          <p:nvPr>
            <p:ph type="title"/>
          </p:nvPr>
        </p:nvSpPr>
        <p:spPr>
          <a:xfrm>
            <a:off x="723900" y="2856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Inference Time</a:t>
            </a:r>
            <a:endParaRPr/>
          </a:p>
        </p:txBody>
      </p:sp>
      <p:sp>
        <p:nvSpPr>
          <p:cNvPr id="559" name="Google Shape;559;p71"/>
          <p:cNvSpPr/>
          <p:nvPr/>
        </p:nvSpPr>
        <p:spPr>
          <a:xfrm>
            <a:off x="2321500" y="3057450"/>
            <a:ext cx="207000" cy="1202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1"/>
          <p:cNvSpPr/>
          <p:nvPr/>
        </p:nvSpPr>
        <p:spPr>
          <a:xfrm>
            <a:off x="2353275" y="4375725"/>
            <a:ext cx="119400" cy="23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1"/>
          <p:cNvSpPr txBox="1"/>
          <p:nvPr/>
        </p:nvSpPr>
        <p:spPr>
          <a:xfrm>
            <a:off x="2003000" y="4592300"/>
            <a:ext cx="12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Best Model</a:t>
            </a:r>
            <a:endParaRPr b="1" sz="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2"/>
          <p:cNvSpPr/>
          <p:nvPr/>
        </p:nvSpPr>
        <p:spPr>
          <a:xfrm>
            <a:off x="4776475" y="3436150"/>
            <a:ext cx="2328050" cy="1265950"/>
          </a:xfrm>
          <a:prstGeom prst="flowChartOffpage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2"/>
          <p:cNvSpPr txBox="1"/>
          <p:nvPr/>
        </p:nvSpPr>
        <p:spPr>
          <a:xfrm>
            <a:off x="4770375" y="3369700"/>
            <a:ext cx="2519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Bounding Box Head V7: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Dense(128, activation="relu")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Dropout(0.5)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Dense(64, activation="relu")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Dense(132, activation="relu")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Dense(4, activation="sigmoid")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2"/>
          <p:cNvSpPr/>
          <p:nvPr/>
        </p:nvSpPr>
        <p:spPr>
          <a:xfrm>
            <a:off x="3766875" y="4700500"/>
            <a:ext cx="1941900" cy="342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72"/>
          <p:cNvSpPr txBox="1"/>
          <p:nvPr/>
        </p:nvSpPr>
        <p:spPr>
          <a:xfrm>
            <a:off x="3766875" y="4671850"/>
            <a:ext cx="2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Inference Time: 0.039s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72"/>
          <p:cNvSpPr/>
          <p:nvPr/>
        </p:nvSpPr>
        <p:spPr>
          <a:xfrm>
            <a:off x="3549125" y="1277375"/>
            <a:ext cx="2328050" cy="2092325"/>
          </a:xfrm>
          <a:prstGeom prst="flowChartOffpage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72"/>
          <p:cNvSpPr txBox="1"/>
          <p:nvPr/>
        </p:nvSpPr>
        <p:spPr>
          <a:xfrm>
            <a:off x="3549125" y="1185125"/>
            <a:ext cx="237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 Backbone: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Conv2D(32, (3,3),activation='relu')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MaxPool2D(pool_size=(2, 2))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Conv2D(64, (3,3), activation='relu')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MaxPool2D(pool_size=(2, 2))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Conv2D(128, (3,3), activation='relu')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MaxPool2D(pool_size=(2, 2)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Conv2D(256, (3,3), activation='relu')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MaxPool2D(pool_size=(2, 2))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Conv2D(512, (3,3), activation='relu')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MaxPool2D(pool_size=(2, 2))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2"/>
          <p:cNvSpPr/>
          <p:nvPr/>
        </p:nvSpPr>
        <p:spPr>
          <a:xfrm>
            <a:off x="2210325" y="3434550"/>
            <a:ext cx="2328050" cy="1265950"/>
          </a:xfrm>
          <a:prstGeom prst="flowChartOffpage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2"/>
          <p:cNvSpPr txBox="1"/>
          <p:nvPr/>
        </p:nvSpPr>
        <p:spPr>
          <a:xfrm>
            <a:off x="2260350" y="3369700"/>
            <a:ext cx="2575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 Label Head V7: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Dense(128, activation="relu")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Dropout(0.5)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Dense(64, activation="relu")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Dropout(0.5)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Dense(2, activation="sigmoid")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2"/>
          <p:cNvSpPr txBox="1"/>
          <p:nvPr>
            <p:ph type="title"/>
          </p:nvPr>
        </p:nvSpPr>
        <p:spPr>
          <a:xfrm>
            <a:off x="723900" y="2856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Inference Time</a:t>
            </a:r>
            <a:endParaRPr/>
          </a:p>
        </p:txBody>
      </p:sp>
      <p:sp>
        <p:nvSpPr>
          <p:cNvPr id="575" name="Google Shape;575;p72"/>
          <p:cNvSpPr txBox="1"/>
          <p:nvPr/>
        </p:nvSpPr>
        <p:spPr>
          <a:xfrm>
            <a:off x="2743725" y="813250"/>
            <a:ext cx="41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Best Inference Time</a:t>
            </a:r>
            <a:r>
              <a:rPr b="1" lang="en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Model Structure</a:t>
            </a:r>
            <a:endParaRPr b="1" sz="16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 txBox="1"/>
          <p:nvPr>
            <p:ph type="title"/>
          </p:nvPr>
        </p:nvSpPr>
        <p:spPr>
          <a:xfrm>
            <a:off x="723900" y="2094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81" name="Google Shape;581;p73"/>
          <p:cNvSpPr txBox="1"/>
          <p:nvPr/>
        </p:nvSpPr>
        <p:spPr>
          <a:xfrm>
            <a:off x="772325" y="1616250"/>
            <a:ext cx="45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82" name="Google Shape;582;p73"/>
          <p:cNvGraphicFramePr/>
          <p:nvPr/>
        </p:nvGraphicFramePr>
        <p:xfrm>
          <a:off x="288275" y="304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{A6FE8331-CEE0-425B-ACF0-DEEB08E608B0}</a:tableStyleId>
              </a:tblPr>
              <a:tblGrid>
                <a:gridCol w="2222825"/>
                <a:gridCol w="918975"/>
                <a:gridCol w="1523925"/>
                <a:gridCol w="1024250"/>
                <a:gridCol w="1360975"/>
                <a:gridCol w="15687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Backbone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Class Label Head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Bbox Head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COCO mAP (%)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Inference Time (s)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4"/>
                          </a:solidFill>
                        </a:rPr>
                        <a:t>mAP:  Best Model</a:t>
                      </a:r>
                      <a:endParaRPr b="1" sz="12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VGG16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56.7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0.164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4"/>
                          </a:solidFill>
                        </a:rPr>
                        <a:t>Inference Time: Best Model</a:t>
                      </a:r>
                      <a:endParaRPr b="1" sz="12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44.9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0.035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4"/>
                          </a:solidFill>
                        </a:rPr>
                        <a:t>mAP: Best Custom Model</a:t>
                      </a:r>
                      <a:endParaRPr b="1" sz="12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55.3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0.036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83" name="Google Shape;58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300" y="717003"/>
            <a:ext cx="3456768" cy="215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/>
          <p:nvPr>
            <p:ph type="title"/>
          </p:nvPr>
        </p:nvSpPr>
        <p:spPr>
          <a:xfrm>
            <a:off x="723900" y="2094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89" name="Google Shape;589;p74"/>
          <p:cNvSpPr txBox="1"/>
          <p:nvPr/>
        </p:nvSpPr>
        <p:spPr>
          <a:xfrm>
            <a:off x="772325" y="1616250"/>
            <a:ext cx="45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4"/>
          <p:cNvSpPr txBox="1"/>
          <p:nvPr/>
        </p:nvSpPr>
        <p:spPr>
          <a:xfrm>
            <a:off x="540775" y="1161400"/>
            <a:ext cx="8305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Improvement → More Data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Improvement → Different Pretrained Models (YOLO, RCNN)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Improvement → Fine Tuning (retrain entire model)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model to pest infestations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/>
          <p:nvPr/>
        </p:nvSpPr>
        <p:spPr>
          <a:xfrm rot="10800000">
            <a:off x="3767700" y="1175998"/>
            <a:ext cx="5376300" cy="27915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75"/>
          <p:cNvSpPr txBox="1"/>
          <p:nvPr/>
        </p:nvSpPr>
        <p:spPr>
          <a:xfrm>
            <a:off x="4458750" y="2426325"/>
            <a:ext cx="454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For Questions Contact: Andrew Boucher</a:t>
            </a:r>
            <a:endParaRPr b="1"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Email: andrew.leo.boucher@gmail.com</a:t>
            </a:r>
            <a:endParaRPr b="1"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Github: Andrew-Boucher</a:t>
            </a:r>
            <a:endParaRPr b="1"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5"/>
          <p:cNvSpPr txBox="1"/>
          <p:nvPr/>
        </p:nvSpPr>
        <p:spPr>
          <a:xfrm>
            <a:off x="4817075" y="1417225"/>
            <a:ext cx="293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/>
          <p:nvPr/>
        </p:nvSpPr>
        <p:spPr>
          <a:xfrm rot="5400000">
            <a:off x="5339700" y="-505750"/>
            <a:ext cx="2807400" cy="4801200"/>
          </a:xfrm>
          <a:prstGeom prst="rect">
            <a:avLst/>
          </a:prstGeom>
          <a:solidFill>
            <a:schemeClr val="lt2">
              <a:alpha val="849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3"/>
          <p:cNvSpPr txBox="1"/>
          <p:nvPr>
            <p:ph type="title"/>
          </p:nvPr>
        </p:nvSpPr>
        <p:spPr>
          <a:xfrm>
            <a:off x="5112925" y="568450"/>
            <a:ext cx="31914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35" name="Google Shape;435;p63"/>
          <p:cNvSpPr txBox="1"/>
          <p:nvPr>
            <p:ph idx="1" type="subTitle"/>
          </p:nvPr>
        </p:nvSpPr>
        <p:spPr>
          <a:xfrm>
            <a:off x="5324500" y="1238825"/>
            <a:ext cx="3447900" cy="17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5109" lvl="0" marL="36576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Business Problem</a:t>
            </a:r>
            <a:endParaRPr/>
          </a:p>
          <a:p>
            <a:pPr indent="-245109" lvl="0" marL="36576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Project Goal</a:t>
            </a:r>
            <a:endParaRPr/>
          </a:p>
          <a:p>
            <a:pPr indent="-245109" lvl="0" marL="36576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Data</a:t>
            </a:r>
            <a:endParaRPr/>
          </a:p>
          <a:p>
            <a:pPr indent="-245109" lvl="0" marL="36576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Modeling</a:t>
            </a:r>
            <a:endParaRPr/>
          </a:p>
          <a:p>
            <a:pPr indent="-245109" lvl="0" marL="36576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Results</a:t>
            </a:r>
            <a:endParaRPr/>
          </a:p>
          <a:p>
            <a:pPr indent="-245109" lvl="0" marL="36576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Conclusions</a:t>
            </a:r>
            <a:endParaRPr/>
          </a:p>
          <a:p>
            <a:pPr indent="-245109" lvl="0" marL="36576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723900" y="2094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441" name="Google Shape;441;p64"/>
          <p:cNvSpPr txBox="1"/>
          <p:nvPr>
            <p:ph idx="2" type="title"/>
          </p:nvPr>
        </p:nvSpPr>
        <p:spPr>
          <a:xfrm>
            <a:off x="4339163" y="1568100"/>
            <a:ext cx="2423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442" name="Google Shape;442;p64"/>
          <p:cNvSpPr txBox="1"/>
          <p:nvPr>
            <p:ph idx="3" type="title"/>
          </p:nvPr>
        </p:nvSpPr>
        <p:spPr>
          <a:xfrm>
            <a:off x="4339175" y="1813560"/>
            <a:ext cx="4917300" cy="14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Weeds →  Reduce Crop Production</a:t>
            </a:r>
            <a:endParaRPr/>
          </a:p>
          <a:p>
            <a:pPr indent="-2260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Broadcast Spray Herbicides</a:t>
            </a:r>
            <a:endParaRPr/>
          </a:p>
          <a:p>
            <a:pPr indent="-226060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Human &amp; Planet’s Health</a:t>
            </a:r>
            <a:endParaRPr/>
          </a:p>
          <a:p>
            <a:pPr indent="-226060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$$$</a:t>
            </a:r>
            <a:endParaRPr/>
          </a:p>
        </p:txBody>
      </p:sp>
      <p:sp>
        <p:nvSpPr>
          <p:cNvPr id="443" name="Google Shape;443;p64"/>
          <p:cNvSpPr txBox="1"/>
          <p:nvPr>
            <p:ph idx="4" type="title"/>
          </p:nvPr>
        </p:nvSpPr>
        <p:spPr>
          <a:xfrm>
            <a:off x="4415363" y="3465700"/>
            <a:ext cx="2423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44" name="Google Shape;444;p64"/>
          <p:cNvSpPr txBox="1"/>
          <p:nvPr>
            <p:ph idx="5" type="title"/>
          </p:nvPr>
        </p:nvSpPr>
        <p:spPr>
          <a:xfrm>
            <a:off x="4415375" y="3944200"/>
            <a:ext cx="4546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Herbicide Use: Precision Agriculture</a:t>
            </a:r>
            <a:endParaRPr/>
          </a:p>
          <a:p>
            <a:pPr indent="-226060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Robotics</a:t>
            </a:r>
            <a:endParaRPr/>
          </a:p>
          <a:p>
            <a:pPr indent="-226060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Vision</a:t>
            </a:r>
            <a:endParaRPr/>
          </a:p>
        </p:txBody>
      </p:sp>
      <p:sp>
        <p:nvSpPr>
          <p:cNvPr id="445" name="Google Shape;445;p64"/>
          <p:cNvSpPr/>
          <p:nvPr/>
        </p:nvSpPr>
        <p:spPr>
          <a:xfrm>
            <a:off x="3499988" y="3687700"/>
            <a:ext cx="878700" cy="87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4"/>
          <p:cNvSpPr/>
          <p:nvPr/>
        </p:nvSpPr>
        <p:spPr>
          <a:xfrm>
            <a:off x="3499988" y="1866300"/>
            <a:ext cx="878700" cy="87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4"/>
          <p:cNvSpPr/>
          <p:nvPr/>
        </p:nvSpPr>
        <p:spPr>
          <a:xfrm rot="10800000">
            <a:off x="2343000" y="1120675"/>
            <a:ext cx="6814800" cy="3495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4"/>
          <p:cNvSpPr/>
          <p:nvPr/>
        </p:nvSpPr>
        <p:spPr>
          <a:xfrm rot="10800000">
            <a:off x="0" y="4791600"/>
            <a:ext cx="32523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64"/>
          <p:cNvGrpSpPr/>
          <p:nvPr/>
        </p:nvGrpSpPr>
        <p:grpSpPr>
          <a:xfrm>
            <a:off x="3743259" y="2052559"/>
            <a:ext cx="392149" cy="506179"/>
            <a:chOff x="7274092" y="3761205"/>
            <a:chExt cx="287774" cy="371480"/>
          </a:xfrm>
        </p:grpSpPr>
        <p:sp>
          <p:nvSpPr>
            <p:cNvPr id="450" name="Google Shape;450;p64"/>
            <p:cNvSpPr/>
            <p:nvPr/>
          </p:nvSpPr>
          <p:spPr>
            <a:xfrm>
              <a:off x="7274092" y="3761205"/>
              <a:ext cx="287774" cy="371480"/>
            </a:xfrm>
            <a:custGeom>
              <a:rect b="b" l="l" r="r" t="t"/>
              <a:pathLst>
                <a:path extrusionOk="0" h="13793" w="10685">
                  <a:moveTo>
                    <a:pt x="6410" y="389"/>
                  </a:moveTo>
                  <a:lnTo>
                    <a:pt x="6605" y="487"/>
                  </a:lnTo>
                  <a:lnTo>
                    <a:pt x="6702" y="681"/>
                  </a:lnTo>
                  <a:lnTo>
                    <a:pt x="6702" y="778"/>
                  </a:lnTo>
                  <a:lnTo>
                    <a:pt x="6702" y="972"/>
                  </a:lnTo>
                  <a:lnTo>
                    <a:pt x="6605" y="1166"/>
                  </a:lnTo>
                  <a:lnTo>
                    <a:pt x="6508" y="1264"/>
                  </a:lnTo>
                  <a:lnTo>
                    <a:pt x="6313" y="1361"/>
                  </a:lnTo>
                  <a:lnTo>
                    <a:pt x="3691" y="1361"/>
                  </a:lnTo>
                  <a:lnTo>
                    <a:pt x="3594" y="1264"/>
                  </a:lnTo>
                  <a:lnTo>
                    <a:pt x="3400" y="1166"/>
                  </a:lnTo>
                  <a:lnTo>
                    <a:pt x="3302" y="1069"/>
                  </a:lnTo>
                  <a:lnTo>
                    <a:pt x="3302" y="875"/>
                  </a:lnTo>
                  <a:lnTo>
                    <a:pt x="3302" y="681"/>
                  </a:lnTo>
                  <a:lnTo>
                    <a:pt x="3400" y="487"/>
                  </a:lnTo>
                  <a:lnTo>
                    <a:pt x="3594" y="389"/>
                  </a:lnTo>
                  <a:close/>
                  <a:moveTo>
                    <a:pt x="5731" y="2526"/>
                  </a:moveTo>
                  <a:lnTo>
                    <a:pt x="5731" y="3109"/>
                  </a:lnTo>
                  <a:lnTo>
                    <a:pt x="4177" y="3109"/>
                  </a:lnTo>
                  <a:lnTo>
                    <a:pt x="4177" y="2526"/>
                  </a:lnTo>
                  <a:close/>
                  <a:moveTo>
                    <a:pt x="2720" y="3206"/>
                  </a:moveTo>
                  <a:lnTo>
                    <a:pt x="3011" y="3692"/>
                  </a:lnTo>
                  <a:lnTo>
                    <a:pt x="2525" y="4080"/>
                  </a:lnTo>
                  <a:lnTo>
                    <a:pt x="2234" y="3595"/>
                  </a:lnTo>
                  <a:lnTo>
                    <a:pt x="2720" y="3206"/>
                  </a:lnTo>
                  <a:close/>
                  <a:moveTo>
                    <a:pt x="8256" y="6411"/>
                  </a:moveTo>
                  <a:lnTo>
                    <a:pt x="8256" y="7674"/>
                  </a:lnTo>
                  <a:lnTo>
                    <a:pt x="5051" y="7674"/>
                  </a:lnTo>
                  <a:lnTo>
                    <a:pt x="5051" y="7771"/>
                  </a:lnTo>
                  <a:lnTo>
                    <a:pt x="5051" y="7965"/>
                  </a:lnTo>
                  <a:lnTo>
                    <a:pt x="5245" y="8062"/>
                  </a:lnTo>
                  <a:lnTo>
                    <a:pt x="8256" y="8062"/>
                  </a:lnTo>
                  <a:lnTo>
                    <a:pt x="8256" y="8840"/>
                  </a:lnTo>
                  <a:lnTo>
                    <a:pt x="5051" y="8840"/>
                  </a:lnTo>
                  <a:lnTo>
                    <a:pt x="5051" y="9034"/>
                  </a:lnTo>
                  <a:lnTo>
                    <a:pt x="5051" y="9131"/>
                  </a:lnTo>
                  <a:lnTo>
                    <a:pt x="5245" y="9228"/>
                  </a:lnTo>
                  <a:lnTo>
                    <a:pt x="8256" y="9228"/>
                  </a:lnTo>
                  <a:lnTo>
                    <a:pt x="8256" y="10005"/>
                  </a:lnTo>
                  <a:lnTo>
                    <a:pt x="5051" y="10005"/>
                  </a:lnTo>
                  <a:lnTo>
                    <a:pt x="4954" y="10199"/>
                  </a:lnTo>
                  <a:lnTo>
                    <a:pt x="5051" y="10296"/>
                  </a:lnTo>
                  <a:lnTo>
                    <a:pt x="5148" y="10394"/>
                  </a:lnTo>
                  <a:lnTo>
                    <a:pt x="8256" y="10394"/>
                  </a:lnTo>
                  <a:lnTo>
                    <a:pt x="8256" y="11656"/>
                  </a:lnTo>
                  <a:lnTo>
                    <a:pt x="4468" y="11656"/>
                  </a:lnTo>
                  <a:lnTo>
                    <a:pt x="4274" y="11559"/>
                  </a:lnTo>
                  <a:lnTo>
                    <a:pt x="4177" y="11365"/>
                  </a:lnTo>
                  <a:lnTo>
                    <a:pt x="4177" y="6606"/>
                  </a:lnTo>
                  <a:lnTo>
                    <a:pt x="4274" y="6411"/>
                  </a:lnTo>
                  <a:close/>
                  <a:moveTo>
                    <a:pt x="1360" y="2818"/>
                  </a:moveTo>
                  <a:lnTo>
                    <a:pt x="1748" y="2915"/>
                  </a:lnTo>
                  <a:lnTo>
                    <a:pt x="2040" y="3206"/>
                  </a:lnTo>
                  <a:lnTo>
                    <a:pt x="1943" y="3206"/>
                  </a:lnTo>
                  <a:lnTo>
                    <a:pt x="1845" y="3303"/>
                  </a:lnTo>
                  <a:lnTo>
                    <a:pt x="1748" y="3497"/>
                  </a:lnTo>
                  <a:lnTo>
                    <a:pt x="1748" y="3692"/>
                  </a:lnTo>
                  <a:lnTo>
                    <a:pt x="1845" y="3789"/>
                  </a:lnTo>
                  <a:lnTo>
                    <a:pt x="2137" y="4275"/>
                  </a:lnTo>
                  <a:lnTo>
                    <a:pt x="1748" y="4566"/>
                  </a:lnTo>
                  <a:lnTo>
                    <a:pt x="1554" y="4857"/>
                  </a:lnTo>
                  <a:lnTo>
                    <a:pt x="1360" y="5246"/>
                  </a:lnTo>
                  <a:lnTo>
                    <a:pt x="1360" y="5731"/>
                  </a:lnTo>
                  <a:lnTo>
                    <a:pt x="1360" y="11171"/>
                  </a:lnTo>
                  <a:lnTo>
                    <a:pt x="1360" y="11268"/>
                  </a:lnTo>
                  <a:lnTo>
                    <a:pt x="1457" y="11365"/>
                  </a:lnTo>
                  <a:lnTo>
                    <a:pt x="1651" y="11268"/>
                  </a:lnTo>
                  <a:lnTo>
                    <a:pt x="1748" y="11171"/>
                  </a:lnTo>
                  <a:lnTo>
                    <a:pt x="1748" y="5634"/>
                  </a:lnTo>
                  <a:lnTo>
                    <a:pt x="1748" y="5343"/>
                  </a:lnTo>
                  <a:lnTo>
                    <a:pt x="1943" y="5052"/>
                  </a:lnTo>
                  <a:lnTo>
                    <a:pt x="2137" y="4760"/>
                  </a:lnTo>
                  <a:lnTo>
                    <a:pt x="2331" y="4566"/>
                  </a:lnTo>
                  <a:lnTo>
                    <a:pt x="3982" y="3497"/>
                  </a:lnTo>
                  <a:lnTo>
                    <a:pt x="5925" y="3497"/>
                  </a:lnTo>
                  <a:lnTo>
                    <a:pt x="7576" y="4566"/>
                  </a:lnTo>
                  <a:lnTo>
                    <a:pt x="7867" y="4760"/>
                  </a:lnTo>
                  <a:lnTo>
                    <a:pt x="8062" y="5052"/>
                  </a:lnTo>
                  <a:lnTo>
                    <a:pt x="8256" y="5343"/>
                  </a:lnTo>
                  <a:lnTo>
                    <a:pt x="8256" y="5731"/>
                  </a:lnTo>
                  <a:lnTo>
                    <a:pt x="8256" y="6023"/>
                  </a:lnTo>
                  <a:lnTo>
                    <a:pt x="4177" y="6023"/>
                  </a:lnTo>
                  <a:lnTo>
                    <a:pt x="3982" y="6120"/>
                  </a:lnTo>
                  <a:lnTo>
                    <a:pt x="3885" y="6411"/>
                  </a:lnTo>
                  <a:lnTo>
                    <a:pt x="3788" y="6606"/>
                  </a:lnTo>
                  <a:lnTo>
                    <a:pt x="3788" y="11559"/>
                  </a:lnTo>
                  <a:lnTo>
                    <a:pt x="3885" y="11753"/>
                  </a:lnTo>
                  <a:lnTo>
                    <a:pt x="3982" y="11948"/>
                  </a:lnTo>
                  <a:lnTo>
                    <a:pt x="4177" y="12045"/>
                  </a:lnTo>
                  <a:lnTo>
                    <a:pt x="8256" y="12045"/>
                  </a:lnTo>
                  <a:lnTo>
                    <a:pt x="8256" y="12725"/>
                  </a:lnTo>
                  <a:lnTo>
                    <a:pt x="8159" y="13016"/>
                  </a:lnTo>
                  <a:lnTo>
                    <a:pt x="8062" y="13210"/>
                  </a:lnTo>
                  <a:lnTo>
                    <a:pt x="7867" y="13404"/>
                  </a:lnTo>
                  <a:lnTo>
                    <a:pt x="1845" y="13404"/>
                  </a:lnTo>
                  <a:lnTo>
                    <a:pt x="1748" y="13210"/>
                  </a:lnTo>
                  <a:lnTo>
                    <a:pt x="1748" y="12045"/>
                  </a:lnTo>
                  <a:lnTo>
                    <a:pt x="1554" y="11948"/>
                  </a:lnTo>
                  <a:lnTo>
                    <a:pt x="1457" y="11948"/>
                  </a:lnTo>
                  <a:lnTo>
                    <a:pt x="1360" y="12045"/>
                  </a:lnTo>
                  <a:lnTo>
                    <a:pt x="1360" y="12142"/>
                  </a:lnTo>
                  <a:lnTo>
                    <a:pt x="1360" y="12530"/>
                  </a:lnTo>
                  <a:lnTo>
                    <a:pt x="1457" y="13016"/>
                  </a:lnTo>
                  <a:lnTo>
                    <a:pt x="1651" y="13404"/>
                  </a:lnTo>
                  <a:lnTo>
                    <a:pt x="971" y="13404"/>
                  </a:lnTo>
                  <a:lnTo>
                    <a:pt x="680" y="13210"/>
                  </a:lnTo>
                  <a:lnTo>
                    <a:pt x="486" y="12919"/>
                  </a:lnTo>
                  <a:lnTo>
                    <a:pt x="486" y="12530"/>
                  </a:lnTo>
                  <a:lnTo>
                    <a:pt x="486" y="3692"/>
                  </a:lnTo>
                  <a:lnTo>
                    <a:pt x="486" y="3400"/>
                  </a:lnTo>
                  <a:lnTo>
                    <a:pt x="680" y="3109"/>
                  </a:lnTo>
                  <a:lnTo>
                    <a:pt x="971" y="2915"/>
                  </a:lnTo>
                  <a:lnTo>
                    <a:pt x="1360" y="2818"/>
                  </a:lnTo>
                  <a:close/>
                  <a:moveTo>
                    <a:pt x="3497" y="1"/>
                  </a:moveTo>
                  <a:lnTo>
                    <a:pt x="3205" y="98"/>
                  </a:lnTo>
                  <a:lnTo>
                    <a:pt x="2914" y="389"/>
                  </a:lnTo>
                  <a:lnTo>
                    <a:pt x="2817" y="681"/>
                  </a:lnTo>
                  <a:lnTo>
                    <a:pt x="2817" y="972"/>
                  </a:lnTo>
                  <a:lnTo>
                    <a:pt x="2914" y="1264"/>
                  </a:lnTo>
                  <a:lnTo>
                    <a:pt x="3011" y="1458"/>
                  </a:lnTo>
                  <a:lnTo>
                    <a:pt x="3205" y="1652"/>
                  </a:lnTo>
                  <a:lnTo>
                    <a:pt x="3400" y="1749"/>
                  </a:lnTo>
                  <a:lnTo>
                    <a:pt x="4759" y="1749"/>
                  </a:lnTo>
                  <a:lnTo>
                    <a:pt x="4759" y="2138"/>
                  </a:lnTo>
                  <a:lnTo>
                    <a:pt x="4177" y="2138"/>
                  </a:lnTo>
                  <a:lnTo>
                    <a:pt x="4079" y="2235"/>
                  </a:lnTo>
                  <a:lnTo>
                    <a:pt x="3982" y="2235"/>
                  </a:lnTo>
                  <a:lnTo>
                    <a:pt x="3885" y="2429"/>
                  </a:lnTo>
                  <a:lnTo>
                    <a:pt x="3788" y="2526"/>
                  </a:lnTo>
                  <a:lnTo>
                    <a:pt x="3788" y="3206"/>
                  </a:lnTo>
                  <a:lnTo>
                    <a:pt x="3400" y="3497"/>
                  </a:lnTo>
                  <a:lnTo>
                    <a:pt x="3108" y="3012"/>
                  </a:lnTo>
                  <a:lnTo>
                    <a:pt x="3011" y="2915"/>
                  </a:lnTo>
                  <a:lnTo>
                    <a:pt x="2817" y="2818"/>
                  </a:lnTo>
                  <a:lnTo>
                    <a:pt x="2525" y="2915"/>
                  </a:lnTo>
                  <a:lnTo>
                    <a:pt x="2428" y="3012"/>
                  </a:lnTo>
                  <a:lnTo>
                    <a:pt x="2234" y="2720"/>
                  </a:lnTo>
                  <a:lnTo>
                    <a:pt x="1943" y="2526"/>
                  </a:lnTo>
                  <a:lnTo>
                    <a:pt x="1651" y="2429"/>
                  </a:lnTo>
                  <a:lnTo>
                    <a:pt x="1263" y="2429"/>
                  </a:lnTo>
                  <a:lnTo>
                    <a:pt x="777" y="2526"/>
                  </a:lnTo>
                  <a:lnTo>
                    <a:pt x="389" y="2818"/>
                  </a:lnTo>
                  <a:lnTo>
                    <a:pt x="97" y="3206"/>
                  </a:lnTo>
                  <a:lnTo>
                    <a:pt x="0" y="3692"/>
                  </a:lnTo>
                  <a:lnTo>
                    <a:pt x="0" y="12530"/>
                  </a:lnTo>
                  <a:lnTo>
                    <a:pt x="194" y="13016"/>
                  </a:lnTo>
                  <a:lnTo>
                    <a:pt x="389" y="13404"/>
                  </a:lnTo>
                  <a:lnTo>
                    <a:pt x="874" y="13696"/>
                  </a:lnTo>
                  <a:lnTo>
                    <a:pt x="1360" y="13793"/>
                  </a:lnTo>
                  <a:lnTo>
                    <a:pt x="8644" y="13793"/>
                  </a:lnTo>
                  <a:lnTo>
                    <a:pt x="9130" y="13696"/>
                  </a:lnTo>
                  <a:lnTo>
                    <a:pt x="9519" y="13404"/>
                  </a:lnTo>
                  <a:lnTo>
                    <a:pt x="9810" y="13016"/>
                  </a:lnTo>
                  <a:lnTo>
                    <a:pt x="9907" y="12530"/>
                  </a:lnTo>
                  <a:lnTo>
                    <a:pt x="9907" y="11171"/>
                  </a:lnTo>
                  <a:lnTo>
                    <a:pt x="10198" y="10976"/>
                  </a:lnTo>
                  <a:lnTo>
                    <a:pt x="10296" y="10879"/>
                  </a:lnTo>
                  <a:lnTo>
                    <a:pt x="10296" y="10685"/>
                  </a:lnTo>
                  <a:lnTo>
                    <a:pt x="10296" y="8937"/>
                  </a:lnTo>
                  <a:lnTo>
                    <a:pt x="10296" y="8840"/>
                  </a:lnTo>
                  <a:lnTo>
                    <a:pt x="10101" y="8742"/>
                  </a:lnTo>
                  <a:lnTo>
                    <a:pt x="10004" y="8840"/>
                  </a:lnTo>
                  <a:lnTo>
                    <a:pt x="9907" y="8937"/>
                  </a:lnTo>
                  <a:lnTo>
                    <a:pt x="9907" y="10685"/>
                  </a:lnTo>
                  <a:lnTo>
                    <a:pt x="9907" y="10782"/>
                  </a:lnTo>
                  <a:lnTo>
                    <a:pt x="9616" y="10782"/>
                  </a:lnTo>
                  <a:lnTo>
                    <a:pt x="9519" y="10685"/>
                  </a:lnTo>
                  <a:lnTo>
                    <a:pt x="9519" y="7577"/>
                  </a:lnTo>
                  <a:lnTo>
                    <a:pt x="9519" y="7480"/>
                  </a:lnTo>
                  <a:lnTo>
                    <a:pt x="9616" y="7383"/>
                  </a:lnTo>
                  <a:lnTo>
                    <a:pt x="9810" y="7480"/>
                  </a:lnTo>
                  <a:lnTo>
                    <a:pt x="9907" y="7577"/>
                  </a:lnTo>
                  <a:lnTo>
                    <a:pt x="9907" y="7965"/>
                  </a:lnTo>
                  <a:lnTo>
                    <a:pt x="10004" y="8160"/>
                  </a:lnTo>
                  <a:lnTo>
                    <a:pt x="10198" y="8160"/>
                  </a:lnTo>
                  <a:lnTo>
                    <a:pt x="10296" y="7965"/>
                  </a:lnTo>
                  <a:lnTo>
                    <a:pt x="10296" y="7577"/>
                  </a:lnTo>
                  <a:lnTo>
                    <a:pt x="10296" y="7383"/>
                  </a:lnTo>
                  <a:lnTo>
                    <a:pt x="10198" y="7285"/>
                  </a:lnTo>
                  <a:lnTo>
                    <a:pt x="9907" y="7091"/>
                  </a:lnTo>
                  <a:lnTo>
                    <a:pt x="9907" y="3983"/>
                  </a:lnTo>
                  <a:lnTo>
                    <a:pt x="10004" y="3595"/>
                  </a:lnTo>
                  <a:lnTo>
                    <a:pt x="10684" y="2429"/>
                  </a:lnTo>
                  <a:lnTo>
                    <a:pt x="10684" y="2235"/>
                  </a:lnTo>
                  <a:lnTo>
                    <a:pt x="10587" y="2138"/>
                  </a:lnTo>
                  <a:lnTo>
                    <a:pt x="10393" y="2138"/>
                  </a:lnTo>
                  <a:lnTo>
                    <a:pt x="10296" y="2235"/>
                  </a:lnTo>
                  <a:lnTo>
                    <a:pt x="9713" y="3400"/>
                  </a:lnTo>
                  <a:lnTo>
                    <a:pt x="9519" y="3692"/>
                  </a:lnTo>
                  <a:lnTo>
                    <a:pt x="9519" y="3983"/>
                  </a:lnTo>
                  <a:lnTo>
                    <a:pt x="9519" y="7091"/>
                  </a:lnTo>
                  <a:lnTo>
                    <a:pt x="9227" y="7285"/>
                  </a:lnTo>
                  <a:lnTo>
                    <a:pt x="9130" y="7383"/>
                  </a:lnTo>
                  <a:lnTo>
                    <a:pt x="9130" y="7577"/>
                  </a:lnTo>
                  <a:lnTo>
                    <a:pt x="9130" y="10685"/>
                  </a:lnTo>
                  <a:lnTo>
                    <a:pt x="9130" y="10879"/>
                  </a:lnTo>
                  <a:lnTo>
                    <a:pt x="9227" y="10976"/>
                  </a:lnTo>
                  <a:lnTo>
                    <a:pt x="9519" y="11171"/>
                  </a:lnTo>
                  <a:lnTo>
                    <a:pt x="9519" y="12530"/>
                  </a:lnTo>
                  <a:lnTo>
                    <a:pt x="9421" y="12919"/>
                  </a:lnTo>
                  <a:lnTo>
                    <a:pt x="9227" y="13210"/>
                  </a:lnTo>
                  <a:lnTo>
                    <a:pt x="8936" y="13404"/>
                  </a:lnTo>
                  <a:lnTo>
                    <a:pt x="8256" y="13404"/>
                  </a:lnTo>
                  <a:lnTo>
                    <a:pt x="8547" y="13016"/>
                  </a:lnTo>
                  <a:lnTo>
                    <a:pt x="8644" y="12530"/>
                  </a:lnTo>
                  <a:lnTo>
                    <a:pt x="8644" y="5731"/>
                  </a:lnTo>
                  <a:lnTo>
                    <a:pt x="8644" y="5246"/>
                  </a:lnTo>
                  <a:lnTo>
                    <a:pt x="8450" y="4857"/>
                  </a:lnTo>
                  <a:lnTo>
                    <a:pt x="8159" y="4469"/>
                  </a:lnTo>
                  <a:lnTo>
                    <a:pt x="7867" y="4177"/>
                  </a:lnTo>
                  <a:lnTo>
                    <a:pt x="6216" y="3206"/>
                  </a:lnTo>
                  <a:lnTo>
                    <a:pt x="6216" y="2526"/>
                  </a:lnTo>
                  <a:lnTo>
                    <a:pt x="6119" y="2429"/>
                  </a:lnTo>
                  <a:lnTo>
                    <a:pt x="6022" y="2235"/>
                  </a:lnTo>
                  <a:lnTo>
                    <a:pt x="5925" y="2235"/>
                  </a:lnTo>
                  <a:lnTo>
                    <a:pt x="5731" y="2138"/>
                  </a:lnTo>
                  <a:lnTo>
                    <a:pt x="5245" y="2138"/>
                  </a:lnTo>
                  <a:lnTo>
                    <a:pt x="5245" y="1749"/>
                  </a:lnTo>
                  <a:lnTo>
                    <a:pt x="6508" y="1749"/>
                  </a:lnTo>
                  <a:lnTo>
                    <a:pt x="6799" y="1652"/>
                  </a:lnTo>
                  <a:lnTo>
                    <a:pt x="6993" y="1361"/>
                  </a:lnTo>
                  <a:lnTo>
                    <a:pt x="7187" y="1069"/>
                  </a:lnTo>
                  <a:lnTo>
                    <a:pt x="7187" y="778"/>
                  </a:lnTo>
                  <a:lnTo>
                    <a:pt x="7090" y="584"/>
                  </a:lnTo>
                  <a:lnTo>
                    <a:pt x="6993" y="292"/>
                  </a:lnTo>
                  <a:lnTo>
                    <a:pt x="6799" y="195"/>
                  </a:lnTo>
                  <a:lnTo>
                    <a:pt x="65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4"/>
            <p:cNvSpPr/>
            <p:nvPr/>
          </p:nvSpPr>
          <p:spPr>
            <a:xfrm>
              <a:off x="7274092" y="3761205"/>
              <a:ext cx="287774" cy="371480"/>
            </a:xfrm>
            <a:custGeom>
              <a:rect b="b" l="l" r="r" t="t"/>
              <a:pathLst>
                <a:path extrusionOk="0" fill="none" h="13793" w="10685">
                  <a:moveTo>
                    <a:pt x="10004" y="3595"/>
                  </a:moveTo>
                  <a:lnTo>
                    <a:pt x="10684" y="2429"/>
                  </a:lnTo>
                  <a:lnTo>
                    <a:pt x="10684" y="2429"/>
                  </a:lnTo>
                  <a:lnTo>
                    <a:pt x="10684" y="2235"/>
                  </a:lnTo>
                  <a:lnTo>
                    <a:pt x="10587" y="2138"/>
                  </a:lnTo>
                  <a:lnTo>
                    <a:pt x="10587" y="2138"/>
                  </a:lnTo>
                  <a:lnTo>
                    <a:pt x="10393" y="2138"/>
                  </a:lnTo>
                  <a:lnTo>
                    <a:pt x="10296" y="2235"/>
                  </a:lnTo>
                  <a:lnTo>
                    <a:pt x="9713" y="3400"/>
                  </a:lnTo>
                  <a:lnTo>
                    <a:pt x="9713" y="3400"/>
                  </a:lnTo>
                  <a:lnTo>
                    <a:pt x="9519" y="3692"/>
                  </a:lnTo>
                  <a:lnTo>
                    <a:pt x="9519" y="3983"/>
                  </a:lnTo>
                  <a:lnTo>
                    <a:pt x="9519" y="7091"/>
                  </a:lnTo>
                  <a:lnTo>
                    <a:pt x="9519" y="7091"/>
                  </a:lnTo>
                  <a:lnTo>
                    <a:pt x="9227" y="7285"/>
                  </a:lnTo>
                  <a:lnTo>
                    <a:pt x="9130" y="7383"/>
                  </a:lnTo>
                  <a:lnTo>
                    <a:pt x="9130" y="7577"/>
                  </a:lnTo>
                  <a:lnTo>
                    <a:pt x="9130" y="10685"/>
                  </a:lnTo>
                  <a:lnTo>
                    <a:pt x="9130" y="10685"/>
                  </a:lnTo>
                  <a:lnTo>
                    <a:pt x="9130" y="10879"/>
                  </a:lnTo>
                  <a:lnTo>
                    <a:pt x="9227" y="10976"/>
                  </a:lnTo>
                  <a:lnTo>
                    <a:pt x="9519" y="11171"/>
                  </a:lnTo>
                  <a:lnTo>
                    <a:pt x="9519" y="12530"/>
                  </a:lnTo>
                  <a:lnTo>
                    <a:pt x="9519" y="12530"/>
                  </a:lnTo>
                  <a:lnTo>
                    <a:pt x="9421" y="12919"/>
                  </a:lnTo>
                  <a:lnTo>
                    <a:pt x="9227" y="13210"/>
                  </a:lnTo>
                  <a:lnTo>
                    <a:pt x="8936" y="13404"/>
                  </a:lnTo>
                  <a:lnTo>
                    <a:pt x="8644" y="13404"/>
                  </a:lnTo>
                  <a:lnTo>
                    <a:pt x="8256" y="13404"/>
                  </a:lnTo>
                  <a:lnTo>
                    <a:pt x="8256" y="13404"/>
                  </a:lnTo>
                  <a:lnTo>
                    <a:pt x="8547" y="13016"/>
                  </a:lnTo>
                  <a:lnTo>
                    <a:pt x="8644" y="12530"/>
                  </a:lnTo>
                  <a:lnTo>
                    <a:pt x="8644" y="5731"/>
                  </a:lnTo>
                  <a:lnTo>
                    <a:pt x="8644" y="5731"/>
                  </a:lnTo>
                  <a:lnTo>
                    <a:pt x="8644" y="5246"/>
                  </a:lnTo>
                  <a:lnTo>
                    <a:pt x="8450" y="4857"/>
                  </a:lnTo>
                  <a:lnTo>
                    <a:pt x="8159" y="4469"/>
                  </a:lnTo>
                  <a:lnTo>
                    <a:pt x="7867" y="4177"/>
                  </a:lnTo>
                  <a:lnTo>
                    <a:pt x="6216" y="3206"/>
                  </a:lnTo>
                  <a:lnTo>
                    <a:pt x="6216" y="2526"/>
                  </a:lnTo>
                  <a:lnTo>
                    <a:pt x="6216" y="2526"/>
                  </a:lnTo>
                  <a:lnTo>
                    <a:pt x="6119" y="2429"/>
                  </a:lnTo>
                  <a:lnTo>
                    <a:pt x="6022" y="2235"/>
                  </a:lnTo>
                  <a:lnTo>
                    <a:pt x="5925" y="2235"/>
                  </a:lnTo>
                  <a:lnTo>
                    <a:pt x="5731" y="2138"/>
                  </a:lnTo>
                  <a:lnTo>
                    <a:pt x="5245" y="2138"/>
                  </a:lnTo>
                  <a:lnTo>
                    <a:pt x="5245" y="1749"/>
                  </a:lnTo>
                  <a:lnTo>
                    <a:pt x="6508" y="1749"/>
                  </a:lnTo>
                  <a:lnTo>
                    <a:pt x="6508" y="1749"/>
                  </a:lnTo>
                  <a:lnTo>
                    <a:pt x="6799" y="1652"/>
                  </a:lnTo>
                  <a:lnTo>
                    <a:pt x="6799" y="1652"/>
                  </a:lnTo>
                  <a:lnTo>
                    <a:pt x="6993" y="1361"/>
                  </a:lnTo>
                  <a:lnTo>
                    <a:pt x="7187" y="1069"/>
                  </a:lnTo>
                  <a:lnTo>
                    <a:pt x="7187" y="778"/>
                  </a:lnTo>
                  <a:lnTo>
                    <a:pt x="7090" y="584"/>
                  </a:lnTo>
                  <a:lnTo>
                    <a:pt x="6993" y="292"/>
                  </a:lnTo>
                  <a:lnTo>
                    <a:pt x="6799" y="195"/>
                  </a:lnTo>
                  <a:lnTo>
                    <a:pt x="6508" y="1"/>
                  </a:lnTo>
                  <a:lnTo>
                    <a:pt x="6313" y="1"/>
                  </a:lnTo>
                  <a:lnTo>
                    <a:pt x="3497" y="1"/>
                  </a:lnTo>
                  <a:lnTo>
                    <a:pt x="3497" y="1"/>
                  </a:lnTo>
                  <a:lnTo>
                    <a:pt x="3205" y="98"/>
                  </a:lnTo>
                  <a:lnTo>
                    <a:pt x="3205" y="98"/>
                  </a:lnTo>
                  <a:lnTo>
                    <a:pt x="2914" y="389"/>
                  </a:lnTo>
                  <a:lnTo>
                    <a:pt x="2817" y="681"/>
                  </a:lnTo>
                  <a:lnTo>
                    <a:pt x="2817" y="972"/>
                  </a:lnTo>
                  <a:lnTo>
                    <a:pt x="2914" y="1264"/>
                  </a:lnTo>
                  <a:lnTo>
                    <a:pt x="3011" y="1458"/>
                  </a:lnTo>
                  <a:lnTo>
                    <a:pt x="3205" y="1652"/>
                  </a:lnTo>
                  <a:lnTo>
                    <a:pt x="3400" y="1749"/>
                  </a:lnTo>
                  <a:lnTo>
                    <a:pt x="3691" y="1749"/>
                  </a:lnTo>
                  <a:lnTo>
                    <a:pt x="4759" y="1749"/>
                  </a:lnTo>
                  <a:lnTo>
                    <a:pt x="4759" y="2138"/>
                  </a:lnTo>
                  <a:lnTo>
                    <a:pt x="4177" y="2138"/>
                  </a:lnTo>
                  <a:lnTo>
                    <a:pt x="4177" y="2138"/>
                  </a:lnTo>
                  <a:lnTo>
                    <a:pt x="4079" y="2235"/>
                  </a:lnTo>
                  <a:lnTo>
                    <a:pt x="3982" y="2235"/>
                  </a:lnTo>
                  <a:lnTo>
                    <a:pt x="3885" y="2429"/>
                  </a:lnTo>
                  <a:lnTo>
                    <a:pt x="3788" y="2526"/>
                  </a:lnTo>
                  <a:lnTo>
                    <a:pt x="3788" y="3206"/>
                  </a:lnTo>
                  <a:lnTo>
                    <a:pt x="3400" y="3497"/>
                  </a:lnTo>
                  <a:lnTo>
                    <a:pt x="3108" y="3012"/>
                  </a:lnTo>
                  <a:lnTo>
                    <a:pt x="3108" y="3012"/>
                  </a:lnTo>
                  <a:lnTo>
                    <a:pt x="3011" y="2915"/>
                  </a:lnTo>
                  <a:lnTo>
                    <a:pt x="2817" y="2818"/>
                  </a:lnTo>
                  <a:lnTo>
                    <a:pt x="2817" y="2818"/>
                  </a:lnTo>
                  <a:lnTo>
                    <a:pt x="2525" y="2915"/>
                  </a:lnTo>
                  <a:lnTo>
                    <a:pt x="2428" y="3012"/>
                  </a:lnTo>
                  <a:lnTo>
                    <a:pt x="2428" y="3012"/>
                  </a:lnTo>
                  <a:lnTo>
                    <a:pt x="2234" y="2720"/>
                  </a:lnTo>
                  <a:lnTo>
                    <a:pt x="1943" y="2526"/>
                  </a:lnTo>
                  <a:lnTo>
                    <a:pt x="1651" y="2429"/>
                  </a:lnTo>
                  <a:lnTo>
                    <a:pt x="1263" y="2429"/>
                  </a:lnTo>
                  <a:lnTo>
                    <a:pt x="1263" y="2429"/>
                  </a:lnTo>
                  <a:lnTo>
                    <a:pt x="777" y="2526"/>
                  </a:lnTo>
                  <a:lnTo>
                    <a:pt x="389" y="2818"/>
                  </a:lnTo>
                  <a:lnTo>
                    <a:pt x="97" y="3206"/>
                  </a:lnTo>
                  <a:lnTo>
                    <a:pt x="0" y="3692"/>
                  </a:lnTo>
                  <a:lnTo>
                    <a:pt x="0" y="12530"/>
                  </a:lnTo>
                  <a:lnTo>
                    <a:pt x="0" y="12530"/>
                  </a:lnTo>
                  <a:lnTo>
                    <a:pt x="194" y="13016"/>
                  </a:lnTo>
                  <a:lnTo>
                    <a:pt x="389" y="13404"/>
                  </a:lnTo>
                  <a:lnTo>
                    <a:pt x="874" y="13696"/>
                  </a:lnTo>
                  <a:lnTo>
                    <a:pt x="1360" y="13793"/>
                  </a:lnTo>
                  <a:lnTo>
                    <a:pt x="8644" y="13793"/>
                  </a:lnTo>
                  <a:lnTo>
                    <a:pt x="8644" y="13793"/>
                  </a:lnTo>
                  <a:lnTo>
                    <a:pt x="9130" y="13696"/>
                  </a:lnTo>
                  <a:lnTo>
                    <a:pt x="9519" y="13404"/>
                  </a:lnTo>
                  <a:lnTo>
                    <a:pt x="9810" y="13016"/>
                  </a:lnTo>
                  <a:lnTo>
                    <a:pt x="9907" y="12530"/>
                  </a:lnTo>
                  <a:lnTo>
                    <a:pt x="9907" y="11171"/>
                  </a:lnTo>
                  <a:lnTo>
                    <a:pt x="9907" y="11171"/>
                  </a:lnTo>
                  <a:lnTo>
                    <a:pt x="10198" y="10976"/>
                  </a:lnTo>
                  <a:lnTo>
                    <a:pt x="10296" y="10879"/>
                  </a:lnTo>
                  <a:lnTo>
                    <a:pt x="10296" y="10685"/>
                  </a:lnTo>
                  <a:lnTo>
                    <a:pt x="10296" y="8937"/>
                  </a:lnTo>
                  <a:lnTo>
                    <a:pt x="10296" y="8937"/>
                  </a:lnTo>
                  <a:lnTo>
                    <a:pt x="10296" y="8840"/>
                  </a:lnTo>
                  <a:lnTo>
                    <a:pt x="10101" y="8742"/>
                  </a:lnTo>
                  <a:lnTo>
                    <a:pt x="10101" y="8742"/>
                  </a:lnTo>
                  <a:lnTo>
                    <a:pt x="10004" y="8840"/>
                  </a:lnTo>
                  <a:lnTo>
                    <a:pt x="9907" y="8937"/>
                  </a:lnTo>
                  <a:lnTo>
                    <a:pt x="9907" y="10685"/>
                  </a:lnTo>
                  <a:lnTo>
                    <a:pt x="9907" y="10685"/>
                  </a:lnTo>
                  <a:lnTo>
                    <a:pt x="9907" y="10782"/>
                  </a:lnTo>
                  <a:lnTo>
                    <a:pt x="9810" y="10782"/>
                  </a:lnTo>
                  <a:lnTo>
                    <a:pt x="9810" y="10782"/>
                  </a:lnTo>
                  <a:lnTo>
                    <a:pt x="9616" y="10782"/>
                  </a:lnTo>
                  <a:lnTo>
                    <a:pt x="9519" y="10685"/>
                  </a:lnTo>
                  <a:lnTo>
                    <a:pt x="9519" y="7577"/>
                  </a:lnTo>
                  <a:lnTo>
                    <a:pt x="9519" y="7577"/>
                  </a:lnTo>
                  <a:lnTo>
                    <a:pt x="9519" y="7480"/>
                  </a:lnTo>
                  <a:lnTo>
                    <a:pt x="9616" y="7383"/>
                  </a:lnTo>
                  <a:lnTo>
                    <a:pt x="9616" y="7383"/>
                  </a:lnTo>
                  <a:lnTo>
                    <a:pt x="9810" y="7480"/>
                  </a:lnTo>
                  <a:lnTo>
                    <a:pt x="9907" y="7577"/>
                  </a:lnTo>
                  <a:lnTo>
                    <a:pt x="9907" y="7965"/>
                  </a:lnTo>
                  <a:lnTo>
                    <a:pt x="9907" y="7965"/>
                  </a:lnTo>
                  <a:lnTo>
                    <a:pt x="10004" y="8160"/>
                  </a:lnTo>
                  <a:lnTo>
                    <a:pt x="10101" y="8160"/>
                  </a:lnTo>
                  <a:lnTo>
                    <a:pt x="10101" y="8160"/>
                  </a:lnTo>
                  <a:lnTo>
                    <a:pt x="10198" y="8160"/>
                  </a:lnTo>
                  <a:lnTo>
                    <a:pt x="10296" y="7965"/>
                  </a:lnTo>
                  <a:lnTo>
                    <a:pt x="10296" y="7577"/>
                  </a:lnTo>
                  <a:lnTo>
                    <a:pt x="10296" y="7577"/>
                  </a:lnTo>
                  <a:lnTo>
                    <a:pt x="10296" y="7383"/>
                  </a:lnTo>
                  <a:lnTo>
                    <a:pt x="10198" y="7285"/>
                  </a:lnTo>
                  <a:lnTo>
                    <a:pt x="9907" y="7091"/>
                  </a:lnTo>
                  <a:lnTo>
                    <a:pt x="9907" y="3983"/>
                  </a:lnTo>
                  <a:lnTo>
                    <a:pt x="9907" y="3983"/>
                  </a:lnTo>
                  <a:lnTo>
                    <a:pt x="10004" y="3595"/>
                  </a:lnTo>
                  <a:lnTo>
                    <a:pt x="10004" y="359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4"/>
            <p:cNvSpPr/>
            <p:nvPr/>
          </p:nvSpPr>
          <p:spPr>
            <a:xfrm>
              <a:off x="7363023" y="3771682"/>
              <a:ext cx="91571" cy="26178"/>
            </a:xfrm>
            <a:custGeom>
              <a:rect b="b" l="l" r="r" t="t"/>
              <a:pathLst>
                <a:path extrusionOk="0" fill="none" h="972" w="3400">
                  <a:moveTo>
                    <a:pt x="0" y="486"/>
                  </a:moveTo>
                  <a:lnTo>
                    <a:pt x="0" y="486"/>
                  </a:lnTo>
                  <a:lnTo>
                    <a:pt x="0" y="292"/>
                  </a:lnTo>
                  <a:lnTo>
                    <a:pt x="98" y="98"/>
                  </a:lnTo>
                  <a:lnTo>
                    <a:pt x="292" y="0"/>
                  </a:lnTo>
                  <a:lnTo>
                    <a:pt x="389" y="0"/>
                  </a:lnTo>
                  <a:lnTo>
                    <a:pt x="2914" y="0"/>
                  </a:lnTo>
                  <a:lnTo>
                    <a:pt x="2914" y="0"/>
                  </a:lnTo>
                  <a:lnTo>
                    <a:pt x="3108" y="0"/>
                  </a:lnTo>
                  <a:lnTo>
                    <a:pt x="3303" y="98"/>
                  </a:lnTo>
                  <a:lnTo>
                    <a:pt x="3400" y="292"/>
                  </a:lnTo>
                  <a:lnTo>
                    <a:pt x="3400" y="389"/>
                  </a:lnTo>
                  <a:lnTo>
                    <a:pt x="3400" y="389"/>
                  </a:lnTo>
                  <a:lnTo>
                    <a:pt x="3400" y="583"/>
                  </a:lnTo>
                  <a:lnTo>
                    <a:pt x="3303" y="777"/>
                  </a:lnTo>
                  <a:lnTo>
                    <a:pt x="3206" y="875"/>
                  </a:lnTo>
                  <a:lnTo>
                    <a:pt x="3011" y="972"/>
                  </a:lnTo>
                  <a:lnTo>
                    <a:pt x="389" y="972"/>
                  </a:lnTo>
                  <a:lnTo>
                    <a:pt x="389" y="972"/>
                  </a:lnTo>
                  <a:lnTo>
                    <a:pt x="292" y="875"/>
                  </a:lnTo>
                  <a:lnTo>
                    <a:pt x="98" y="777"/>
                  </a:lnTo>
                  <a:lnTo>
                    <a:pt x="0" y="680"/>
                  </a:lnTo>
                  <a:lnTo>
                    <a:pt x="0" y="486"/>
                  </a:lnTo>
                  <a:lnTo>
                    <a:pt x="0" y="48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4"/>
            <p:cNvSpPr/>
            <p:nvPr/>
          </p:nvSpPr>
          <p:spPr>
            <a:xfrm>
              <a:off x="7386562" y="3933869"/>
              <a:ext cx="109885" cy="141288"/>
            </a:xfrm>
            <a:custGeom>
              <a:rect b="b" l="l" r="r" t="t"/>
              <a:pathLst>
                <a:path extrusionOk="0" fill="none" h="5246" w="4080">
                  <a:moveTo>
                    <a:pt x="4080" y="1263"/>
                  </a:moveTo>
                  <a:lnTo>
                    <a:pt x="1069" y="1263"/>
                  </a:lnTo>
                  <a:lnTo>
                    <a:pt x="1069" y="1263"/>
                  </a:lnTo>
                  <a:lnTo>
                    <a:pt x="875" y="1263"/>
                  </a:lnTo>
                  <a:lnTo>
                    <a:pt x="875" y="1360"/>
                  </a:lnTo>
                  <a:lnTo>
                    <a:pt x="875" y="1360"/>
                  </a:lnTo>
                  <a:lnTo>
                    <a:pt x="875" y="1554"/>
                  </a:lnTo>
                  <a:lnTo>
                    <a:pt x="1069" y="1651"/>
                  </a:lnTo>
                  <a:lnTo>
                    <a:pt x="4080" y="1651"/>
                  </a:lnTo>
                  <a:lnTo>
                    <a:pt x="4080" y="2429"/>
                  </a:lnTo>
                  <a:lnTo>
                    <a:pt x="1069" y="2429"/>
                  </a:lnTo>
                  <a:lnTo>
                    <a:pt x="1069" y="2429"/>
                  </a:lnTo>
                  <a:lnTo>
                    <a:pt x="875" y="2429"/>
                  </a:lnTo>
                  <a:lnTo>
                    <a:pt x="875" y="2623"/>
                  </a:lnTo>
                  <a:lnTo>
                    <a:pt x="875" y="2623"/>
                  </a:lnTo>
                  <a:lnTo>
                    <a:pt x="875" y="2720"/>
                  </a:lnTo>
                  <a:lnTo>
                    <a:pt x="1069" y="2817"/>
                  </a:lnTo>
                  <a:lnTo>
                    <a:pt x="4080" y="2817"/>
                  </a:lnTo>
                  <a:lnTo>
                    <a:pt x="4080" y="3594"/>
                  </a:lnTo>
                  <a:lnTo>
                    <a:pt x="1069" y="3594"/>
                  </a:lnTo>
                  <a:lnTo>
                    <a:pt x="1069" y="3594"/>
                  </a:lnTo>
                  <a:lnTo>
                    <a:pt x="875" y="3594"/>
                  </a:lnTo>
                  <a:lnTo>
                    <a:pt x="778" y="3788"/>
                  </a:lnTo>
                  <a:lnTo>
                    <a:pt x="778" y="3788"/>
                  </a:lnTo>
                  <a:lnTo>
                    <a:pt x="875" y="3885"/>
                  </a:lnTo>
                  <a:lnTo>
                    <a:pt x="972" y="3983"/>
                  </a:lnTo>
                  <a:lnTo>
                    <a:pt x="4080" y="3983"/>
                  </a:lnTo>
                  <a:lnTo>
                    <a:pt x="4080" y="5245"/>
                  </a:lnTo>
                  <a:lnTo>
                    <a:pt x="292" y="5245"/>
                  </a:lnTo>
                  <a:lnTo>
                    <a:pt x="292" y="5245"/>
                  </a:lnTo>
                  <a:lnTo>
                    <a:pt x="98" y="5148"/>
                  </a:lnTo>
                  <a:lnTo>
                    <a:pt x="1" y="4954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98" y="0"/>
                  </a:lnTo>
                  <a:lnTo>
                    <a:pt x="292" y="0"/>
                  </a:lnTo>
                  <a:lnTo>
                    <a:pt x="4080" y="0"/>
                  </a:lnTo>
                  <a:lnTo>
                    <a:pt x="4080" y="126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4"/>
            <p:cNvSpPr/>
            <p:nvPr/>
          </p:nvSpPr>
          <p:spPr>
            <a:xfrm>
              <a:off x="7386562" y="3829237"/>
              <a:ext cx="41880" cy="15702"/>
            </a:xfrm>
            <a:custGeom>
              <a:rect b="b" l="l" r="r" t="t"/>
              <a:pathLst>
                <a:path extrusionOk="0" fill="none" h="583" w="1555">
                  <a:moveTo>
                    <a:pt x="1" y="0"/>
                  </a:moveTo>
                  <a:lnTo>
                    <a:pt x="1555" y="0"/>
                  </a:lnTo>
                  <a:lnTo>
                    <a:pt x="1555" y="583"/>
                  </a:lnTo>
                  <a:lnTo>
                    <a:pt x="1" y="583"/>
                  </a:ln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4"/>
            <p:cNvSpPr/>
            <p:nvPr/>
          </p:nvSpPr>
          <p:spPr>
            <a:xfrm>
              <a:off x="7334232" y="3847551"/>
              <a:ext cx="20953" cy="23566"/>
            </a:xfrm>
            <a:custGeom>
              <a:rect b="b" l="l" r="r" t="t"/>
              <a:pathLst>
                <a:path extrusionOk="0" fill="none" h="875" w="778">
                  <a:moveTo>
                    <a:pt x="487" y="0"/>
                  </a:moveTo>
                  <a:lnTo>
                    <a:pt x="487" y="0"/>
                  </a:lnTo>
                  <a:lnTo>
                    <a:pt x="487" y="0"/>
                  </a:lnTo>
                  <a:lnTo>
                    <a:pt x="778" y="486"/>
                  </a:lnTo>
                  <a:lnTo>
                    <a:pt x="292" y="874"/>
                  </a:lnTo>
                  <a:lnTo>
                    <a:pt x="1" y="389"/>
                  </a:lnTo>
                  <a:lnTo>
                    <a:pt x="1" y="389"/>
                  </a:lnTo>
                  <a:lnTo>
                    <a:pt x="1" y="389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4"/>
            <p:cNvSpPr/>
            <p:nvPr/>
          </p:nvSpPr>
          <p:spPr>
            <a:xfrm>
              <a:off x="7287154" y="3837074"/>
              <a:ext cx="209292" cy="285161"/>
            </a:xfrm>
            <a:custGeom>
              <a:rect b="b" l="l" r="r" t="t"/>
              <a:pathLst>
                <a:path extrusionOk="0" fill="none" h="10588" w="7771">
                  <a:moveTo>
                    <a:pt x="1458" y="10587"/>
                  </a:moveTo>
                  <a:lnTo>
                    <a:pt x="1458" y="10587"/>
                  </a:lnTo>
                  <a:lnTo>
                    <a:pt x="1360" y="10587"/>
                  </a:lnTo>
                  <a:lnTo>
                    <a:pt x="1263" y="10393"/>
                  </a:lnTo>
                  <a:lnTo>
                    <a:pt x="1263" y="9228"/>
                  </a:lnTo>
                  <a:lnTo>
                    <a:pt x="1263" y="9228"/>
                  </a:lnTo>
                  <a:lnTo>
                    <a:pt x="1263" y="9228"/>
                  </a:lnTo>
                  <a:lnTo>
                    <a:pt x="1263" y="9228"/>
                  </a:lnTo>
                  <a:lnTo>
                    <a:pt x="1069" y="9131"/>
                  </a:lnTo>
                  <a:lnTo>
                    <a:pt x="972" y="9131"/>
                  </a:lnTo>
                  <a:lnTo>
                    <a:pt x="875" y="9228"/>
                  </a:lnTo>
                  <a:lnTo>
                    <a:pt x="875" y="9325"/>
                  </a:lnTo>
                  <a:lnTo>
                    <a:pt x="875" y="9713"/>
                  </a:lnTo>
                  <a:lnTo>
                    <a:pt x="875" y="9713"/>
                  </a:lnTo>
                  <a:lnTo>
                    <a:pt x="972" y="10199"/>
                  </a:lnTo>
                  <a:lnTo>
                    <a:pt x="1166" y="10587"/>
                  </a:lnTo>
                  <a:lnTo>
                    <a:pt x="875" y="10587"/>
                  </a:lnTo>
                  <a:lnTo>
                    <a:pt x="875" y="10587"/>
                  </a:lnTo>
                  <a:lnTo>
                    <a:pt x="486" y="10587"/>
                  </a:lnTo>
                  <a:lnTo>
                    <a:pt x="195" y="10393"/>
                  </a:lnTo>
                  <a:lnTo>
                    <a:pt x="1" y="10102"/>
                  </a:lnTo>
                  <a:lnTo>
                    <a:pt x="1" y="9713"/>
                  </a:lnTo>
                  <a:lnTo>
                    <a:pt x="1" y="875"/>
                  </a:lnTo>
                  <a:lnTo>
                    <a:pt x="1" y="875"/>
                  </a:lnTo>
                  <a:lnTo>
                    <a:pt x="1" y="583"/>
                  </a:lnTo>
                  <a:lnTo>
                    <a:pt x="195" y="292"/>
                  </a:lnTo>
                  <a:lnTo>
                    <a:pt x="486" y="98"/>
                  </a:lnTo>
                  <a:lnTo>
                    <a:pt x="875" y="1"/>
                  </a:lnTo>
                  <a:lnTo>
                    <a:pt x="875" y="1"/>
                  </a:lnTo>
                  <a:lnTo>
                    <a:pt x="1263" y="98"/>
                  </a:lnTo>
                  <a:lnTo>
                    <a:pt x="1555" y="389"/>
                  </a:lnTo>
                  <a:lnTo>
                    <a:pt x="1458" y="389"/>
                  </a:lnTo>
                  <a:lnTo>
                    <a:pt x="1458" y="389"/>
                  </a:lnTo>
                  <a:lnTo>
                    <a:pt x="1360" y="486"/>
                  </a:lnTo>
                  <a:lnTo>
                    <a:pt x="1263" y="680"/>
                  </a:lnTo>
                  <a:lnTo>
                    <a:pt x="1263" y="875"/>
                  </a:lnTo>
                  <a:lnTo>
                    <a:pt x="1360" y="972"/>
                  </a:lnTo>
                  <a:lnTo>
                    <a:pt x="1652" y="1458"/>
                  </a:lnTo>
                  <a:lnTo>
                    <a:pt x="1652" y="1458"/>
                  </a:lnTo>
                  <a:lnTo>
                    <a:pt x="1263" y="1749"/>
                  </a:lnTo>
                  <a:lnTo>
                    <a:pt x="1069" y="2040"/>
                  </a:lnTo>
                  <a:lnTo>
                    <a:pt x="875" y="2429"/>
                  </a:lnTo>
                  <a:lnTo>
                    <a:pt x="875" y="2914"/>
                  </a:lnTo>
                  <a:lnTo>
                    <a:pt x="875" y="8354"/>
                  </a:lnTo>
                  <a:lnTo>
                    <a:pt x="875" y="8354"/>
                  </a:lnTo>
                  <a:lnTo>
                    <a:pt x="875" y="8451"/>
                  </a:lnTo>
                  <a:lnTo>
                    <a:pt x="972" y="8548"/>
                  </a:lnTo>
                  <a:lnTo>
                    <a:pt x="972" y="8548"/>
                  </a:lnTo>
                  <a:lnTo>
                    <a:pt x="1166" y="8451"/>
                  </a:lnTo>
                  <a:lnTo>
                    <a:pt x="1263" y="8354"/>
                  </a:lnTo>
                  <a:lnTo>
                    <a:pt x="1263" y="2817"/>
                  </a:lnTo>
                  <a:lnTo>
                    <a:pt x="1263" y="2817"/>
                  </a:lnTo>
                  <a:lnTo>
                    <a:pt x="1263" y="2526"/>
                  </a:lnTo>
                  <a:lnTo>
                    <a:pt x="1458" y="2235"/>
                  </a:lnTo>
                  <a:lnTo>
                    <a:pt x="1652" y="1943"/>
                  </a:lnTo>
                  <a:lnTo>
                    <a:pt x="1846" y="1749"/>
                  </a:lnTo>
                  <a:lnTo>
                    <a:pt x="3497" y="680"/>
                  </a:lnTo>
                  <a:lnTo>
                    <a:pt x="5440" y="680"/>
                  </a:lnTo>
                  <a:lnTo>
                    <a:pt x="7091" y="1749"/>
                  </a:lnTo>
                  <a:lnTo>
                    <a:pt x="7091" y="1749"/>
                  </a:lnTo>
                  <a:lnTo>
                    <a:pt x="7382" y="1943"/>
                  </a:lnTo>
                  <a:lnTo>
                    <a:pt x="7577" y="2235"/>
                  </a:lnTo>
                  <a:lnTo>
                    <a:pt x="7771" y="2526"/>
                  </a:lnTo>
                  <a:lnTo>
                    <a:pt x="7771" y="2914"/>
                  </a:lnTo>
                  <a:lnTo>
                    <a:pt x="7771" y="3206"/>
                  </a:lnTo>
                  <a:lnTo>
                    <a:pt x="3983" y="3206"/>
                  </a:lnTo>
                  <a:lnTo>
                    <a:pt x="3983" y="3206"/>
                  </a:lnTo>
                  <a:lnTo>
                    <a:pt x="3692" y="3206"/>
                  </a:lnTo>
                  <a:lnTo>
                    <a:pt x="3497" y="3303"/>
                  </a:lnTo>
                  <a:lnTo>
                    <a:pt x="3400" y="3594"/>
                  </a:lnTo>
                  <a:lnTo>
                    <a:pt x="3303" y="3789"/>
                  </a:lnTo>
                  <a:lnTo>
                    <a:pt x="3303" y="8742"/>
                  </a:lnTo>
                  <a:lnTo>
                    <a:pt x="3303" y="8742"/>
                  </a:lnTo>
                  <a:lnTo>
                    <a:pt x="3400" y="8936"/>
                  </a:lnTo>
                  <a:lnTo>
                    <a:pt x="3497" y="9131"/>
                  </a:lnTo>
                  <a:lnTo>
                    <a:pt x="3692" y="9228"/>
                  </a:lnTo>
                  <a:lnTo>
                    <a:pt x="3789" y="9228"/>
                  </a:lnTo>
                  <a:lnTo>
                    <a:pt x="7771" y="9228"/>
                  </a:lnTo>
                  <a:lnTo>
                    <a:pt x="7771" y="9908"/>
                  </a:lnTo>
                  <a:lnTo>
                    <a:pt x="7771" y="9908"/>
                  </a:lnTo>
                  <a:lnTo>
                    <a:pt x="7674" y="10199"/>
                  </a:lnTo>
                  <a:lnTo>
                    <a:pt x="7577" y="10393"/>
                  </a:lnTo>
                  <a:lnTo>
                    <a:pt x="7382" y="10587"/>
                  </a:lnTo>
                  <a:lnTo>
                    <a:pt x="7091" y="10587"/>
                  </a:lnTo>
                  <a:lnTo>
                    <a:pt x="1458" y="1058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4"/>
            <p:cNvSpPr/>
            <p:nvPr/>
          </p:nvSpPr>
          <p:spPr>
            <a:xfrm>
              <a:off x="7344709" y="4122208"/>
              <a:ext cx="27" cy="27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8" name="Google Shape;45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0" y="1754125"/>
            <a:ext cx="3173975" cy="2720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64"/>
          <p:cNvGrpSpPr/>
          <p:nvPr/>
        </p:nvGrpSpPr>
        <p:grpSpPr>
          <a:xfrm>
            <a:off x="3743286" y="3925889"/>
            <a:ext cx="392134" cy="402313"/>
            <a:chOff x="4783751" y="2547438"/>
            <a:chExt cx="371480" cy="371480"/>
          </a:xfrm>
        </p:grpSpPr>
        <p:sp>
          <p:nvSpPr>
            <p:cNvPr id="460" name="Google Shape;460;p64"/>
            <p:cNvSpPr/>
            <p:nvPr/>
          </p:nvSpPr>
          <p:spPr>
            <a:xfrm>
              <a:off x="4783751" y="2735777"/>
              <a:ext cx="371480" cy="183141"/>
            </a:xfrm>
            <a:custGeom>
              <a:rect b="b" l="l" r="r" t="t"/>
              <a:pathLst>
                <a:path extrusionOk="0" h="6800" w="13793">
                  <a:moveTo>
                    <a:pt x="1846" y="389"/>
                  </a:moveTo>
                  <a:lnTo>
                    <a:pt x="2526" y="584"/>
                  </a:lnTo>
                  <a:lnTo>
                    <a:pt x="3206" y="778"/>
                  </a:lnTo>
                  <a:lnTo>
                    <a:pt x="3788" y="1069"/>
                  </a:lnTo>
                  <a:lnTo>
                    <a:pt x="4177" y="1458"/>
                  </a:lnTo>
                  <a:lnTo>
                    <a:pt x="4468" y="1846"/>
                  </a:lnTo>
                  <a:lnTo>
                    <a:pt x="4760" y="2429"/>
                  </a:lnTo>
                  <a:lnTo>
                    <a:pt x="4760" y="2429"/>
                  </a:lnTo>
                  <a:lnTo>
                    <a:pt x="3108" y="1264"/>
                  </a:lnTo>
                  <a:lnTo>
                    <a:pt x="1846" y="389"/>
                  </a:lnTo>
                  <a:close/>
                  <a:moveTo>
                    <a:pt x="9616" y="1166"/>
                  </a:moveTo>
                  <a:lnTo>
                    <a:pt x="8256" y="1943"/>
                  </a:lnTo>
                  <a:lnTo>
                    <a:pt x="6702" y="3206"/>
                  </a:lnTo>
                  <a:lnTo>
                    <a:pt x="6896" y="2720"/>
                  </a:lnTo>
                  <a:lnTo>
                    <a:pt x="7188" y="2235"/>
                  </a:lnTo>
                  <a:lnTo>
                    <a:pt x="7576" y="1943"/>
                  </a:lnTo>
                  <a:lnTo>
                    <a:pt x="7965" y="1652"/>
                  </a:lnTo>
                  <a:lnTo>
                    <a:pt x="8353" y="1458"/>
                  </a:lnTo>
                  <a:lnTo>
                    <a:pt x="8839" y="1264"/>
                  </a:lnTo>
                  <a:lnTo>
                    <a:pt x="9616" y="1166"/>
                  </a:lnTo>
                  <a:close/>
                  <a:moveTo>
                    <a:pt x="10199" y="1264"/>
                  </a:moveTo>
                  <a:lnTo>
                    <a:pt x="9907" y="2041"/>
                  </a:lnTo>
                  <a:lnTo>
                    <a:pt x="9519" y="2526"/>
                  </a:lnTo>
                  <a:lnTo>
                    <a:pt x="9130" y="2915"/>
                  </a:lnTo>
                  <a:lnTo>
                    <a:pt x="8645" y="3206"/>
                  </a:lnTo>
                  <a:lnTo>
                    <a:pt x="8159" y="3400"/>
                  </a:lnTo>
                  <a:lnTo>
                    <a:pt x="7673" y="3497"/>
                  </a:lnTo>
                  <a:lnTo>
                    <a:pt x="6896" y="3595"/>
                  </a:lnTo>
                  <a:lnTo>
                    <a:pt x="6896" y="3595"/>
                  </a:lnTo>
                  <a:lnTo>
                    <a:pt x="7868" y="2818"/>
                  </a:lnTo>
                  <a:lnTo>
                    <a:pt x="8742" y="2138"/>
                  </a:lnTo>
                  <a:lnTo>
                    <a:pt x="10199" y="1264"/>
                  </a:lnTo>
                  <a:close/>
                  <a:moveTo>
                    <a:pt x="5731" y="5440"/>
                  </a:moveTo>
                  <a:lnTo>
                    <a:pt x="6994" y="5537"/>
                  </a:lnTo>
                  <a:lnTo>
                    <a:pt x="8159" y="5731"/>
                  </a:lnTo>
                  <a:lnTo>
                    <a:pt x="9130" y="6120"/>
                  </a:lnTo>
                  <a:lnTo>
                    <a:pt x="9810" y="6411"/>
                  </a:lnTo>
                  <a:lnTo>
                    <a:pt x="1554" y="6411"/>
                  </a:lnTo>
                  <a:lnTo>
                    <a:pt x="2331" y="6120"/>
                  </a:lnTo>
                  <a:lnTo>
                    <a:pt x="3206" y="5731"/>
                  </a:lnTo>
                  <a:lnTo>
                    <a:pt x="4371" y="5537"/>
                  </a:lnTo>
                  <a:lnTo>
                    <a:pt x="5731" y="5440"/>
                  </a:lnTo>
                  <a:close/>
                  <a:moveTo>
                    <a:pt x="1069" y="1"/>
                  </a:moveTo>
                  <a:lnTo>
                    <a:pt x="972" y="98"/>
                  </a:lnTo>
                  <a:lnTo>
                    <a:pt x="875" y="195"/>
                  </a:lnTo>
                  <a:lnTo>
                    <a:pt x="875" y="389"/>
                  </a:lnTo>
                  <a:lnTo>
                    <a:pt x="1069" y="1069"/>
                  </a:lnTo>
                  <a:lnTo>
                    <a:pt x="1360" y="1555"/>
                  </a:lnTo>
                  <a:lnTo>
                    <a:pt x="1652" y="2041"/>
                  </a:lnTo>
                  <a:lnTo>
                    <a:pt x="1846" y="2138"/>
                  </a:lnTo>
                  <a:lnTo>
                    <a:pt x="1943" y="2041"/>
                  </a:lnTo>
                  <a:lnTo>
                    <a:pt x="2040" y="1943"/>
                  </a:lnTo>
                  <a:lnTo>
                    <a:pt x="1943" y="1749"/>
                  </a:lnTo>
                  <a:lnTo>
                    <a:pt x="1554" y="1166"/>
                  </a:lnTo>
                  <a:lnTo>
                    <a:pt x="1360" y="584"/>
                  </a:lnTo>
                  <a:lnTo>
                    <a:pt x="2720" y="1458"/>
                  </a:lnTo>
                  <a:lnTo>
                    <a:pt x="3594" y="2041"/>
                  </a:lnTo>
                  <a:lnTo>
                    <a:pt x="4565" y="2720"/>
                  </a:lnTo>
                  <a:lnTo>
                    <a:pt x="3497" y="2720"/>
                  </a:lnTo>
                  <a:lnTo>
                    <a:pt x="3108" y="2526"/>
                  </a:lnTo>
                  <a:lnTo>
                    <a:pt x="2623" y="2332"/>
                  </a:lnTo>
                  <a:lnTo>
                    <a:pt x="2526" y="2332"/>
                  </a:lnTo>
                  <a:lnTo>
                    <a:pt x="2429" y="2429"/>
                  </a:lnTo>
                  <a:lnTo>
                    <a:pt x="2331" y="2623"/>
                  </a:lnTo>
                  <a:lnTo>
                    <a:pt x="2429" y="2720"/>
                  </a:lnTo>
                  <a:lnTo>
                    <a:pt x="2914" y="2915"/>
                  </a:lnTo>
                  <a:lnTo>
                    <a:pt x="3303" y="3012"/>
                  </a:lnTo>
                  <a:lnTo>
                    <a:pt x="3788" y="3109"/>
                  </a:lnTo>
                  <a:lnTo>
                    <a:pt x="4371" y="3206"/>
                  </a:lnTo>
                  <a:lnTo>
                    <a:pt x="4954" y="3109"/>
                  </a:lnTo>
                  <a:lnTo>
                    <a:pt x="5342" y="3692"/>
                  </a:lnTo>
                  <a:lnTo>
                    <a:pt x="5537" y="4177"/>
                  </a:lnTo>
                  <a:lnTo>
                    <a:pt x="5537" y="5052"/>
                  </a:lnTo>
                  <a:lnTo>
                    <a:pt x="4177" y="5149"/>
                  </a:lnTo>
                  <a:lnTo>
                    <a:pt x="2817" y="5440"/>
                  </a:lnTo>
                  <a:lnTo>
                    <a:pt x="1749" y="5926"/>
                  </a:lnTo>
                  <a:lnTo>
                    <a:pt x="777" y="6411"/>
                  </a:lnTo>
                  <a:lnTo>
                    <a:pt x="195" y="6411"/>
                  </a:lnTo>
                  <a:lnTo>
                    <a:pt x="97" y="6508"/>
                  </a:lnTo>
                  <a:lnTo>
                    <a:pt x="0" y="6606"/>
                  </a:lnTo>
                  <a:lnTo>
                    <a:pt x="97" y="6800"/>
                  </a:lnTo>
                  <a:lnTo>
                    <a:pt x="13793" y="6800"/>
                  </a:lnTo>
                  <a:lnTo>
                    <a:pt x="13793" y="6606"/>
                  </a:lnTo>
                  <a:lnTo>
                    <a:pt x="13793" y="6508"/>
                  </a:lnTo>
                  <a:lnTo>
                    <a:pt x="13598" y="6411"/>
                  </a:lnTo>
                  <a:lnTo>
                    <a:pt x="10587" y="6411"/>
                  </a:lnTo>
                  <a:lnTo>
                    <a:pt x="9713" y="5926"/>
                  </a:lnTo>
                  <a:lnTo>
                    <a:pt x="8548" y="5440"/>
                  </a:lnTo>
                  <a:lnTo>
                    <a:pt x="7285" y="5149"/>
                  </a:lnTo>
                  <a:lnTo>
                    <a:pt x="5925" y="5052"/>
                  </a:lnTo>
                  <a:lnTo>
                    <a:pt x="6022" y="4469"/>
                  </a:lnTo>
                  <a:lnTo>
                    <a:pt x="6217" y="4177"/>
                  </a:lnTo>
                  <a:lnTo>
                    <a:pt x="6411" y="3983"/>
                  </a:lnTo>
                  <a:lnTo>
                    <a:pt x="6994" y="3983"/>
                  </a:lnTo>
                  <a:lnTo>
                    <a:pt x="7868" y="3886"/>
                  </a:lnTo>
                  <a:lnTo>
                    <a:pt x="8548" y="3692"/>
                  </a:lnTo>
                  <a:lnTo>
                    <a:pt x="9228" y="3400"/>
                  </a:lnTo>
                  <a:lnTo>
                    <a:pt x="9713" y="2915"/>
                  </a:lnTo>
                  <a:lnTo>
                    <a:pt x="10102" y="2332"/>
                  </a:lnTo>
                  <a:lnTo>
                    <a:pt x="10393" y="1846"/>
                  </a:lnTo>
                  <a:lnTo>
                    <a:pt x="10684" y="1069"/>
                  </a:lnTo>
                  <a:lnTo>
                    <a:pt x="10684" y="972"/>
                  </a:lnTo>
                  <a:lnTo>
                    <a:pt x="10587" y="778"/>
                  </a:lnTo>
                  <a:lnTo>
                    <a:pt x="10393" y="681"/>
                  </a:lnTo>
                  <a:lnTo>
                    <a:pt x="10296" y="681"/>
                  </a:lnTo>
                  <a:lnTo>
                    <a:pt x="9325" y="778"/>
                  </a:lnTo>
                  <a:lnTo>
                    <a:pt x="8450" y="972"/>
                  </a:lnTo>
                  <a:lnTo>
                    <a:pt x="7576" y="1458"/>
                  </a:lnTo>
                  <a:lnTo>
                    <a:pt x="7188" y="1652"/>
                  </a:lnTo>
                  <a:lnTo>
                    <a:pt x="6896" y="2041"/>
                  </a:lnTo>
                  <a:lnTo>
                    <a:pt x="6508" y="2429"/>
                  </a:lnTo>
                  <a:lnTo>
                    <a:pt x="6314" y="2915"/>
                  </a:lnTo>
                  <a:lnTo>
                    <a:pt x="6217" y="3303"/>
                  </a:lnTo>
                  <a:lnTo>
                    <a:pt x="6217" y="3595"/>
                  </a:lnTo>
                  <a:lnTo>
                    <a:pt x="5925" y="3886"/>
                  </a:lnTo>
                  <a:lnTo>
                    <a:pt x="5925" y="2138"/>
                  </a:lnTo>
                  <a:lnTo>
                    <a:pt x="5828" y="1943"/>
                  </a:lnTo>
                  <a:lnTo>
                    <a:pt x="5537" y="1943"/>
                  </a:lnTo>
                  <a:lnTo>
                    <a:pt x="5537" y="2138"/>
                  </a:lnTo>
                  <a:lnTo>
                    <a:pt x="5537" y="3109"/>
                  </a:lnTo>
                  <a:lnTo>
                    <a:pt x="5245" y="2818"/>
                  </a:lnTo>
                  <a:lnTo>
                    <a:pt x="5245" y="2720"/>
                  </a:lnTo>
                  <a:lnTo>
                    <a:pt x="5051" y="2041"/>
                  </a:lnTo>
                  <a:lnTo>
                    <a:pt x="4662" y="1361"/>
                  </a:lnTo>
                  <a:lnTo>
                    <a:pt x="4080" y="778"/>
                  </a:lnTo>
                  <a:lnTo>
                    <a:pt x="3400" y="389"/>
                  </a:lnTo>
                  <a:lnTo>
                    <a:pt x="2720" y="195"/>
                  </a:lnTo>
                  <a:lnTo>
                    <a:pt x="2137" y="98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4"/>
            <p:cNvSpPr/>
            <p:nvPr/>
          </p:nvSpPr>
          <p:spPr>
            <a:xfrm>
              <a:off x="4783751" y="2735777"/>
              <a:ext cx="371480" cy="183141"/>
            </a:xfrm>
            <a:custGeom>
              <a:rect b="b" l="l" r="r" t="t"/>
              <a:pathLst>
                <a:path extrusionOk="0" fill="none" h="6800" w="13793">
                  <a:moveTo>
                    <a:pt x="13598" y="6411"/>
                  </a:moveTo>
                  <a:lnTo>
                    <a:pt x="10587" y="6411"/>
                  </a:lnTo>
                  <a:lnTo>
                    <a:pt x="10587" y="6411"/>
                  </a:lnTo>
                  <a:lnTo>
                    <a:pt x="9713" y="5926"/>
                  </a:lnTo>
                  <a:lnTo>
                    <a:pt x="8548" y="5440"/>
                  </a:lnTo>
                  <a:lnTo>
                    <a:pt x="7285" y="5149"/>
                  </a:lnTo>
                  <a:lnTo>
                    <a:pt x="5925" y="5052"/>
                  </a:lnTo>
                  <a:lnTo>
                    <a:pt x="5925" y="5052"/>
                  </a:lnTo>
                  <a:lnTo>
                    <a:pt x="6022" y="4469"/>
                  </a:lnTo>
                  <a:lnTo>
                    <a:pt x="6217" y="4177"/>
                  </a:lnTo>
                  <a:lnTo>
                    <a:pt x="6411" y="3983"/>
                  </a:lnTo>
                  <a:lnTo>
                    <a:pt x="6411" y="3983"/>
                  </a:lnTo>
                  <a:lnTo>
                    <a:pt x="6994" y="3983"/>
                  </a:lnTo>
                  <a:lnTo>
                    <a:pt x="6994" y="3983"/>
                  </a:lnTo>
                  <a:lnTo>
                    <a:pt x="7868" y="3886"/>
                  </a:lnTo>
                  <a:lnTo>
                    <a:pt x="8548" y="3692"/>
                  </a:lnTo>
                  <a:lnTo>
                    <a:pt x="9228" y="3400"/>
                  </a:lnTo>
                  <a:lnTo>
                    <a:pt x="9713" y="2915"/>
                  </a:lnTo>
                  <a:lnTo>
                    <a:pt x="9713" y="2915"/>
                  </a:lnTo>
                  <a:lnTo>
                    <a:pt x="10102" y="2332"/>
                  </a:lnTo>
                  <a:lnTo>
                    <a:pt x="10393" y="1846"/>
                  </a:lnTo>
                  <a:lnTo>
                    <a:pt x="10684" y="1069"/>
                  </a:lnTo>
                  <a:lnTo>
                    <a:pt x="10684" y="1069"/>
                  </a:lnTo>
                  <a:lnTo>
                    <a:pt x="10684" y="972"/>
                  </a:lnTo>
                  <a:lnTo>
                    <a:pt x="10587" y="778"/>
                  </a:lnTo>
                  <a:lnTo>
                    <a:pt x="10393" y="681"/>
                  </a:lnTo>
                  <a:lnTo>
                    <a:pt x="10296" y="681"/>
                  </a:lnTo>
                  <a:lnTo>
                    <a:pt x="10296" y="681"/>
                  </a:lnTo>
                  <a:lnTo>
                    <a:pt x="10296" y="681"/>
                  </a:lnTo>
                  <a:lnTo>
                    <a:pt x="10296" y="681"/>
                  </a:lnTo>
                  <a:lnTo>
                    <a:pt x="9325" y="778"/>
                  </a:lnTo>
                  <a:lnTo>
                    <a:pt x="8450" y="972"/>
                  </a:lnTo>
                  <a:lnTo>
                    <a:pt x="7576" y="1458"/>
                  </a:lnTo>
                  <a:lnTo>
                    <a:pt x="7188" y="1652"/>
                  </a:lnTo>
                  <a:lnTo>
                    <a:pt x="6896" y="2041"/>
                  </a:lnTo>
                  <a:lnTo>
                    <a:pt x="6896" y="2041"/>
                  </a:lnTo>
                  <a:lnTo>
                    <a:pt x="6508" y="2429"/>
                  </a:lnTo>
                  <a:lnTo>
                    <a:pt x="6314" y="2915"/>
                  </a:lnTo>
                  <a:lnTo>
                    <a:pt x="6217" y="3303"/>
                  </a:lnTo>
                  <a:lnTo>
                    <a:pt x="6217" y="3595"/>
                  </a:lnTo>
                  <a:lnTo>
                    <a:pt x="6217" y="3595"/>
                  </a:lnTo>
                  <a:lnTo>
                    <a:pt x="5925" y="3886"/>
                  </a:lnTo>
                  <a:lnTo>
                    <a:pt x="5925" y="2138"/>
                  </a:lnTo>
                  <a:lnTo>
                    <a:pt x="5925" y="2138"/>
                  </a:lnTo>
                  <a:lnTo>
                    <a:pt x="5828" y="1943"/>
                  </a:lnTo>
                  <a:lnTo>
                    <a:pt x="5731" y="1943"/>
                  </a:lnTo>
                  <a:lnTo>
                    <a:pt x="5731" y="1943"/>
                  </a:lnTo>
                  <a:lnTo>
                    <a:pt x="5537" y="1943"/>
                  </a:lnTo>
                  <a:lnTo>
                    <a:pt x="5537" y="2138"/>
                  </a:lnTo>
                  <a:lnTo>
                    <a:pt x="5537" y="3109"/>
                  </a:lnTo>
                  <a:lnTo>
                    <a:pt x="5537" y="3109"/>
                  </a:lnTo>
                  <a:lnTo>
                    <a:pt x="5245" y="2818"/>
                  </a:lnTo>
                  <a:lnTo>
                    <a:pt x="5245" y="2818"/>
                  </a:lnTo>
                  <a:lnTo>
                    <a:pt x="5245" y="2720"/>
                  </a:lnTo>
                  <a:lnTo>
                    <a:pt x="5245" y="2720"/>
                  </a:lnTo>
                  <a:lnTo>
                    <a:pt x="5051" y="2041"/>
                  </a:lnTo>
                  <a:lnTo>
                    <a:pt x="4662" y="1361"/>
                  </a:lnTo>
                  <a:lnTo>
                    <a:pt x="4080" y="778"/>
                  </a:lnTo>
                  <a:lnTo>
                    <a:pt x="3400" y="389"/>
                  </a:lnTo>
                  <a:lnTo>
                    <a:pt x="3400" y="389"/>
                  </a:lnTo>
                  <a:lnTo>
                    <a:pt x="2720" y="195"/>
                  </a:lnTo>
                  <a:lnTo>
                    <a:pt x="2137" y="98"/>
                  </a:lnTo>
                  <a:lnTo>
                    <a:pt x="1263" y="1"/>
                  </a:lnTo>
                  <a:lnTo>
                    <a:pt x="1263" y="1"/>
                  </a:lnTo>
                  <a:lnTo>
                    <a:pt x="1069" y="1"/>
                  </a:lnTo>
                  <a:lnTo>
                    <a:pt x="972" y="98"/>
                  </a:lnTo>
                  <a:lnTo>
                    <a:pt x="875" y="195"/>
                  </a:lnTo>
                  <a:lnTo>
                    <a:pt x="875" y="389"/>
                  </a:lnTo>
                  <a:lnTo>
                    <a:pt x="875" y="389"/>
                  </a:lnTo>
                  <a:lnTo>
                    <a:pt x="1069" y="1069"/>
                  </a:lnTo>
                  <a:lnTo>
                    <a:pt x="1360" y="1555"/>
                  </a:lnTo>
                  <a:lnTo>
                    <a:pt x="1652" y="2041"/>
                  </a:lnTo>
                  <a:lnTo>
                    <a:pt x="1652" y="2041"/>
                  </a:lnTo>
                  <a:lnTo>
                    <a:pt x="1846" y="2138"/>
                  </a:lnTo>
                  <a:lnTo>
                    <a:pt x="1943" y="2041"/>
                  </a:lnTo>
                  <a:lnTo>
                    <a:pt x="1943" y="2041"/>
                  </a:lnTo>
                  <a:lnTo>
                    <a:pt x="2040" y="1943"/>
                  </a:lnTo>
                  <a:lnTo>
                    <a:pt x="1943" y="1749"/>
                  </a:lnTo>
                  <a:lnTo>
                    <a:pt x="1943" y="1749"/>
                  </a:lnTo>
                  <a:lnTo>
                    <a:pt x="1554" y="1166"/>
                  </a:lnTo>
                  <a:lnTo>
                    <a:pt x="1360" y="584"/>
                  </a:lnTo>
                  <a:lnTo>
                    <a:pt x="1360" y="584"/>
                  </a:lnTo>
                  <a:lnTo>
                    <a:pt x="2720" y="1458"/>
                  </a:lnTo>
                  <a:lnTo>
                    <a:pt x="3594" y="2041"/>
                  </a:lnTo>
                  <a:lnTo>
                    <a:pt x="4565" y="2720"/>
                  </a:lnTo>
                  <a:lnTo>
                    <a:pt x="4565" y="2720"/>
                  </a:lnTo>
                  <a:lnTo>
                    <a:pt x="3983" y="2720"/>
                  </a:lnTo>
                  <a:lnTo>
                    <a:pt x="3497" y="2720"/>
                  </a:lnTo>
                  <a:lnTo>
                    <a:pt x="3108" y="2526"/>
                  </a:lnTo>
                  <a:lnTo>
                    <a:pt x="2623" y="2332"/>
                  </a:lnTo>
                  <a:lnTo>
                    <a:pt x="2623" y="2332"/>
                  </a:lnTo>
                  <a:lnTo>
                    <a:pt x="2526" y="2332"/>
                  </a:lnTo>
                  <a:lnTo>
                    <a:pt x="2429" y="2429"/>
                  </a:lnTo>
                  <a:lnTo>
                    <a:pt x="2429" y="2429"/>
                  </a:lnTo>
                  <a:lnTo>
                    <a:pt x="2331" y="2623"/>
                  </a:lnTo>
                  <a:lnTo>
                    <a:pt x="2429" y="2720"/>
                  </a:lnTo>
                  <a:lnTo>
                    <a:pt x="2429" y="2720"/>
                  </a:lnTo>
                  <a:lnTo>
                    <a:pt x="2914" y="2915"/>
                  </a:lnTo>
                  <a:lnTo>
                    <a:pt x="3303" y="3012"/>
                  </a:lnTo>
                  <a:lnTo>
                    <a:pt x="3788" y="3109"/>
                  </a:lnTo>
                  <a:lnTo>
                    <a:pt x="4371" y="3206"/>
                  </a:lnTo>
                  <a:lnTo>
                    <a:pt x="4371" y="3206"/>
                  </a:lnTo>
                  <a:lnTo>
                    <a:pt x="4954" y="3109"/>
                  </a:lnTo>
                  <a:lnTo>
                    <a:pt x="4954" y="3109"/>
                  </a:lnTo>
                  <a:lnTo>
                    <a:pt x="5342" y="3692"/>
                  </a:lnTo>
                  <a:lnTo>
                    <a:pt x="5537" y="4177"/>
                  </a:lnTo>
                  <a:lnTo>
                    <a:pt x="5537" y="5052"/>
                  </a:lnTo>
                  <a:lnTo>
                    <a:pt x="5537" y="5052"/>
                  </a:lnTo>
                  <a:lnTo>
                    <a:pt x="4177" y="5149"/>
                  </a:lnTo>
                  <a:lnTo>
                    <a:pt x="2817" y="5440"/>
                  </a:lnTo>
                  <a:lnTo>
                    <a:pt x="1749" y="5926"/>
                  </a:lnTo>
                  <a:lnTo>
                    <a:pt x="777" y="6411"/>
                  </a:lnTo>
                  <a:lnTo>
                    <a:pt x="195" y="6411"/>
                  </a:lnTo>
                  <a:lnTo>
                    <a:pt x="195" y="6411"/>
                  </a:lnTo>
                  <a:lnTo>
                    <a:pt x="97" y="6508"/>
                  </a:lnTo>
                  <a:lnTo>
                    <a:pt x="0" y="6606"/>
                  </a:lnTo>
                  <a:lnTo>
                    <a:pt x="0" y="6606"/>
                  </a:lnTo>
                  <a:lnTo>
                    <a:pt x="97" y="6800"/>
                  </a:lnTo>
                  <a:lnTo>
                    <a:pt x="195" y="6800"/>
                  </a:lnTo>
                  <a:lnTo>
                    <a:pt x="13598" y="6800"/>
                  </a:lnTo>
                  <a:lnTo>
                    <a:pt x="13598" y="6800"/>
                  </a:lnTo>
                  <a:lnTo>
                    <a:pt x="13793" y="6800"/>
                  </a:lnTo>
                  <a:lnTo>
                    <a:pt x="13793" y="6606"/>
                  </a:lnTo>
                  <a:lnTo>
                    <a:pt x="13793" y="6606"/>
                  </a:lnTo>
                  <a:lnTo>
                    <a:pt x="13793" y="6508"/>
                  </a:lnTo>
                  <a:lnTo>
                    <a:pt x="13598" y="6411"/>
                  </a:lnTo>
                  <a:lnTo>
                    <a:pt x="13598" y="64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4"/>
            <p:cNvSpPr/>
            <p:nvPr/>
          </p:nvSpPr>
          <p:spPr>
            <a:xfrm>
              <a:off x="4969477" y="2769793"/>
              <a:ext cx="88958" cy="62807"/>
            </a:xfrm>
            <a:custGeom>
              <a:rect b="b" l="l" r="r" t="t"/>
              <a:pathLst>
                <a:path extrusionOk="0" fill="none" h="2332" w="3303">
                  <a:moveTo>
                    <a:pt x="0" y="2332"/>
                  </a:moveTo>
                  <a:lnTo>
                    <a:pt x="0" y="2332"/>
                  </a:lnTo>
                  <a:lnTo>
                    <a:pt x="972" y="1555"/>
                  </a:lnTo>
                  <a:lnTo>
                    <a:pt x="1846" y="875"/>
                  </a:lnTo>
                  <a:lnTo>
                    <a:pt x="3303" y="1"/>
                  </a:lnTo>
                  <a:lnTo>
                    <a:pt x="3303" y="1"/>
                  </a:lnTo>
                  <a:lnTo>
                    <a:pt x="3011" y="778"/>
                  </a:lnTo>
                  <a:lnTo>
                    <a:pt x="2623" y="1263"/>
                  </a:lnTo>
                  <a:lnTo>
                    <a:pt x="2234" y="1652"/>
                  </a:lnTo>
                  <a:lnTo>
                    <a:pt x="1749" y="1943"/>
                  </a:lnTo>
                  <a:lnTo>
                    <a:pt x="1263" y="2137"/>
                  </a:lnTo>
                  <a:lnTo>
                    <a:pt x="777" y="2234"/>
                  </a:lnTo>
                  <a:lnTo>
                    <a:pt x="0" y="2332"/>
                  </a:lnTo>
                  <a:lnTo>
                    <a:pt x="0" y="233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4"/>
            <p:cNvSpPr/>
            <p:nvPr/>
          </p:nvSpPr>
          <p:spPr>
            <a:xfrm>
              <a:off x="4964253" y="2767180"/>
              <a:ext cx="78481" cy="54969"/>
            </a:xfrm>
            <a:custGeom>
              <a:rect b="b" l="l" r="r" t="t"/>
              <a:pathLst>
                <a:path extrusionOk="0" fill="none" h="2041" w="2914">
                  <a:moveTo>
                    <a:pt x="2914" y="0"/>
                  </a:moveTo>
                  <a:lnTo>
                    <a:pt x="2914" y="0"/>
                  </a:lnTo>
                  <a:lnTo>
                    <a:pt x="1554" y="777"/>
                  </a:lnTo>
                  <a:lnTo>
                    <a:pt x="0" y="2040"/>
                  </a:lnTo>
                  <a:lnTo>
                    <a:pt x="0" y="2040"/>
                  </a:lnTo>
                  <a:lnTo>
                    <a:pt x="194" y="1554"/>
                  </a:lnTo>
                  <a:lnTo>
                    <a:pt x="486" y="1069"/>
                  </a:lnTo>
                  <a:lnTo>
                    <a:pt x="874" y="777"/>
                  </a:lnTo>
                  <a:lnTo>
                    <a:pt x="1263" y="486"/>
                  </a:lnTo>
                  <a:lnTo>
                    <a:pt x="1651" y="292"/>
                  </a:lnTo>
                  <a:lnTo>
                    <a:pt x="2137" y="98"/>
                  </a:lnTo>
                  <a:lnTo>
                    <a:pt x="2914" y="0"/>
                  </a:lnTo>
                  <a:lnTo>
                    <a:pt x="291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4"/>
            <p:cNvSpPr/>
            <p:nvPr/>
          </p:nvSpPr>
          <p:spPr>
            <a:xfrm>
              <a:off x="4833441" y="2746254"/>
              <a:ext cx="78508" cy="54969"/>
            </a:xfrm>
            <a:custGeom>
              <a:rect b="b" l="l" r="r" t="t"/>
              <a:pathLst>
                <a:path extrusionOk="0" fill="none" h="2041" w="2915">
                  <a:moveTo>
                    <a:pt x="2915" y="2040"/>
                  </a:moveTo>
                  <a:lnTo>
                    <a:pt x="2915" y="2040"/>
                  </a:lnTo>
                  <a:lnTo>
                    <a:pt x="1263" y="875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1" y="195"/>
                  </a:lnTo>
                  <a:lnTo>
                    <a:pt x="1361" y="389"/>
                  </a:lnTo>
                  <a:lnTo>
                    <a:pt x="1361" y="389"/>
                  </a:lnTo>
                  <a:lnTo>
                    <a:pt x="1943" y="680"/>
                  </a:lnTo>
                  <a:lnTo>
                    <a:pt x="2332" y="1069"/>
                  </a:lnTo>
                  <a:lnTo>
                    <a:pt x="2623" y="1457"/>
                  </a:lnTo>
                  <a:lnTo>
                    <a:pt x="2915" y="2040"/>
                  </a:lnTo>
                  <a:lnTo>
                    <a:pt x="2915" y="204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4"/>
            <p:cNvSpPr/>
            <p:nvPr/>
          </p:nvSpPr>
          <p:spPr>
            <a:xfrm>
              <a:off x="4825604" y="2882290"/>
              <a:ext cx="222382" cy="26178"/>
            </a:xfrm>
            <a:custGeom>
              <a:rect b="b" l="l" r="r" t="t"/>
              <a:pathLst>
                <a:path extrusionOk="0" fill="none" h="972" w="8257">
                  <a:moveTo>
                    <a:pt x="4177" y="0"/>
                  </a:moveTo>
                  <a:lnTo>
                    <a:pt x="4177" y="0"/>
                  </a:lnTo>
                  <a:lnTo>
                    <a:pt x="5440" y="97"/>
                  </a:lnTo>
                  <a:lnTo>
                    <a:pt x="6605" y="291"/>
                  </a:lnTo>
                  <a:lnTo>
                    <a:pt x="7576" y="680"/>
                  </a:lnTo>
                  <a:lnTo>
                    <a:pt x="8256" y="971"/>
                  </a:lnTo>
                  <a:lnTo>
                    <a:pt x="0" y="971"/>
                  </a:lnTo>
                  <a:lnTo>
                    <a:pt x="0" y="971"/>
                  </a:lnTo>
                  <a:lnTo>
                    <a:pt x="777" y="680"/>
                  </a:lnTo>
                  <a:lnTo>
                    <a:pt x="1652" y="291"/>
                  </a:lnTo>
                  <a:lnTo>
                    <a:pt x="2817" y="97"/>
                  </a:lnTo>
                  <a:lnTo>
                    <a:pt x="4177" y="0"/>
                  </a:lnTo>
                  <a:lnTo>
                    <a:pt x="417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4"/>
            <p:cNvSpPr/>
            <p:nvPr/>
          </p:nvSpPr>
          <p:spPr>
            <a:xfrm>
              <a:off x="4938074" y="2882290"/>
              <a:ext cx="27" cy="27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4"/>
            <p:cNvSpPr/>
            <p:nvPr/>
          </p:nvSpPr>
          <p:spPr>
            <a:xfrm>
              <a:off x="4951163" y="2547438"/>
              <a:ext cx="204068" cy="167439"/>
            </a:xfrm>
            <a:custGeom>
              <a:rect b="b" l="l" r="r" t="t"/>
              <a:pathLst>
                <a:path extrusionOk="0" h="6217" w="7577">
                  <a:moveTo>
                    <a:pt x="3497" y="3206"/>
                  </a:moveTo>
                  <a:lnTo>
                    <a:pt x="4371" y="3983"/>
                  </a:lnTo>
                  <a:lnTo>
                    <a:pt x="3012" y="4080"/>
                  </a:lnTo>
                  <a:lnTo>
                    <a:pt x="3497" y="3206"/>
                  </a:lnTo>
                  <a:close/>
                  <a:moveTo>
                    <a:pt x="4857" y="4274"/>
                  </a:moveTo>
                  <a:lnTo>
                    <a:pt x="6120" y="5343"/>
                  </a:lnTo>
                  <a:lnTo>
                    <a:pt x="1555" y="5148"/>
                  </a:lnTo>
                  <a:lnTo>
                    <a:pt x="1555" y="4663"/>
                  </a:lnTo>
                  <a:lnTo>
                    <a:pt x="4857" y="4274"/>
                  </a:lnTo>
                  <a:close/>
                  <a:moveTo>
                    <a:pt x="389" y="4080"/>
                  </a:moveTo>
                  <a:lnTo>
                    <a:pt x="1166" y="4469"/>
                  </a:lnTo>
                  <a:lnTo>
                    <a:pt x="1166" y="5343"/>
                  </a:lnTo>
                  <a:lnTo>
                    <a:pt x="486" y="5731"/>
                  </a:lnTo>
                  <a:lnTo>
                    <a:pt x="389" y="4080"/>
                  </a:lnTo>
                  <a:close/>
                  <a:moveTo>
                    <a:pt x="4566" y="1"/>
                  </a:moveTo>
                  <a:lnTo>
                    <a:pt x="4274" y="98"/>
                  </a:lnTo>
                  <a:lnTo>
                    <a:pt x="4080" y="292"/>
                  </a:lnTo>
                  <a:lnTo>
                    <a:pt x="2817" y="2137"/>
                  </a:lnTo>
                  <a:lnTo>
                    <a:pt x="2720" y="2332"/>
                  </a:lnTo>
                  <a:lnTo>
                    <a:pt x="2720" y="2429"/>
                  </a:lnTo>
                  <a:lnTo>
                    <a:pt x="2817" y="2623"/>
                  </a:lnTo>
                  <a:lnTo>
                    <a:pt x="2914" y="2720"/>
                  </a:lnTo>
                  <a:lnTo>
                    <a:pt x="3206" y="3012"/>
                  </a:lnTo>
                  <a:lnTo>
                    <a:pt x="2429" y="4080"/>
                  </a:lnTo>
                  <a:lnTo>
                    <a:pt x="1457" y="4177"/>
                  </a:lnTo>
                  <a:lnTo>
                    <a:pt x="1360" y="4080"/>
                  </a:lnTo>
                  <a:lnTo>
                    <a:pt x="389" y="3692"/>
                  </a:lnTo>
                  <a:lnTo>
                    <a:pt x="292" y="3594"/>
                  </a:lnTo>
                  <a:lnTo>
                    <a:pt x="195" y="3692"/>
                  </a:lnTo>
                  <a:lnTo>
                    <a:pt x="98" y="3789"/>
                  </a:lnTo>
                  <a:lnTo>
                    <a:pt x="1" y="3886"/>
                  </a:lnTo>
                  <a:lnTo>
                    <a:pt x="98" y="5925"/>
                  </a:lnTo>
                  <a:lnTo>
                    <a:pt x="98" y="6023"/>
                  </a:lnTo>
                  <a:lnTo>
                    <a:pt x="195" y="6120"/>
                  </a:lnTo>
                  <a:lnTo>
                    <a:pt x="389" y="6217"/>
                  </a:lnTo>
                  <a:lnTo>
                    <a:pt x="486" y="6120"/>
                  </a:lnTo>
                  <a:lnTo>
                    <a:pt x="1457" y="5634"/>
                  </a:lnTo>
                  <a:lnTo>
                    <a:pt x="1555" y="5537"/>
                  </a:lnTo>
                  <a:lnTo>
                    <a:pt x="6702" y="5828"/>
                  </a:lnTo>
                  <a:lnTo>
                    <a:pt x="7188" y="6217"/>
                  </a:lnTo>
                  <a:lnTo>
                    <a:pt x="7285" y="6217"/>
                  </a:lnTo>
                  <a:lnTo>
                    <a:pt x="7479" y="6120"/>
                  </a:lnTo>
                  <a:lnTo>
                    <a:pt x="7577" y="6023"/>
                  </a:lnTo>
                  <a:lnTo>
                    <a:pt x="7577" y="1943"/>
                  </a:lnTo>
                  <a:lnTo>
                    <a:pt x="7577" y="1846"/>
                  </a:lnTo>
                  <a:lnTo>
                    <a:pt x="7479" y="1749"/>
                  </a:lnTo>
                  <a:lnTo>
                    <a:pt x="7285" y="1846"/>
                  </a:lnTo>
                  <a:lnTo>
                    <a:pt x="7188" y="1943"/>
                  </a:lnTo>
                  <a:lnTo>
                    <a:pt x="7188" y="5731"/>
                  </a:lnTo>
                  <a:lnTo>
                    <a:pt x="3303" y="2429"/>
                  </a:lnTo>
                  <a:lnTo>
                    <a:pt x="3303" y="2332"/>
                  </a:lnTo>
                  <a:lnTo>
                    <a:pt x="4468" y="486"/>
                  </a:lnTo>
                  <a:lnTo>
                    <a:pt x="4566" y="389"/>
                  </a:lnTo>
                  <a:lnTo>
                    <a:pt x="7091" y="389"/>
                  </a:lnTo>
                  <a:lnTo>
                    <a:pt x="7188" y="486"/>
                  </a:lnTo>
                  <a:lnTo>
                    <a:pt x="7188" y="583"/>
                  </a:lnTo>
                  <a:lnTo>
                    <a:pt x="7188" y="1069"/>
                  </a:lnTo>
                  <a:lnTo>
                    <a:pt x="7285" y="1166"/>
                  </a:lnTo>
                  <a:lnTo>
                    <a:pt x="7382" y="1263"/>
                  </a:lnTo>
                  <a:lnTo>
                    <a:pt x="7577" y="1166"/>
                  </a:lnTo>
                  <a:lnTo>
                    <a:pt x="7577" y="1069"/>
                  </a:lnTo>
                  <a:lnTo>
                    <a:pt x="7577" y="583"/>
                  </a:lnTo>
                  <a:lnTo>
                    <a:pt x="7577" y="389"/>
                  </a:lnTo>
                  <a:lnTo>
                    <a:pt x="7479" y="19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4"/>
            <p:cNvSpPr/>
            <p:nvPr/>
          </p:nvSpPr>
          <p:spPr>
            <a:xfrm>
              <a:off x="4951163" y="2547438"/>
              <a:ext cx="204068" cy="167439"/>
            </a:xfrm>
            <a:custGeom>
              <a:rect b="b" l="l" r="r" t="t"/>
              <a:pathLst>
                <a:path extrusionOk="0" fill="none" h="6217" w="7577">
                  <a:moveTo>
                    <a:pt x="486" y="6120"/>
                  </a:moveTo>
                  <a:lnTo>
                    <a:pt x="1457" y="5634"/>
                  </a:lnTo>
                  <a:lnTo>
                    <a:pt x="1457" y="5634"/>
                  </a:lnTo>
                  <a:lnTo>
                    <a:pt x="1555" y="5537"/>
                  </a:lnTo>
                  <a:lnTo>
                    <a:pt x="6702" y="5828"/>
                  </a:lnTo>
                  <a:lnTo>
                    <a:pt x="7188" y="6217"/>
                  </a:lnTo>
                  <a:lnTo>
                    <a:pt x="7188" y="6217"/>
                  </a:lnTo>
                  <a:lnTo>
                    <a:pt x="7285" y="6217"/>
                  </a:lnTo>
                  <a:lnTo>
                    <a:pt x="7479" y="6120"/>
                  </a:lnTo>
                  <a:lnTo>
                    <a:pt x="7577" y="6023"/>
                  </a:lnTo>
                  <a:lnTo>
                    <a:pt x="7577" y="1943"/>
                  </a:lnTo>
                  <a:lnTo>
                    <a:pt x="7577" y="1943"/>
                  </a:lnTo>
                  <a:lnTo>
                    <a:pt x="7577" y="1846"/>
                  </a:lnTo>
                  <a:lnTo>
                    <a:pt x="7479" y="1749"/>
                  </a:lnTo>
                  <a:lnTo>
                    <a:pt x="7479" y="1749"/>
                  </a:lnTo>
                  <a:lnTo>
                    <a:pt x="7285" y="1846"/>
                  </a:lnTo>
                  <a:lnTo>
                    <a:pt x="7188" y="1943"/>
                  </a:lnTo>
                  <a:lnTo>
                    <a:pt x="7188" y="5731"/>
                  </a:lnTo>
                  <a:lnTo>
                    <a:pt x="7188" y="5731"/>
                  </a:lnTo>
                  <a:lnTo>
                    <a:pt x="3303" y="2429"/>
                  </a:lnTo>
                  <a:lnTo>
                    <a:pt x="3303" y="2429"/>
                  </a:lnTo>
                  <a:lnTo>
                    <a:pt x="3303" y="2332"/>
                  </a:lnTo>
                  <a:lnTo>
                    <a:pt x="4468" y="486"/>
                  </a:lnTo>
                  <a:lnTo>
                    <a:pt x="4468" y="486"/>
                  </a:lnTo>
                  <a:lnTo>
                    <a:pt x="4566" y="389"/>
                  </a:lnTo>
                  <a:lnTo>
                    <a:pt x="4566" y="389"/>
                  </a:lnTo>
                  <a:lnTo>
                    <a:pt x="7091" y="389"/>
                  </a:lnTo>
                  <a:lnTo>
                    <a:pt x="7091" y="389"/>
                  </a:lnTo>
                  <a:lnTo>
                    <a:pt x="7188" y="486"/>
                  </a:lnTo>
                  <a:lnTo>
                    <a:pt x="7188" y="583"/>
                  </a:lnTo>
                  <a:lnTo>
                    <a:pt x="7188" y="1069"/>
                  </a:lnTo>
                  <a:lnTo>
                    <a:pt x="7188" y="1069"/>
                  </a:lnTo>
                  <a:lnTo>
                    <a:pt x="7285" y="1166"/>
                  </a:lnTo>
                  <a:lnTo>
                    <a:pt x="7382" y="1263"/>
                  </a:lnTo>
                  <a:lnTo>
                    <a:pt x="7382" y="1263"/>
                  </a:lnTo>
                  <a:lnTo>
                    <a:pt x="7577" y="1166"/>
                  </a:lnTo>
                  <a:lnTo>
                    <a:pt x="7577" y="1069"/>
                  </a:lnTo>
                  <a:lnTo>
                    <a:pt x="7577" y="583"/>
                  </a:lnTo>
                  <a:lnTo>
                    <a:pt x="7577" y="583"/>
                  </a:lnTo>
                  <a:lnTo>
                    <a:pt x="7577" y="389"/>
                  </a:lnTo>
                  <a:lnTo>
                    <a:pt x="7479" y="195"/>
                  </a:lnTo>
                  <a:lnTo>
                    <a:pt x="7285" y="1"/>
                  </a:lnTo>
                  <a:lnTo>
                    <a:pt x="6994" y="1"/>
                  </a:lnTo>
                  <a:lnTo>
                    <a:pt x="4566" y="1"/>
                  </a:lnTo>
                  <a:lnTo>
                    <a:pt x="4566" y="1"/>
                  </a:lnTo>
                  <a:lnTo>
                    <a:pt x="4566" y="1"/>
                  </a:lnTo>
                  <a:lnTo>
                    <a:pt x="4274" y="98"/>
                  </a:lnTo>
                  <a:lnTo>
                    <a:pt x="4080" y="292"/>
                  </a:lnTo>
                  <a:lnTo>
                    <a:pt x="2817" y="2137"/>
                  </a:lnTo>
                  <a:lnTo>
                    <a:pt x="2817" y="2137"/>
                  </a:lnTo>
                  <a:lnTo>
                    <a:pt x="2720" y="2332"/>
                  </a:lnTo>
                  <a:lnTo>
                    <a:pt x="2720" y="2429"/>
                  </a:lnTo>
                  <a:lnTo>
                    <a:pt x="2817" y="2623"/>
                  </a:lnTo>
                  <a:lnTo>
                    <a:pt x="2914" y="2720"/>
                  </a:lnTo>
                  <a:lnTo>
                    <a:pt x="3206" y="3012"/>
                  </a:lnTo>
                  <a:lnTo>
                    <a:pt x="2429" y="4080"/>
                  </a:lnTo>
                  <a:lnTo>
                    <a:pt x="1457" y="4177"/>
                  </a:lnTo>
                  <a:lnTo>
                    <a:pt x="1457" y="4177"/>
                  </a:lnTo>
                  <a:lnTo>
                    <a:pt x="1360" y="4080"/>
                  </a:lnTo>
                  <a:lnTo>
                    <a:pt x="389" y="3692"/>
                  </a:lnTo>
                  <a:lnTo>
                    <a:pt x="389" y="3692"/>
                  </a:lnTo>
                  <a:lnTo>
                    <a:pt x="292" y="3594"/>
                  </a:lnTo>
                  <a:lnTo>
                    <a:pt x="195" y="3692"/>
                  </a:lnTo>
                  <a:lnTo>
                    <a:pt x="98" y="3789"/>
                  </a:lnTo>
                  <a:lnTo>
                    <a:pt x="1" y="3886"/>
                  </a:lnTo>
                  <a:lnTo>
                    <a:pt x="98" y="5925"/>
                  </a:lnTo>
                  <a:lnTo>
                    <a:pt x="98" y="5925"/>
                  </a:lnTo>
                  <a:lnTo>
                    <a:pt x="98" y="6023"/>
                  </a:lnTo>
                  <a:lnTo>
                    <a:pt x="195" y="6120"/>
                  </a:lnTo>
                  <a:lnTo>
                    <a:pt x="389" y="6217"/>
                  </a:lnTo>
                  <a:lnTo>
                    <a:pt x="486" y="6120"/>
                  </a:lnTo>
                  <a:lnTo>
                    <a:pt x="486" y="612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4"/>
            <p:cNvSpPr/>
            <p:nvPr/>
          </p:nvSpPr>
          <p:spPr>
            <a:xfrm>
              <a:off x="4993017" y="2662548"/>
              <a:ext cx="122974" cy="28791"/>
            </a:xfrm>
            <a:custGeom>
              <a:rect b="b" l="l" r="r" t="t"/>
              <a:pathLst>
                <a:path extrusionOk="0" fill="none" h="1069" w="4566">
                  <a:moveTo>
                    <a:pt x="1" y="874"/>
                  </a:moveTo>
                  <a:lnTo>
                    <a:pt x="1" y="389"/>
                  </a:lnTo>
                  <a:lnTo>
                    <a:pt x="3303" y="0"/>
                  </a:lnTo>
                  <a:lnTo>
                    <a:pt x="4566" y="1069"/>
                  </a:lnTo>
                  <a:lnTo>
                    <a:pt x="1" y="8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4"/>
            <p:cNvSpPr/>
            <p:nvPr/>
          </p:nvSpPr>
          <p:spPr>
            <a:xfrm>
              <a:off x="5032257" y="2633757"/>
              <a:ext cx="36655" cy="23593"/>
            </a:xfrm>
            <a:custGeom>
              <a:rect b="b" l="l" r="r" t="t"/>
              <a:pathLst>
                <a:path extrusionOk="0" fill="none" h="876" w="1361">
                  <a:moveTo>
                    <a:pt x="486" y="1"/>
                  </a:moveTo>
                  <a:lnTo>
                    <a:pt x="1360" y="778"/>
                  </a:lnTo>
                  <a:lnTo>
                    <a:pt x="1" y="875"/>
                  </a:lnTo>
                  <a:lnTo>
                    <a:pt x="486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4"/>
            <p:cNvSpPr/>
            <p:nvPr/>
          </p:nvSpPr>
          <p:spPr>
            <a:xfrm>
              <a:off x="4961640" y="2657323"/>
              <a:ext cx="20953" cy="44492"/>
            </a:xfrm>
            <a:custGeom>
              <a:rect b="b" l="l" r="r" t="t"/>
              <a:pathLst>
                <a:path extrusionOk="0" fill="none" h="1652" w="778">
                  <a:moveTo>
                    <a:pt x="777" y="389"/>
                  </a:moveTo>
                  <a:lnTo>
                    <a:pt x="777" y="1263"/>
                  </a:lnTo>
                  <a:lnTo>
                    <a:pt x="97" y="1651"/>
                  </a:lnTo>
                  <a:lnTo>
                    <a:pt x="0" y="0"/>
                  </a:lnTo>
                  <a:lnTo>
                    <a:pt x="777" y="38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4"/>
            <p:cNvSpPr/>
            <p:nvPr/>
          </p:nvSpPr>
          <p:spPr>
            <a:xfrm>
              <a:off x="4982567" y="2667773"/>
              <a:ext cx="27" cy="27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/>
          <p:nvPr/>
        </p:nvSpPr>
        <p:spPr>
          <a:xfrm>
            <a:off x="3467125" y="1168975"/>
            <a:ext cx="2313600" cy="1229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5"/>
          <p:cNvSpPr/>
          <p:nvPr/>
        </p:nvSpPr>
        <p:spPr>
          <a:xfrm rot="10800000">
            <a:off x="8400" y="268500"/>
            <a:ext cx="9135600" cy="6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5"/>
          <p:cNvSpPr txBox="1"/>
          <p:nvPr/>
        </p:nvSpPr>
        <p:spPr>
          <a:xfrm>
            <a:off x="1265950" y="318650"/>
            <a:ext cx="26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 </a:t>
            </a:r>
            <a:r>
              <a:rPr b="1" lang="en" sz="280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Goal</a:t>
            </a:r>
            <a:endParaRPr/>
          </a:p>
        </p:txBody>
      </p:sp>
      <p:sp>
        <p:nvSpPr>
          <p:cNvPr id="480" name="Google Shape;480;p65"/>
          <p:cNvSpPr/>
          <p:nvPr/>
        </p:nvSpPr>
        <p:spPr>
          <a:xfrm>
            <a:off x="952525" y="1168975"/>
            <a:ext cx="2313600" cy="1229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5"/>
          <p:cNvSpPr txBox="1"/>
          <p:nvPr/>
        </p:nvSpPr>
        <p:spPr>
          <a:xfrm>
            <a:off x="876325" y="1400575"/>
            <a:ext cx="220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CNN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Object Detection Model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5"/>
          <p:cNvSpPr txBox="1"/>
          <p:nvPr/>
        </p:nvSpPr>
        <p:spPr>
          <a:xfrm>
            <a:off x="3409950" y="1323625"/>
            <a:ext cx="215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Crops &amp; Weeds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Location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65"/>
          <p:cNvSpPr/>
          <p:nvPr/>
        </p:nvSpPr>
        <p:spPr>
          <a:xfrm>
            <a:off x="5981725" y="1168975"/>
            <a:ext cx="2313600" cy="1229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5"/>
          <p:cNvSpPr txBox="1"/>
          <p:nvPr/>
        </p:nvSpPr>
        <p:spPr>
          <a:xfrm>
            <a:off x="6045025" y="1399825"/>
            <a:ext cx="191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Selective Spraying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725925" y="239550"/>
            <a:ext cx="41802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90" name="Google Shape;490;p66"/>
          <p:cNvSpPr txBox="1"/>
          <p:nvPr>
            <p:ph idx="1" type="body"/>
          </p:nvPr>
        </p:nvSpPr>
        <p:spPr>
          <a:xfrm>
            <a:off x="725925" y="1270775"/>
            <a:ext cx="4449300" cy="24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Kaggle Dataset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546 Images Augmented to 1300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Sesame Crop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Annotations in YOLO format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Labels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Bounding Boxes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1" name="Google Shape;491;p66"/>
          <p:cNvSpPr/>
          <p:nvPr/>
        </p:nvSpPr>
        <p:spPr>
          <a:xfrm rot="10800000">
            <a:off x="5960400" y="367050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775" y="871350"/>
            <a:ext cx="3492825" cy="34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6"/>
          <p:cNvSpPr/>
          <p:nvPr/>
        </p:nvSpPr>
        <p:spPr>
          <a:xfrm>
            <a:off x="6035250" y="1815350"/>
            <a:ext cx="2492100" cy="154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7"/>
          <p:cNvSpPr/>
          <p:nvPr/>
        </p:nvSpPr>
        <p:spPr>
          <a:xfrm>
            <a:off x="2757050" y="2456400"/>
            <a:ext cx="2294675" cy="12293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7"/>
          <p:cNvSpPr/>
          <p:nvPr/>
        </p:nvSpPr>
        <p:spPr>
          <a:xfrm>
            <a:off x="242450" y="2456400"/>
            <a:ext cx="2294675" cy="12293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7"/>
          <p:cNvSpPr/>
          <p:nvPr/>
        </p:nvSpPr>
        <p:spPr>
          <a:xfrm>
            <a:off x="251075" y="3904200"/>
            <a:ext cx="2277300" cy="993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7"/>
          <p:cNvSpPr/>
          <p:nvPr/>
        </p:nvSpPr>
        <p:spPr>
          <a:xfrm>
            <a:off x="2765675" y="3904200"/>
            <a:ext cx="2277300" cy="993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7"/>
          <p:cNvSpPr/>
          <p:nvPr/>
        </p:nvSpPr>
        <p:spPr>
          <a:xfrm>
            <a:off x="1461650" y="1008600"/>
            <a:ext cx="2294675" cy="12293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7"/>
          <p:cNvSpPr txBox="1"/>
          <p:nvPr>
            <p:ph type="title"/>
          </p:nvPr>
        </p:nvSpPr>
        <p:spPr>
          <a:xfrm>
            <a:off x="723975" y="285750"/>
            <a:ext cx="85206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Structure</a:t>
            </a:r>
            <a:endParaRPr/>
          </a:p>
        </p:txBody>
      </p:sp>
      <p:sp>
        <p:nvSpPr>
          <p:cNvPr id="504" name="Google Shape;504;p67"/>
          <p:cNvSpPr txBox="1"/>
          <p:nvPr>
            <p:ph type="title"/>
          </p:nvPr>
        </p:nvSpPr>
        <p:spPr>
          <a:xfrm>
            <a:off x="1815038" y="1353550"/>
            <a:ext cx="15879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Backbone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505" name="Google Shape;505;p67"/>
          <p:cNvSpPr txBox="1"/>
          <p:nvPr>
            <p:ph type="title"/>
          </p:nvPr>
        </p:nvSpPr>
        <p:spPr>
          <a:xfrm>
            <a:off x="362100" y="2725150"/>
            <a:ext cx="20193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Class Label Head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506" name="Google Shape;506;p67"/>
          <p:cNvSpPr txBox="1"/>
          <p:nvPr>
            <p:ph idx="4294967295" type="body"/>
          </p:nvPr>
        </p:nvSpPr>
        <p:spPr>
          <a:xfrm>
            <a:off x="4119400" y="1078500"/>
            <a:ext cx="4682100" cy="9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7 Keras Models</a:t>
            </a:r>
            <a:endParaRPr b="1" sz="1400"/>
          </a:p>
          <a:p>
            <a:pPr indent="-226060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</a:t>
            </a:r>
            <a:r>
              <a:rPr lang="en" sz="1400"/>
              <a:t>Pretrained on Imagenet Dataset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1 Custom Model</a:t>
            </a:r>
            <a:endParaRPr b="1" sz="1400"/>
          </a:p>
          <a:p>
            <a:pPr indent="-226060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Crop and Weed Dataset</a:t>
            </a:r>
            <a:endParaRPr sz="1400"/>
          </a:p>
        </p:txBody>
      </p:sp>
      <p:sp>
        <p:nvSpPr>
          <p:cNvPr id="507" name="Google Shape;507;p67"/>
          <p:cNvSpPr txBox="1"/>
          <p:nvPr>
            <p:ph type="title"/>
          </p:nvPr>
        </p:nvSpPr>
        <p:spPr>
          <a:xfrm>
            <a:off x="2765674" y="2725150"/>
            <a:ext cx="23760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Bounding Box Head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508" name="Google Shape;508;p67"/>
          <p:cNvSpPr txBox="1"/>
          <p:nvPr>
            <p:ph type="title"/>
          </p:nvPr>
        </p:nvSpPr>
        <p:spPr>
          <a:xfrm>
            <a:off x="362100" y="4172950"/>
            <a:ext cx="20193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Class Label Predictions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09" name="Google Shape;509;p67"/>
          <p:cNvSpPr txBox="1"/>
          <p:nvPr>
            <p:ph type="title"/>
          </p:nvPr>
        </p:nvSpPr>
        <p:spPr>
          <a:xfrm>
            <a:off x="2765674" y="4172950"/>
            <a:ext cx="23760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Bounding Box Predictions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10" name="Google Shape;510;p67"/>
          <p:cNvSpPr txBox="1"/>
          <p:nvPr>
            <p:ph idx="4294967295" type="body"/>
          </p:nvPr>
        </p:nvSpPr>
        <p:spPr>
          <a:xfrm>
            <a:off x="5042975" y="2620100"/>
            <a:ext cx="44160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7 Class/Bbox Head Iterations</a:t>
            </a:r>
            <a:endParaRPr b="1" sz="1400"/>
          </a:p>
          <a:p>
            <a:pPr indent="-226060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Crop and Weed Dataset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/>
          <p:nvPr>
            <p:ph type="title"/>
          </p:nvPr>
        </p:nvSpPr>
        <p:spPr>
          <a:xfrm>
            <a:off x="723975" y="285750"/>
            <a:ext cx="85206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Metrics</a:t>
            </a:r>
            <a:endParaRPr/>
          </a:p>
        </p:txBody>
      </p:sp>
      <p:sp>
        <p:nvSpPr>
          <p:cNvPr id="516" name="Google Shape;516;p68"/>
          <p:cNvSpPr txBox="1"/>
          <p:nvPr/>
        </p:nvSpPr>
        <p:spPr>
          <a:xfrm>
            <a:off x="2277125" y="4420425"/>
            <a:ext cx="48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COCO mAP = Average mAP @ 10 IoU </a:t>
            </a: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Thresholds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From 0.5 - 0.95 (0.05 step) 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7" name="Google Shape;5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83" y="2753288"/>
            <a:ext cx="3842780" cy="14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8"/>
          <p:cNvSpPr txBox="1"/>
          <p:nvPr/>
        </p:nvSpPr>
        <p:spPr>
          <a:xfrm>
            <a:off x="-175775" y="1070150"/>
            <a:ext cx="511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Area of Intersection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Ground Truth Area + Predicted Box Area - Area of Intersection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9" name="Google Shape;51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650" y="1621313"/>
            <a:ext cx="2859422" cy="11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8"/>
          <p:cNvSpPr txBox="1"/>
          <p:nvPr/>
        </p:nvSpPr>
        <p:spPr>
          <a:xfrm>
            <a:off x="4801175" y="1143838"/>
            <a:ext cx="43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AP = Area Under Precision/Recall curve for each Class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8"/>
          <p:cNvSpPr txBox="1"/>
          <p:nvPr/>
        </p:nvSpPr>
        <p:spPr>
          <a:xfrm>
            <a:off x="4841450" y="3630838"/>
            <a:ext cx="42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mAP = Sum of AP for all Classes / Total # of Classes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2" name="Google Shape;52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000" y="1634450"/>
            <a:ext cx="3719799" cy="18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8"/>
          <p:cNvSpPr txBox="1"/>
          <p:nvPr/>
        </p:nvSpPr>
        <p:spPr>
          <a:xfrm>
            <a:off x="1258000" y="826950"/>
            <a:ext cx="25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Intersection over Union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68"/>
          <p:cNvSpPr txBox="1"/>
          <p:nvPr/>
        </p:nvSpPr>
        <p:spPr>
          <a:xfrm>
            <a:off x="5664950" y="826950"/>
            <a:ext cx="3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Mean Average Precision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5" name="Google Shape;525;p68"/>
          <p:cNvCxnSpPr/>
          <p:nvPr/>
        </p:nvCxnSpPr>
        <p:spPr>
          <a:xfrm flipH="1">
            <a:off x="4801175" y="961325"/>
            <a:ext cx="3900" cy="3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68"/>
          <p:cNvCxnSpPr/>
          <p:nvPr/>
        </p:nvCxnSpPr>
        <p:spPr>
          <a:xfrm>
            <a:off x="2380373" y="4226088"/>
            <a:ext cx="653100" cy="240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68"/>
          <p:cNvCxnSpPr/>
          <p:nvPr/>
        </p:nvCxnSpPr>
        <p:spPr>
          <a:xfrm flipH="1">
            <a:off x="6122148" y="4226088"/>
            <a:ext cx="653100" cy="240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68"/>
          <p:cNvCxnSpPr/>
          <p:nvPr/>
        </p:nvCxnSpPr>
        <p:spPr>
          <a:xfrm>
            <a:off x="84150" y="1345600"/>
            <a:ext cx="4610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68"/>
          <p:cNvSpPr txBox="1"/>
          <p:nvPr/>
        </p:nvSpPr>
        <p:spPr>
          <a:xfrm>
            <a:off x="135350" y="4602075"/>
            <a:ext cx="17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All images  taken from https://learnopencv.com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9"/>
          <p:cNvSpPr txBox="1"/>
          <p:nvPr>
            <p:ph type="title"/>
          </p:nvPr>
        </p:nvSpPr>
        <p:spPr>
          <a:xfrm>
            <a:off x="723900" y="2856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COCO mAP</a:t>
            </a:r>
            <a:endParaRPr/>
          </a:p>
        </p:txBody>
      </p:sp>
      <p:pic>
        <p:nvPicPr>
          <p:cNvPr id="535" name="Google Shape;53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25" y="858300"/>
            <a:ext cx="6417424" cy="398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9"/>
          <p:cNvSpPr/>
          <p:nvPr/>
        </p:nvSpPr>
        <p:spPr>
          <a:xfrm>
            <a:off x="2229375" y="1154500"/>
            <a:ext cx="207000" cy="3065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9"/>
          <p:cNvSpPr/>
          <p:nvPr/>
        </p:nvSpPr>
        <p:spPr>
          <a:xfrm>
            <a:off x="2277075" y="4299525"/>
            <a:ext cx="119400" cy="23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9"/>
          <p:cNvSpPr txBox="1"/>
          <p:nvPr/>
        </p:nvSpPr>
        <p:spPr>
          <a:xfrm>
            <a:off x="1926800" y="4516100"/>
            <a:ext cx="12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Best Model</a:t>
            </a:r>
            <a:endParaRPr b="1" sz="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"/>
          <p:cNvSpPr/>
          <p:nvPr/>
        </p:nvSpPr>
        <p:spPr>
          <a:xfrm>
            <a:off x="4776475" y="2750350"/>
            <a:ext cx="2328050" cy="1500275"/>
          </a:xfrm>
          <a:prstGeom prst="flowChartOffpage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0"/>
          <p:cNvSpPr txBox="1"/>
          <p:nvPr/>
        </p:nvSpPr>
        <p:spPr>
          <a:xfrm>
            <a:off x="4770375" y="2760100"/>
            <a:ext cx="2519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Bounding Box Head V6: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Dense(256, activation="relu")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Dense(128, activation="relu")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Dense(64, activation="relu")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Dense(132, activation="relu")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Dense(4, activation="sigmoid")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70"/>
          <p:cNvSpPr/>
          <p:nvPr/>
        </p:nvSpPr>
        <p:spPr>
          <a:xfrm>
            <a:off x="2210325" y="2748750"/>
            <a:ext cx="2328050" cy="1501875"/>
          </a:xfrm>
          <a:prstGeom prst="flowChartOffpage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0"/>
          <p:cNvSpPr txBox="1"/>
          <p:nvPr/>
        </p:nvSpPr>
        <p:spPr>
          <a:xfrm>
            <a:off x="2236450" y="2760100"/>
            <a:ext cx="2575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Class Label Head V6: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Dense(256, activation="relu")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Dropout(0.5)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Dense(128, activation="relu")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Dropout(0.5)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Dense(2, activation="sigmoid")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70"/>
          <p:cNvSpPr/>
          <p:nvPr/>
        </p:nvSpPr>
        <p:spPr>
          <a:xfrm>
            <a:off x="3549113" y="1277375"/>
            <a:ext cx="2157725" cy="1265950"/>
          </a:xfrm>
          <a:prstGeom prst="flowChartOffpage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0"/>
          <p:cNvSpPr txBox="1"/>
          <p:nvPr>
            <p:ph type="title"/>
          </p:nvPr>
        </p:nvSpPr>
        <p:spPr>
          <a:xfrm>
            <a:off x="723900" y="285600"/>
            <a:ext cx="76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COCO mAP</a:t>
            </a:r>
            <a:endParaRPr/>
          </a:p>
        </p:txBody>
      </p:sp>
      <p:sp>
        <p:nvSpPr>
          <p:cNvPr id="549" name="Google Shape;549;p70"/>
          <p:cNvSpPr txBox="1"/>
          <p:nvPr/>
        </p:nvSpPr>
        <p:spPr>
          <a:xfrm>
            <a:off x="3592963" y="1489925"/>
            <a:ext cx="207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Backbone: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0"/>
          <p:cNvSpPr txBox="1"/>
          <p:nvPr/>
        </p:nvSpPr>
        <p:spPr>
          <a:xfrm>
            <a:off x="2743725" y="813250"/>
            <a:ext cx="41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Best COCO mAP Model Structure</a:t>
            </a:r>
            <a:endParaRPr b="1" sz="16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70"/>
          <p:cNvSpPr/>
          <p:nvPr/>
        </p:nvSpPr>
        <p:spPr>
          <a:xfrm>
            <a:off x="3761525" y="4395075"/>
            <a:ext cx="1827900" cy="569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0"/>
          <p:cNvSpPr txBox="1"/>
          <p:nvPr/>
        </p:nvSpPr>
        <p:spPr>
          <a:xfrm>
            <a:off x="3761525" y="4479675"/>
            <a:ext cx="2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COCO mAP: 55.3%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