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B36-F5BA-6F81-E737-16F794385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8188E-EE76-7455-3E8A-4F14CD8A2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8676-E438-FCF6-76B2-A16E9A0F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AFFD-072B-FFF9-C812-1DF36331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0EC6-4F88-93D5-D0D8-1F60F2A7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06E2-D5C8-BCD3-994E-D0DEFF16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E452-4C36-DAA0-2A99-AF811E23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91AF-61B1-4566-02B0-7FBB21E8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8614-C796-F747-859E-F2594A1C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C60A-E788-C39A-75E6-66FA4D14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7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2CE08-3B2C-B0C5-C10F-CF004829C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F3861-7FCB-BD6D-F280-F70CBC40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A366-B078-53D4-CEE0-95C95351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2910-1923-CF79-05F5-C544EBD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E8BF-CD03-B127-F0EC-6A34F729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3C6F-8C66-F8EE-7306-695375DF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65A7-08EB-6969-A793-D2059E29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7AE7-F4B8-F528-6389-1F998B99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194F-BE59-0EFD-BD16-027B3AF5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35AD-9BF3-C6D1-E07B-D1C5795F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1C94-F69A-721B-2C3F-1C9D5092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0FF09-0260-EAFD-BD86-927D6A05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EEB1-51AA-2E5E-9EF5-9FD2131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DCE0-4E9A-14AF-8A34-03FD9424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C1E9-0E49-DF9D-FC8D-4029BEDB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DABF-9CB0-DEA8-9413-37E56E9C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4DF4-0566-DF04-DF03-713A6C17E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32D05-FA0E-8BAD-88C2-AE476F9BB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D105-E94C-8141-7E18-EF5CB66E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7A112-71DA-1C5D-92D3-F5205D0C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B2542-9A03-FD61-8B1A-645DD81B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2D5F-4882-519C-37A9-6BE9A9FB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FACD4-DC6B-79C2-9070-DF2A13FF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52301-4915-7231-6E7B-0F6342E4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32126-D50C-DAA3-86C5-0CF4AFBD5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C738B-CA0B-77C5-055A-F94378057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92A1B-D604-41D0-4577-89C3F0C7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44490-6D45-2036-8BE0-1012F6D9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776F9-7543-8EDF-0A9D-64E2E8CD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A21C-CE38-9C8D-C44C-8082668C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28B6-DC32-4DE1-A633-C41E1883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6D56B-4196-C274-B060-E907BB76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8976-7252-DCA1-B451-72821D7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2A80-7942-A0FC-DFB4-AFAA4BF4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C6AFC-13C0-C7CA-748A-AEEE247C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4D42D-2D66-3588-CDBA-AC0D5E28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1DE9-DEB2-D712-2F98-6ACB21DF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C714-B5BA-811D-D137-A1629E06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E93E4-A3FC-5752-2784-1E8F43823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9766A-2D2A-AF42-F5CF-6C56579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28276-FC8A-34D0-2D01-643ED47D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2610-D041-352E-7790-286F0722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F060-B800-E93D-329E-C0D8813B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2E1B0-C987-6BFE-D221-AD2DBD871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83C2D-62B8-9AB8-48AF-9D21975C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DB0CF-B913-0350-3CF8-4766D892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A1E9-0725-9D7C-828F-4ECFCC0A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BB47-F830-7219-6A49-2946E368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2D345-4878-1082-BA06-23B1B436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1D08-8151-EE02-01D1-44BABFFA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8EA2-FD4B-88E0-CB97-B8A97F45C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3FB5-540E-8043-92DB-09D994EE4060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3D01-03D2-1EB3-A5CD-A64BB4917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5E78-955A-9BF3-E036-E0E4D641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652B-B51B-5B4F-830D-3A4546AC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9BCA-0FBD-C6A7-61E1-C6F8884C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49" y="79821"/>
            <a:ext cx="5696465" cy="377321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latin typeface="+mn-lt"/>
              </a:rPr>
              <a:t>Group 4: Project 3 – US Weather Events (2016-2022)</a:t>
            </a:r>
            <a:br>
              <a:rPr lang="en-US" sz="1200" dirty="0">
                <a:latin typeface="+mn-lt"/>
              </a:rPr>
            </a:b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Contributors:</a:t>
            </a:r>
            <a:br>
              <a:rPr lang="en-US" sz="1200" dirty="0">
                <a:latin typeface="+mn-lt"/>
              </a:rPr>
            </a:b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Robert Pearce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Roberto Gutierrez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Spencer Bowman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Andrew Bourgeois</a:t>
            </a:r>
            <a:br>
              <a:rPr lang="en-US" sz="1200" dirty="0">
                <a:latin typeface="+mn-lt"/>
              </a:rPr>
            </a:b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Data Source: https://</a:t>
            </a:r>
            <a:r>
              <a:rPr lang="en-US" sz="1200" dirty="0" err="1">
                <a:latin typeface="+mn-lt"/>
              </a:rPr>
              <a:t>www.kaggle.com</a:t>
            </a:r>
            <a:r>
              <a:rPr lang="en-US" sz="1200" dirty="0">
                <a:latin typeface="+mn-lt"/>
              </a:rPr>
              <a:t>/datasets/</a:t>
            </a:r>
            <a:r>
              <a:rPr lang="en-US" sz="1200" dirty="0" err="1">
                <a:latin typeface="+mn-lt"/>
              </a:rPr>
              <a:t>sobhanmoosavi</a:t>
            </a:r>
            <a:r>
              <a:rPr lang="en-US" sz="1200" dirty="0">
                <a:latin typeface="+mn-lt"/>
              </a:rPr>
              <a:t>/us-weather-events/data</a:t>
            </a:r>
            <a:br>
              <a:rPr lang="en-US" sz="1200" dirty="0">
                <a:latin typeface="+mn-lt"/>
              </a:rPr>
            </a:b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The aim of our project is to uncover trends in weather patterns recorded at airport weather stations from 2016-2022. </a:t>
            </a:r>
            <a:br>
              <a:rPr lang="en-US" sz="1200" dirty="0">
                <a:latin typeface="+mn-lt"/>
              </a:rPr>
            </a:b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We will examine relationships between types of weather events, severity, times of year they occurred, duration, and if they tend to recur at the same time year-after-year forming an annual or multi-year cyclic pattern for the nation as a whole and/or separate geographical locations. </a:t>
            </a:r>
            <a:br>
              <a:rPr lang="en-US" sz="1200" dirty="0">
                <a:latin typeface="+mn-lt"/>
              </a:rPr>
            </a:b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Findings will be displayed on an interactive dashboard with multiple views.</a:t>
            </a:r>
            <a:br>
              <a:rPr lang="en-US" sz="1200" dirty="0">
                <a:latin typeface="+mn-lt"/>
              </a:rPr>
            </a:b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GitHub Repository: https://</a:t>
            </a:r>
            <a:r>
              <a:rPr lang="en-US" sz="1200" dirty="0" err="1">
                <a:latin typeface="+mn-lt"/>
              </a:rPr>
              <a:t>github.com</a:t>
            </a:r>
            <a:r>
              <a:rPr lang="en-US" sz="1200" dirty="0">
                <a:latin typeface="+mn-lt"/>
              </a:rPr>
              <a:t>/Andrew-Bourgeois/Project-3_WeatherEvents_JAN2016-DEC2022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AEF9AC-80CE-54BF-E7B2-ADBA5D724B3D}"/>
              </a:ext>
            </a:extLst>
          </p:cNvPr>
          <p:cNvGrpSpPr/>
          <p:nvPr/>
        </p:nvGrpSpPr>
        <p:grpSpPr>
          <a:xfrm>
            <a:off x="5880112" y="79821"/>
            <a:ext cx="6222124" cy="3773214"/>
            <a:chOff x="5665076" y="1229711"/>
            <a:chExt cx="6222124" cy="37732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A4830B-2B27-447C-4F5D-CAA2378D1191}"/>
                </a:ext>
              </a:extLst>
            </p:cNvPr>
            <p:cNvSpPr/>
            <p:nvPr/>
          </p:nvSpPr>
          <p:spPr>
            <a:xfrm>
              <a:off x="5665076" y="1229711"/>
              <a:ext cx="6222124" cy="37732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map of the united states with green dots&#10;&#10;Description automatically generated">
              <a:extLst>
                <a:ext uri="{FF2B5EF4-FFF2-40B4-BE49-F238E27FC236}">
                  <a16:creationId xmlns:a16="http://schemas.microsoft.com/office/drawing/2014/main" id="{AB5B7BEF-9CDB-531B-AE34-B1BF817FF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2056" y="3069141"/>
              <a:ext cx="2868647" cy="1900108"/>
            </a:xfrm>
            <a:prstGeom prst="rect">
              <a:avLst/>
            </a:prstGeom>
          </p:spPr>
        </p:pic>
        <p:pic>
          <p:nvPicPr>
            <p:cNvPr id="13" name="Picture 12" descr="A blue and white card with black text&#10;&#10;Description automatically generated">
              <a:extLst>
                <a:ext uri="{FF2B5EF4-FFF2-40B4-BE49-F238E27FC236}">
                  <a16:creationId xmlns:a16="http://schemas.microsoft.com/office/drawing/2014/main" id="{F7C32CFA-C154-DCAA-9C12-FCEA780CD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574" y="2069026"/>
              <a:ext cx="772794" cy="24386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320D96-398E-BF26-D13F-0A7271DFC944}"/>
                </a:ext>
              </a:extLst>
            </p:cNvPr>
            <p:cNvSpPr txBox="1"/>
            <p:nvPr/>
          </p:nvSpPr>
          <p:spPr>
            <a:xfrm>
              <a:off x="6156971" y="1326203"/>
              <a:ext cx="4917989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Project 3 – Weather Events</a:t>
              </a:r>
              <a:br>
                <a:rPr lang="en-US" dirty="0">
                  <a:ln w="0"/>
                  <a:solidFill>
                    <a:schemeClr val="accent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Contributors: One, Two, Three, Four</a:t>
              </a:r>
            </a:p>
          </p:txBody>
        </p:sp>
        <p:pic>
          <p:nvPicPr>
            <p:cNvPr id="16" name="Picture 15" descr="A graph of different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8900087-438E-631B-61D6-CCD6749B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8866" y="2042372"/>
              <a:ext cx="2695538" cy="19861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B39A30-8980-9A78-FAF5-0B2C75D51E50}"/>
              </a:ext>
            </a:extLst>
          </p:cNvPr>
          <p:cNvSpPr txBox="1"/>
          <p:nvPr/>
        </p:nvSpPr>
        <p:spPr>
          <a:xfrm>
            <a:off x="283779" y="3993931"/>
            <a:ext cx="313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Inspiring Screen Shots:</a:t>
            </a:r>
          </a:p>
        </p:txBody>
      </p:sp>
      <p:pic>
        <p:nvPicPr>
          <p:cNvPr id="23" name="Picture 22" descr="A graph showing the temperature of the year&#10;&#10;Description automatically generated">
            <a:extLst>
              <a:ext uri="{FF2B5EF4-FFF2-40B4-BE49-F238E27FC236}">
                <a16:creationId xmlns:a16="http://schemas.microsoft.com/office/drawing/2014/main" id="{C8C885EE-160D-C19C-D221-54FEDCC92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00" y="4504159"/>
            <a:ext cx="3105150" cy="1936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165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4: Project 3 – US Weather Events (2016-2022)  Contributors:  Robert Pearce Roberto Gutierrez Spencer Bowman Andrew Bourgeois  Data Source: https://www.kaggle.com/datasets/sobhanmoosavi/us-weather-events/data  The aim of our project is to uncover trends in weather patterns recorded at airport weather stations from 2016-2022.   We will examine relationships between types of weather events, severity, times of year they occurred, duration, and if they tend to recur at the same time year-after-year forming an annual or multi-year cyclic pattern for the nation as a whole and/or separate geographical locations.   Findings will be displayed on an interactive dashboard with multiple views.  GitHub Repository: https://github.com/Andrew-Bourgeois/Project-3_WeatherEvents_JAN2016-DEC2022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4: Project 3 – US Weather Events (2016-2022)  Contributors:  Robert Pearce Roberto Gutierrez Spencer Bowman Andrew Bourgeois  Data Source: https://www.kaggle.com/datasets/sobhanmoosavi/us-weather-events/data  The aim of our project is to uncover trends in weather patterns recorded at airport weather stations from 2016-2022.   We will examine relationships between types of weather events, severity, times of year they occurred, duration, and if they tend to recur at the same time year-after-year forming an annual or multi-year cyclic pattern for the nation as a whole and/or separate geographical locations.   Findings will be displayed on an interactive dashboard with multiple views.  GitHub Repository: https://github.com/Andrew-Bourgeois/Project-3_WeatherEvents_JAN2016-DEC2022 </dc:title>
  <dc:creator>Andrew Bourgeois</dc:creator>
  <cp:lastModifiedBy>Andrew Bourgeois</cp:lastModifiedBy>
  <cp:revision>1</cp:revision>
  <dcterms:created xsi:type="dcterms:W3CDTF">2023-09-28T23:06:44Z</dcterms:created>
  <dcterms:modified xsi:type="dcterms:W3CDTF">2023-09-29T01:28:25Z</dcterms:modified>
</cp:coreProperties>
</file>