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28406C-A626-44A7-B832-44C6E63CE1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1F2174-D99D-474E-BC3E-1568BF72F6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899E33-A601-467D-873F-B4FFDE20BD8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1C0806-DB38-4A4E-9B52-C1611340C1F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BAB9D0-D2CF-4FC6-9D9A-5547446E3A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C4AAAE-CF9E-4955-A2C3-CF349FA161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0FACC5-0545-45EE-A142-13D6A093F7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6192DE-3DE0-454C-82F6-F6486DEC06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28C8D9-386F-4B76-BE31-ED715D4526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EC402C-7378-439C-929B-8804F74BB0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4A953E-C5EA-445B-B0E4-A5F830438B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3ED00A-26D5-48A0-A041-1E11B091F2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2D61FE5-57BD-46A4-AFE3-0F621F04D68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4120"/>
            <a:ext cx="9071640" cy="29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Distributed AlphaZero:</a:t>
            </a:r>
            <a:br>
              <a:rPr sz="4200"/>
            </a:b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Data Generation and Model Training using Distributed Reinforcement Learning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3886200"/>
            <a:ext cx="9071640" cy="7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Capt Drew Gibson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417"/>
              </a:spcBef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Network Setup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Desktop with GPU, 2 Laptops with GPUs, 2 Raspberry Pis (3 Model B and 4 Model B)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Connect to local network, and connect to single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Ray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server to manage distribution of self-play and model training.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417"/>
              </a:spcBef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Challenges with Distribution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354240" indent="-265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Each computer generates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self-play training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examples and stores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them locally.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54240" indent="-265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TensorFlow’s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MultiWorkerMirroredStr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ategy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allows for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distributed training, but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not on distributed data.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54240" indent="-265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solve this, data was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batched on the local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machines, and training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was done on batches by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prioritizing the host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machine but passing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batches to other workers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if they finished their local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batches first.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Results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Overview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293760" indent="-2203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AlphaZero Background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AlphaZero Architecture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Monte Carlo Tree Search (MCTS)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AlphaZero’s Limitations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Procedure Overview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Network Setup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Challenges with Distribution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Results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5211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January 2016 – Google’s Deepmind publishes 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Mastering the game of Go with deep neural networks and tree search (Silver et al.)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after AlphaGo beats the European Go Champion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March 2016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– AlphaGo beats World Champion Lee Sedol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AlphaZero Background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5715000" y="1645920"/>
            <a:ext cx="4114800" cy="246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8411400" cy="203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December 2017 – DeepMind publishes 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Mastering Chess and Shogi by Self-Play with a General Reinforcement Learning Algorithm (Silver et al.)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and achieved superhuman play in Chess, Shogi, and Go with a single algorithm, AlphaZero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AlphaZero Background (contd.)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914400" y="3657600"/>
            <a:ext cx="8229600" cy="172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AlphaZero Architecture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AlphaZero has two components: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Deep Residual Neural Network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Monte Carlo Tree Search (MCTS)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MCTS is guided and optimized using the Neural Network, which is trained on the MCTS’ output in a self-reinforcing feedback loop.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Monte Carlo Tree Search (MCTS)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MCTS is a “dumb” tree search method – requiring no specialized knowledge of the game at hand.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a particular position, find the possible moves. Evaluate each move by randomly playing out a game and recording the result, and iteratively deepen the search on promising moves.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Monte Carlo Tree Search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(contd.)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457200" y="4343400"/>
            <a:ext cx="9071640" cy="11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 marL="285120" indent="-2138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Selection is based on a balance of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value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exploration.</a:t>
            </a:r>
            <a:endParaRPr b="1" i="1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85120" indent="-2138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pure MCTS, the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Default Policy is random.</a:t>
            </a:r>
            <a:endParaRPr b="1" i="1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85120" indent="-2138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AlphaZero,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Default Policy is a deep learning evaluation.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1" i="1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330200" y="1078920"/>
            <a:ext cx="7356600" cy="326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417"/>
              </a:spcBef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AlphaZero’s Limitations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753800" cy="39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354240" indent="-265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neural network has no initial understanding, and can only learn on the basis of many, deep MCTS searches, making AlphaZero computationally expensive.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54240" indent="-265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AlphaGo was trained on 50 GPUs for one week, AlphaZero on 5064 TPUs for 34 hours.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5486400" y="1828800"/>
            <a:ext cx="4343400" cy="24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417"/>
              </a:spcBef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Procedure Overview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397440" indent="-2980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Using pure MCTS, generate initial training examples and perform model selection and distributed hyperparameter tuning using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Ray Tune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Using AlphaZero MCTS, perform the iterative learning process, monitoring performance relative to historical versions to determine when to end training.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LibreOffice/7.5.4.2$Linux_X86_64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2023-08-02T14:18:43Z</dcterms:created>
  <dc:creator/>
  <dc:description/>
  <dc:language>en-US</dc:language>
  <cp:lastModifiedBy/>
  <dcterms:modified xsi:type="dcterms:W3CDTF">2023-08-02T15:22:16Z</dcterms:modified>
  <cp:revision>1</cp:revision>
  <dc:subject/>
  <dc:title/>
</cp:coreProperties>
</file>