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7" r:id="rId5"/>
    <p:sldId id="3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The Beer App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Kevin,  Andrew, Eli, Ron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dirty="0"/>
              <a:t>Flask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{FA346483-DC0C-4D56-8893-8BA258A0843F}tf33713516_win32</Template>
  <TotalTime>1</TotalTime>
  <Words>23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Walbaum Display</vt:lpstr>
      <vt:lpstr>3DFloatVTI</vt:lpstr>
      <vt:lpstr>The Beer App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Beer App</dc:title>
  <dc:creator>Nerdslayer 5</dc:creator>
  <cp:lastModifiedBy>Nerdslayer 5</cp:lastModifiedBy>
  <cp:revision>1</cp:revision>
  <dcterms:created xsi:type="dcterms:W3CDTF">2022-04-27T23:24:56Z</dcterms:created>
  <dcterms:modified xsi:type="dcterms:W3CDTF">2022-04-27T23:26:09Z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