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5"/>
    <p:restoredTop sz="94752"/>
  </p:normalViewPr>
  <p:slideViewPr>
    <p:cSldViewPr snapToGrid="0" snapToObjects="1">
      <p:cViewPr varScale="1">
        <p:scale>
          <a:sx n="112" d="100"/>
          <a:sy n="112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B87C-0D81-664D-B731-A4E62EA7916C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F694-874C-4443-9729-720E4D60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F694-874C-4443-9729-720E4D603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F694-874C-4443-9729-720E4D6038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F694-874C-4443-9729-720E4D6038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F694-874C-4443-9729-720E4D6038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244-F1A6-1643-BC51-48F1414D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32FF4-A6B9-4340-8B1D-94624A31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D864-5585-884E-9497-9B8F2016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DFBE-4D31-8648-ACC8-ED957BE0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4F11-8776-A24B-A4C3-B7EDC873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9AF9-65DD-7B46-9D47-859E055D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B13D-A821-D546-A456-D6FAE9E8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40E-38C7-664B-9273-F2693AB5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2AC8-DC2B-F044-92F9-0FEDF1E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B5DA-2E43-C140-B72D-F062795D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3DE4B-C77D-C645-A2F5-5BFD3499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E7E6F-AAAF-4F44-A8ED-14F8C3D8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062C-EA9B-8B4A-BA72-CE77944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56D2-8B7D-334A-A79E-A6262B4B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6433-3C1B-3B47-9530-A699998C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BBF6-560A-AA4F-968D-0D42AF4B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0F24-5B20-824C-A42B-3CC27771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6218-06C7-B24E-9940-4AEC8857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B26E-3BF0-FF44-A1A9-40F7F841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882F-4156-BB4D-96BE-9B39DAE4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B5DF-67B7-E547-93E4-51E5AB02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9C0B-7DA9-8147-80B7-32634918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F64B-1855-4B41-A19C-189AD572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FC74-E39A-DB49-BE55-DE637C7B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6453-A607-524A-AC09-3C7AC3E0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258-E215-BC41-A216-9652F200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A565-4677-E44F-9BA2-9D123755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7DBE5-26B6-AB43-AC40-42BAE362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A302-FF70-6244-9C25-C852FC2C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5D3A-9782-134C-9ECE-DFFA822E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47C6-2E95-2548-9A7E-A580618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4CC1-0E23-D944-AB2C-2EB98A67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E69E-1A90-3D4A-B65B-21D4506B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7C752-F5D3-CE4B-9587-80D3F85E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F9F60-A3CD-0D48-BD80-72D8AB06C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D4727-2293-DC4B-B7CE-2A59B443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7A79D-F276-B64D-93C2-6FD12514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DE0F-7B7B-3543-BCA5-912EE3D1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5CCAD-E2A5-804B-A28A-02F80949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FD04-1162-314E-A4A1-41F5307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ADB24-EF54-554E-B16F-00A9C88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933AB-10CE-234B-89CC-64CC9C26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7B2F8-0B46-934D-BEAC-B721A685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829A-4C26-DD4C-AF62-718923AE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B0AA-0E80-C748-85C0-F3682387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F5C7-342E-7644-BB60-0EC4F62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1C77-094D-4D48-87AE-786039E4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BA7C-AE43-0B4E-81DC-2EBFEC5C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6AB6-A35C-9B45-89DF-BAA339D4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D37F-D500-574D-ACBE-13F24D3F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9BD4-8652-5D42-B62E-7C7B6AB2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EE291-4E97-5647-A19F-87ED0C0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9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9973-C2F7-484B-9888-C8C551E3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7D4C4-D46C-9343-AD12-CC981634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1A1A1-751B-6A44-A739-3347B5B2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28A94-EFD4-3B4A-AEE2-3E6A1FC3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FD7A-D67A-1342-B478-E049D383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4B38-8D8B-D548-B038-1F2A6376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5219B-ABEC-9347-8140-7EA690D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5A9-57CC-6145-91F2-A154BD6D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C995-9C55-1241-9E4C-790F8A34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0DE1-F881-F245-A591-026E6B4F910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9A10-1A72-7846-8B06-DB309301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E0A6-4463-7D42-B920-663E62F2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10" Type="http://schemas.openxmlformats.org/officeDocument/2006/relationships/image" Target="../media/image10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8.svg"/><Relationship Id="rId22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10" Type="http://schemas.openxmlformats.org/officeDocument/2006/relationships/image" Target="../media/image10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8.svg"/><Relationship Id="rId22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14.svg"/><Relationship Id="rId3" Type="http://schemas.openxmlformats.org/officeDocument/2006/relationships/image" Target="../media/image2.svg"/><Relationship Id="rId21" Type="http://schemas.openxmlformats.org/officeDocument/2006/relationships/image" Target="../media/image28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23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Relationship Id="rId22" Type="http://schemas.openxmlformats.org/officeDocument/2006/relationships/image" Target="../media/image15.pn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20CEF3-4420-434A-9D90-2DEB17DFCB77}"/>
              </a:ext>
            </a:extLst>
          </p:cNvPr>
          <p:cNvSpPr/>
          <p:nvPr/>
        </p:nvSpPr>
        <p:spPr>
          <a:xfrm>
            <a:off x="814935" y="1359907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B74B-8A19-8D4E-A3FE-E1CB28F92C03}"/>
              </a:ext>
            </a:extLst>
          </p:cNvPr>
          <p:cNvSpPr/>
          <p:nvPr/>
        </p:nvSpPr>
        <p:spPr>
          <a:xfrm>
            <a:off x="488683" y="1018995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60AE2-3083-AA4B-B6A3-4A1D8FA5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683" y="1018996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686650-CD67-694D-92DC-1795FA4E9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83" y="68879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312F0-178B-4349-891D-0B5A24953F2B}"/>
              </a:ext>
            </a:extLst>
          </p:cNvPr>
          <p:cNvSpPr/>
          <p:nvPr/>
        </p:nvSpPr>
        <p:spPr>
          <a:xfrm>
            <a:off x="158482" y="68879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2081F-4756-3A4D-8BCD-BC5DAF408EE1}"/>
              </a:ext>
            </a:extLst>
          </p:cNvPr>
          <p:cNvSpPr txBox="1"/>
          <p:nvPr/>
        </p:nvSpPr>
        <p:spPr>
          <a:xfrm>
            <a:off x="8534872" y="878660"/>
            <a:ext cx="3657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1.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 instance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pings the EIP of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 instance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That EIP is in a custom threat list.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monitoring the VPC Flow Logs (in addition to CloudTrail and DNS Logs) and analyzing this based on threat lists, machine learning, baselines, etc.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generates a finding and sends this to the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console and CloudWatch Events.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 The CloudWatch Event rule triggers an SNS topic and a Lambda function.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SNS sends you an e-mail with the finding information.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6. A Lambda function isolates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 instance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879F90-254C-844F-94E7-7854E43AD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4818" y="97348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F3A835-E0A9-AD4B-A26B-3128CD099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0299" y="97348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BA43DA-400D-BC41-9608-F91822B02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447" y="2649010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56465D-BAC0-DE44-857D-C10E76348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0299" y="4370783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042BCAF-8645-7241-9551-A393C2B08F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4818" y="4362423"/>
            <a:ext cx="914400" cy="914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C0D243B-EB4B-E04E-9C4B-B0EAED1706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255" y="2528015"/>
            <a:ext cx="1645088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A241AE2-5132-7F43-B824-307096105B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36768" y="1501722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29E976-EF2E-6448-B49D-717C911FC6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06236" y="436242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3B9A6-4B6B-A14F-98C7-4500A0A13C8E}"/>
              </a:ext>
            </a:extLst>
          </p:cNvPr>
          <p:cNvSpPr txBox="1"/>
          <p:nvPr/>
        </p:nvSpPr>
        <p:spPr>
          <a:xfrm>
            <a:off x="437210" y="70938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227A5-2A94-3F42-B34B-9FA0370D04EA}"/>
              </a:ext>
            </a:extLst>
          </p:cNvPr>
          <p:cNvSpPr txBox="1"/>
          <p:nvPr/>
        </p:nvSpPr>
        <p:spPr>
          <a:xfrm>
            <a:off x="776221" y="1062243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409BF-3B04-8D46-8ED6-A4EFCFABDC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4935" y="1357549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FEB260-E897-184E-9FFA-152603C3AD47}"/>
              </a:ext>
            </a:extLst>
          </p:cNvPr>
          <p:cNvSpPr txBox="1"/>
          <p:nvPr/>
        </p:nvSpPr>
        <p:spPr>
          <a:xfrm>
            <a:off x="1047859" y="1363223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8BD56-E751-6641-8F7C-55453C858C9D}"/>
              </a:ext>
            </a:extLst>
          </p:cNvPr>
          <p:cNvSpPr txBox="1"/>
          <p:nvPr/>
        </p:nvSpPr>
        <p:spPr>
          <a:xfrm>
            <a:off x="1321008" y="298862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5B90226-D6CA-2D4F-B891-8D6EF660E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1424" y="2528015"/>
            <a:ext cx="1645088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5E412-218E-4445-925F-5C2936601208}"/>
              </a:ext>
            </a:extLst>
          </p:cNvPr>
          <p:cNvSpPr txBox="1"/>
          <p:nvPr/>
        </p:nvSpPr>
        <p:spPr>
          <a:xfrm>
            <a:off x="4103177" y="2988626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358D7-051F-E140-AE17-B250D6AA7BFC}"/>
              </a:ext>
            </a:extLst>
          </p:cNvPr>
          <p:cNvSpPr txBox="1"/>
          <p:nvPr/>
        </p:nvSpPr>
        <p:spPr>
          <a:xfrm>
            <a:off x="4137675" y="2064493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 IP-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Threat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16-84EA-0E40-B19A-095577A20F2B}"/>
              </a:ext>
            </a:extLst>
          </p:cNvPr>
          <p:cNvSpPr txBox="1"/>
          <p:nvPr/>
        </p:nvSpPr>
        <p:spPr>
          <a:xfrm>
            <a:off x="6221870" y="184163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Flow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577E-547B-EE40-B4A9-CBF54656F099}"/>
              </a:ext>
            </a:extLst>
          </p:cNvPr>
          <p:cNvSpPr txBox="1"/>
          <p:nvPr/>
        </p:nvSpPr>
        <p:spPr>
          <a:xfrm>
            <a:off x="6766518" y="348676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56907C-9759-0B43-AB20-70E66FE71EA1}"/>
              </a:ext>
            </a:extLst>
          </p:cNvPr>
          <p:cNvSpPr txBox="1"/>
          <p:nvPr/>
        </p:nvSpPr>
        <p:spPr>
          <a:xfrm>
            <a:off x="6246716" y="526552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C93BA-36AC-0D4D-A5B4-6AFFDFC3231E}"/>
              </a:ext>
            </a:extLst>
          </p:cNvPr>
          <p:cNvSpPr txBox="1"/>
          <p:nvPr/>
        </p:nvSpPr>
        <p:spPr>
          <a:xfrm>
            <a:off x="7639511" y="526552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D3561-D9C2-6745-87B0-2526036F814C}"/>
              </a:ext>
            </a:extLst>
          </p:cNvPr>
          <p:cNvSpPr txBox="1"/>
          <p:nvPr/>
        </p:nvSpPr>
        <p:spPr>
          <a:xfrm>
            <a:off x="7556857" y="187805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4EA6-8146-AF4D-96C2-89B1F02B9859}"/>
              </a:ext>
            </a:extLst>
          </p:cNvPr>
          <p:cNvCxnSpPr>
            <a:cxnSpLocks/>
          </p:cNvCxnSpPr>
          <p:nvPr/>
        </p:nvCxnSpPr>
        <p:spPr>
          <a:xfrm flipH="1">
            <a:off x="8534872" y="483972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5D5036-DB09-2944-B16E-7AACDEA5CE8D}"/>
              </a:ext>
            </a:extLst>
          </p:cNvPr>
          <p:cNvCxnSpPr>
            <a:cxnSpLocks/>
          </p:cNvCxnSpPr>
          <p:nvPr/>
        </p:nvCxnSpPr>
        <p:spPr>
          <a:xfrm flipH="1">
            <a:off x="2704083" y="3213815"/>
            <a:ext cx="11673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A32B7-3372-CB4F-A59A-A8F1CED83EF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99218" y="1430682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221685-53A9-AF48-9225-BACEBB2D951F}"/>
              </a:ext>
            </a:extLst>
          </p:cNvPr>
          <p:cNvCxnSpPr>
            <a:cxnSpLocks/>
          </p:cNvCxnSpPr>
          <p:nvPr/>
        </p:nvCxnSpPr>
        <p:spPr>
          <a:xfrm flipH="1" flipV="1">
            <a:off x="6642016" y="3276191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B66BBF-C295-F949-8AE3-1B7EE18BE864}"/>
              </a:ext>
            </a:extLst>
          </p:cNvPr>
          <p:cNvCxnSpPr>
            <a:cxnSpLocks/>
          </p:cNvCxnSpPr>
          <p:nvPr/>
        </p:nvCxnSpPr>
        <p:spPr>
          <a:xfrm flipH="1" flipV="1">
            <a:off x="7998073" y="326710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2DF6C1-D7B9-6141-9DF0-9881163B2509}"/>
              </a:ext>
            </a:extLst>
          </p:cNvPr>
          <p:cNvCxnSpPr>
            <a:cxnSpLocks/>
          </p:cNvCxnSpPr>
          <p:nvPr/>
        </p:nvCxnSpPr>
        <p:spPr>
          <a:xfrm flipH="1">
            <a:off x="1900654" y="3894562"/>
            <a:ext cx="3144" cy="107752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2148E-5A65-C84E-8622-B0A7102869A7}"/>
              </a:ext>
            </a:extLst>
          </p:cNvPr>
          <p:cNvCxnSpPr>
            <a:cxnSpLocks/>
          </p:cNvCxnSpPr>
          <p:nvPr/>
        </p:nvCxnSpPr>
        <p:spPr>
          <a:xfrm flipV="1">
            <a:off x="7213319" y="187805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99357-0678-7144-AC34-5B5C5525DD20}"/>
              </a:ext>
            </a:extLst>
          </p:cNvPr>
          <p:cNvCxnSpPr>
            <a:cxnSpLocks/>
          </p:cNvCxnSpPr>
          <p:nvPr/>
        </p:nvCxnSpPr>
        <p:spPr>
          <a:xfrm flipH="1" flipV="1">
            <a:off x="1891077" y="4972090"/>
            <a:ext cx="4253627" cy="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2B2482-6D6D-F04B-84D2-381BD6B6465B}"/>
              </a:ext>
            </a:extLst>
          </p:cNvPr>
          <p:cNvCxnSpPr>
            <a:cxnSpLocks/>
          </p:cNvCxnSpPr>
          <p:nvPr/>
        </p:nvCxnSpPr>
        <p:spPr>
          <a:xfrm>
            <a:off x="6641618" y="3276191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25E618-677F-3540-BD7B-D88F28F2A2D9}"/>
              </a:ext>
            </a:extLst>
          </p:cNvPr>
          <p:cNvCxnSpPr>
            <a:cxnSpLocks/>
          </p:cNvCxnSpPr>
          <p:nvPr/>
        </p:nvCxnSpPr>
        <p:spPr>
          <a:xfrm>
            <a:off x="7813244" y="326503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1DFDB01E-2880-8A4A-A5DE-450D1CDCEE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010" y="2729038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D86DB0-3602-B24A-AA36-479B6FF1BF05}"/>
              </a:ext>
            </a:extLst>
          </p:cNvPr>
          <p:cNvSpPr txBox="1"/>
          <p:nvPr/>
        </p:nvSpPr>
        <p:spPr>
          <a:xfrm>
            <a:off x="3167961" y="276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90960174-65BA-DB45-AEFB-26E3BCBC13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98100" y="4510167"/>
            <a:ext cx="469900" cy="4699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E9FAB8-6570-734A-87E8-16E1040C020E}"/>
              </a:ext>
            </a:extLst>
          </p:cNvPr>
          <p:cNvSpPr txBox="1"/>
          <p:nvPr/>
        </p:nvSpPr>
        <p:spPr>
          <a:xfrm>
            <a:off x="3190051" y="4541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78AE8F2-B7AF-8D40-A9EF-46971F0363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83693" y="3459319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EB945-E7A6-9947-8F6D-B6D7216B3CCA}"/>
              </a:ext>
            </a:extLst>
          </p:cNvPr>
          <p:cNvSpPr txBox="1"/>
          <p:nvPr/>
        </p:nvSpPr>
        <p:spPr>
          <a:xfrm>
            <a:off x="6275644" y="3490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80377DFA-D736-944C-AE3B-B8DD39CF32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32097" y="3496935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95DEA65-C614-9C46-9F8A-1583BFA7401A}"/>
              </a:ext>
            </a:extLst>
          </p:cNvPr>
          <p:cNvSpPr txBox="1"/>
          <p:nvPr/>
        </p:nvSpPr>
        <p:spPr>
          <a:xfrm>
            <a:off x="8124048" y="35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D1E6DEE-E4AD-1140-B9F7-ABFE0A02C9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72317" y="954119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90589F-661D-1B4E-BE31-E2D6DB1375EE}"/>
              </a:ext>
            </a:extLst>
          </p:cNvPr>
          <p:cNvSpPr txBox="1"/>
          <p:nvPr/>
        </p:nvSpPr>
        <p:spPr>
          <a:xfrm>
            <a:off x="7164268" y="985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DDF3CD-D20E-E54B-B9E6-EAD9CC8894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96054" y="1947953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977118F-99F1-7B4D-A811-BB679B97FCA3}"/>
              </a:ext>
            </a:extLst>
          </p:cNvPr>
          <p:cNvSpPr txBox="1"/>
          <p:nvPr/>
        </p:nvSpPr>
        <p:spPr>
          <a:xfrm>
            <a:off x="7088005" y="197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EFCFA4F0-3E05-9642-BE27-CA9B1F7CE5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55780" y="4398520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8D6F9C6-97F5-434C-8110-F5BAFA65773E}"/>
              </a:ext>
            </a:extLst>
          </p:cNvPr>
          <p:cNvSpPr txBox="1"/>
          <p:nvPr/>
        </p:nvSpPr>
        <p:spPr>
          <a:xfrm>
            <a:off x="9047731" y="443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50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20CEF3-4420-434A-9D90-2DEB17DFCB77}"/>
              </a:ext>
            </a:extLst>
          </p:cNvPr>
          <p:cNvSpPr/>
          <p:nvPr/>
        </p:nvSpPr>
        <p:spPr>
          <a:xfrm>
            <a:off x="780459" y="1670599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B74B-8A19-8D4E-A3FE-E1CB28F92C03}"/>
              </a:ext>
            </a:extLst>
          </p:cNvPr>
          <p:cNvSpPr/>
          <p:nvPr/>
        </p:nvSpPr>
        <p:spPr>
          <a:xfrm>
            <a:off x="454207" y="1329687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60AE2-3083-AA4B-B6A3-4A1D8FA5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207" y="132968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686650-CD67-694D-92DC-1795FA4E9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83" y="68879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312F0-178B-4349-891D-0B5A24953F2B}"/>
              </a:ext>
            </a:extLst>
          </p:cNvPr>
          <p:cNvSpPr/>
          <p:nvPr/>
        </p:nvSpPr>
        <p:spPr>
          <a:xfrm>
            <a:off x="158482" y="68879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2081F-4756-3A4D-8BCD-BC5DAF408EE1}"/>
              </a:ext>
            </a:extLst>
          </p:cNvPr>
          <p:cNvSpPr txBox="1"/>
          <p:nvPr/>
        </p:nvSpPr>
        <p:spPr>
          <a:xfrm>
            <a:off x="8534872" y="878660"/>
            <a:ext cx="3657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1.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 instance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makes API calls. The EIP on the instance is in a custom threat list. API calls are logged in CloudTrail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monitoring the CloudTrail Logs (in addition to VPC Flow Logs and DNS Logs) and analyzing this based on threat list, machine learning, baselines, etc.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generates a finding and sends this to the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console and CloudWatch Events.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 The CloudWatch Event rule triggers an SNS topic.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SNS sends you an e-mail with the finding information.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2F3A835-E0A9-AD4B-A26B-3128CD099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0299" y="97348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BA43DA-400D-BC41-9608-F91822B02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447" y="2649010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56465D-BAC0-DE44-857D-C10E763489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0299" y="4370783"/>
            <a:ext cx="914400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A241AE2-5132-7F43-B824-307096105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2292" y="18124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29E976-EF2E-6448-B49D-717C911FC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06236" y="436242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3B9A6-4B6B-A14F-98C7-4500A0A13C8E}"/>
              </a:ext>
            </a:extLst>
          </p:cNvPr>
          <p:cNvSpPr txBox="1"/>
          <p:nvPr/>
        </p:nvSpPr>
        <p:spPr>
          <a:xfrm>
            <a:off x="437210" y="70938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227A5-2A94-3F42-B34B-9FA0370D04EA}"/>
              </a:ext>
            </a:extLst>
          </p:cNvPr>
          <p:cNvSpPr txBox="1"/>
          <p:nvPr/>
        </p:nvSpPr>
        <p:spPr>
          <a:xfrm>
            <a:off x="741745" y="137293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409BF-3B04-8D46-8ED6-A4EFCFABDC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0459" y="1668241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FEB260-E897-184E-9FFA-152603C3AD47}"/>
              </a:ext>
            </a:extLst>
          </p:cNvPr>
          <p:cNvSpPr txBox="1"/>
          <p:nvPr/>
        </p:nvSpPr>
        <p:spPr>
          <a:xfrm>
            <a:off x="1013383" y="1673915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5B90226-D6CA-2D4F-B891-8D6EF660EB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6948" y="2838707"/>
            <a:ext cx="1645088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5E412-218E-4445-925F-5C2936601208}"/>
              </a:ext>
            </a:extLst>
          </p:cNvPr>
          <p:cNvSpPr txBox="1"/>
          <p:nvPr/>
        </p:nvSpPr>
        <p:spPr>
          <a:xfrm>
            <a:off x="4068701" y="3299318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358D7-051F-E140-AE17-B250D6AA7BFC}"/>
              </a:ext>
            </a:extLst>
          </p:cNvPr>
          <p:cNvSpPr txBox="1"/>
          <p:nvPr/>
        </p:nvSpPr>
        <p:spPr>
          <a:xfrm>
            <a:off x="4103199" y="2375185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 IP-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Threat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16-84EA-0E40-B19A-095577A20F2B}"/>
              </a:ext>
            </a:extLst>
          </p:cNvPr>
          <p:cNvSpPr txBox="1"/>
          <p:nvPr/>
        </p:nvSpPr>
        <p:spPr>
          <a:xfrm>
            <a:off x="6164885" y="1840934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CloudTrail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577E-547B-EE40-B4A9-CBF54656F099}"/>
              </a:ext>
            </a:extLst>
          </p:cNvPr>
          <p:cNvSpPr txBox="1"/>
          <p:nvPr/>
        </p:nvSpPr>
        <p:spPr>
          <a:xfrm>
            <a:off x="6766518" y="348676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C93BA-36AC-0D4D-A5B4-6AFFDFC3231E}"/>
              </a:ext>
            </a:extLst>
          </p:cNvPr>
          <p:cNvSpPr txBox="1"/>
          <p:nvPr/>
        </p:nvSpPr>
        <p:spPr>
          <a:xfrm>
            <a:off x="7639511" y="526552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D3561-D9C2-6745-87B0-2526036F814C}"/>
              </a:ext>
            </a:extLst>
          </p:cNvPr>
          <p:cNvSpPr txBox="1"/>
          <p:nvPr/>
        </p:nvSpPr>
        <p:spPr>
          <a:xfrm>
            <a:off x="7556857" y="187805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4EA6-8146-AF4D-96C2-89B1F02B9859}"/>
              </a:ext>
            </a:extLst>
          </p:cNvPr>
          <p:cNvCxnSpPr>
            <a:cxnSpLocks/>
          </p:cNvCxnSpPr>
          <p:nvPr/>
        </p:nvCxnSpPr>
        <p:spPr>
          <a:xfrm flipH="1">
            <a:off x="8534872" y="483972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A32B7-3372-CB4F-A59A-A8F1CED83EFA}"/>
              </a:ext>
            </a:extLst>
          </p:cNvPr>
          <p:cNvCxnSpPr>
            <a:cxnSpLocks/>
          </p:cNvCxnSpPr>
          <p:nvPr/>
        </p:nvCxnSpPr>
        <p:spPr>
          <a:xfrm>
            <a:off x="7130852" y="1428854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B66BBF-C295-F949-8AE3-1B7EE18BE864}"/>
              </a:ext>
            </a:extLst>
          </p:cNvPr>
          <p:cNvCxnSpPr>
            <a:cxnSpLocks/>
          </p:cNvCxnSpPr>
          <p:nvPr/>
        </p:nvCxnSpPr>
        <p:spPr>
          <a:xfrm flipH="1" flipV="1">
            <a:off x="7998073" y="326710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2148E-5A65-C84E-8622-B0A7102869A7}"/>
              </a:ext>
            </a:extLst>
          </p:cNvPr>
          <p:cNvCxnSpPr>
            <a:cxnSpLocks/>
          </p:cNvCxnSpPr>
          <p:nvPr/>
        </p:nvCxnSpPr>
        <p:spPr>
          <a:xfrm flipV="1">
            <a:off x="7213319" y="187805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25E618-677F-3540-BD7B-D88F28F2A2D9}"/>
              </a:ext>
            </a:extLst>
          </p:cNvPr>
          <p:cNvCxnSpPr>
            <a:cxnSpLocks/>
          </p:cNvCxnSpPr>
          <p:nvPr/>
        </p:nvCxnSpPr>
        <p:spPr>
          <a:xfrm>
            <a:off x="7813244" y="326503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80377DFA-D736-944C-AE3B-B8DD39CF32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32097" y="3496935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95DEA65-C614-9C46-9F8A-1583BFA7401A}"/>
              </a:ext>
            </a:extLst>
          </p:cNvPr>
          <p:cNvSpPr txBox="1"/>
          <p:nvPr/>
        </p:nvSpPr>
        <p:spPr>
          <a:xfrm>
            <a:off x="8124048" y="35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D1E6DEE-E4AD-1140-B9F7-ABFE0A02C9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3951" y="952291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90589F-661D-1B4E-BE31-E2D6DB1375EE}"/>
              </a:ext>
            </a:extLst>
          </p:cNvPr>
          <p:cNvSpPr txBox="1"/>
          <p:nvPr/>
        </p:nvSpPr>
        <p:spPr>
          <a:xfrm>
            <a:off x="7195902" y="983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DDF3CD-D20E-E54B-B9E6-EAD9CC8894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18441" y="2211959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977118F-99F1-7B4D-A811-BB679B97FCA3}"/>
              </a:ext>
            </a:extLst>
          </p:cNvPr>
          <p:cNvSpPr txBox="1"/>
          <p:nvPr/>
        </p:nvSpPr>
        <p:spPr>
          <a:xfrm>
            <a:off x="7010392" y="2243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2C6A8663-CB81-D845-8445-5427632605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98699" y="980395"/>
            <a:ext cx="914400" cy="9144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F6CF8965-B14A-3745-B344-9303376A14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16692" y="698612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D3A721A-4FAE-914C-A24C-3C9101AFE9F0}"/>
              </a:ext>
            </a:extLst>
          </p:cNvPr>
          <p:cNvSpPr txBox="1"/>
          <p:nvPr/>
        </p:nvSpPr>
        <p:spPr>
          <a:xfrm>
            <a:off x="5003807" y="114011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API</a:t>
            </a: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D8902-94B4-5240-B16B-C7C1D69E3266}"/>
              </a:ext>
            </a:extLst>
          </p:cNvPr>
          <p:cNvCxnSpPr>
            <a:cxnSpLocks/>
          </p:cNvCxnSpPr>
          <p:nvPr/>
        </p:nvCxnSpPr>
        <p:spPr>
          <a:xfrm flipH="1">
            <a:off x="4765638" y="933562"/>
            <a:ext cx="35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69199A-1C61-3D47-8726-239F3851EDD4}"/>
              </a:ext>
            </a:extLst>
          </p:cNvPr>
          <p:cNvCxnSpPr>
            <a:cxnSpLocks/>
          </p:cNvCxnSpPr>
          <p:nvPr/>
        </p:nvCxnSpPr>
        <p:spPr>
          <a:xfrm>
            <a:off x="4762278" y="933562"/>
            <a:ext cx="0" cy="12599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07F4D1A-B81F-784C-B2D3-267D558F151B}"/>
              </a:ext>
            </a:extLst>
          </p:cNvPr>
          <p:cNvCxnSpPr>
            <a:cxnSpLocks/>
          </p:cNvCxnSpPr>
          <p:nvPr/>
        </p:nvCxnSpPr>
        <p:spPr>
          <a:xfrm>
            <a:off x="5574111" y="939148"/>
            <a:ext cx="566654" cy="20096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033D2838-594A-BF40-A2AA-FA5613C363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84534" y="1350911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A53D982-51BA-E64A-989F-CF416AD00E85}"/>
              </a:ext>
            </a:extLst>
          </p:cNvPr>
          <p:cNvSpPr txBox="1"/>
          <p:nvPr/>
        </p:nvSpPr>
        <p:spPr>
          <a:xfrm>
            <a:off x="4376485" y="138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6C323F2-4A7C-8D48-8711-81FF52DCF5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99539" y="4349504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2D93CDE-ED6A-1549-9A05-F4B58B584CEB}"/>
              </a:ext>
            </a:extLst>
          </p:cNvPr>
          <p:cNvSpPr txBox="1"/>
          <p:nvPr/>
        </p:nvSpPr>
        <p:spPr>
          <a:xfrm>
            <a:off x="8991490" y="4381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89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20CEF3-4420-434A-9D90-2DEB17DFCB77}"/>
              </a:ext>
            </a:extLst>
          </p:cNvPr>
          <p:cNvSpPr/>
          <p:nvPr/>
        </p:nvSpPr>
        <p:spPr>
          <a:xfrm>
            <a:off x="1603605" y="1359907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B74B-8A19-8D4E-A3FE-E1CB28F92C03}"/>
              </a:ext>
            </a:extLst>
          </p:cNvPr>
          <p:cNvSpPr/>
          <p:nvPr/>
        </p:nvSpPr>
        <p:spPr>
          <a:xfrm>
            <a:off x="1277353" y="1018995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60AE2-3083-AA4B-B6A3-4A1D8FA5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7353" y="1018996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686650-CD67-694D-92DC-1795FA4E9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53" y="68879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312F0-178B-4349-891D-0B5A24953F2B}"/>
              </a:ext>
            </a:extLst>
          </p:cNvPr>
          <p:cNvSpPr/>
          <p:nvPr/>
        </p:nvSpPr>
        <p:spPr>
          <a:xfrm>
            <a:off x="947152" y="68879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879F90-254C-844F-94E7-7854E43AD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3488" y="97348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F3A835-E0A9-AD4B-A26B-3128CD099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8969" y="97348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BA43DA-400D-BC41-9608-F91822B02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5117" y="2649010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56465D-BAC0-DE44-857D-C10E76348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8969" y="4370783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042BCAF-8645-7241-9551-A393C2B08F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73488" y="4362423"/>
            <a:ext cx="914400" cy="914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C0D243B-EB4B-E04E-9C4B-B0EAED1706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77925" y="2528015"/>
            <a:ext cx="1645088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A241AE2-5132-7F43-B824-307096105B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25438" y="1501722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29E976-EF2E-6448-B49D-717C911FC6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94906" y="436242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3B9A6-4B6B-A14F-98C7-4500A0A13C8E}"/>
              </a:ext>
            </a:extLst>
          </p:cNvPr>
          <p:cNvSpPr txBox="1"/>
          <p:nvPr/>
        </p:nvSpPr>
        <p:spPr>
          <a:xfrm>
            <a:off x="1225880" y="70938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227A5-2A94-3F42-B34B-9FA0370D04EA}"/>
              </a:ext>
            </a:extLst>
          </p:cNvPr>
          <p:cNvSpPr txBox="1"/>
          <p:nvPr/>
        </p:nvSpPr>
        <p:spPr>
          <a:xfrm>
            <a:off x="1564891" y="1062243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409BF-3B04-8D46-8ED6-A4EFCFABDC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3605" y="1357549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FEB260-E897-184E-9FFA-152603C3AD47}"/>
              </a:ext>
            </a:extLst>
          </p:cNvPr>
          <p:cNvSpPr txBox="1"/>
          <p:nvPr/>
        </p:nvSpPr>
        <p:spPr>
          <a:xfrm>
            <a:off x="1836529" y="1363223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8BD56-E751-6641-8F7C-55453C858C9D}"/>
              </a:ext>
            </a:extLst>
          </p:cNvPr>
          <p:cNvSpPr txBox="1"/>
          <p:nvPr/>
        </p:nvSpPr>
        <p:spPr>
          <a:xfrm>
            <a:off x="2109678" y="298862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5B90226-D6CA-2D4F-B891-8D6EF660E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60094" y="2528015"/>
            <a:ext cx="1645088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5E412-218E-4445-925F-5C2936601208}"/>
              </a:ext>
            </a:extLst>
          </p:cNvPr>
          <p:cNvSpPr txBox="1"/>
          <p:nvPr/>
        </p:nvSpPr>
        <p:spPr>
          <a:xfrm>
            <a:off x="4891847" y="2988626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358D7-051F-E140-AE17-B250D6AA7BFC}"/>
              </a:ext>
            </a:extLst>
          </p:cNvPr>
          <p:cNvSpPr txBox="1"/>
          <p:nvPr/>
        </p:nvSpPr>
        <p:spPr>
          <a:xfrm>
            <a:off x="4926345" y="2064493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 IP-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Threat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16-84EA-0E40-B19A-095577A20F2B}"/>
              </a:ext>
            </a:extLst>
          </p:cNvPr>
          <p:cNvSpPr txBox="1"/>
          <p:nvPr/>
        </p:nvSpPr>
        <p:spPr>
          <a:xfrm>
            <a:off x="7010540" y="184163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Flow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577E-547B-EE40-B4A9-CBF54656F099}"/>
              </a:ext>
            </a:extLst>
          </p:cNvPr>
          <p:cNvSpPr txBox="1"/>
          <p:nvPr/>
        </p:nvSpPr>
        <p:spPr>
          <a:xfrm>
            <a:off x="7555188" y="348676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56907C-9759-0B43-AB20-70E66FE71EA1}"/>
              </a:ext>
            </a:extLst>
          </p:cNvPr>
          <p:cNvSpPr txBox="1"/>
          <p:nvPr/>
        </p:nvSpPr>
        <p:spPr>
          <a:xfrm>
            <a:off x="7035386" y="526552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C93BA-36AC-0D4D-A5B4-6AFFDFC3231E}"/>
              </a:ext>
            </a:extLst>
          </p:cNvPr>
          <p:cNvSpPr txBox="1"/>
          <p:nvPr/>
        </p:nvSpPr>
        <p:spPr>
          <a:xfrm>
            <a:off x="8428181" y="526552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D3561-D9C2-6745-87B0-2526036F814C}"/>
              </a:ext>
            </a:extLst>
          </p:cNvPr>
          <p:cNvSpPr txBox="1"/>
          <p:nvPr/>
        </p:nvSpPr>
        <p:spPr>
          <a:xfrm>
            <a:off x="8345527" y="187805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4EA6-8146-AF4D-96C2-89B1F02B9859}"/>
              </a:ext>
            </a:extLst>
          </p:cNvPr>
          <p:cNvCxnSpPr>
            <a:cxnSpLocks/>
          </p:cNvCxnSpPr>
          <p:nvPr/>
        </p:nvCxnSpPr>
        <p:spPr>
          <a:xfrm flipH="1">
            <a:off x="9323542" y="483972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5D5036-DB09-2944-B16E-7AACDEA5CE8D}"/>
              </a:ext>
            </a:extLst>
          </p:cNvPr>
          <p:cNvCxnSpPr>
            <a:cxnSpLocks/>
          </p:cNvCxnSpPr>
          <p:nvPr/>
        </p:nvCxnSpPr>
        <p:spPr>
          <a:xfrm flipH="1">
            <a:off x="3492753" y="3213815"/>
            <a:ext cx="11673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A32B7-3372-CB4F-A59A-A8F1CED83EF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887888" y="1430682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221685-53A9-AF48-9225-BACEBB2D951F}"/>
              </a:ext>
            </a:extLst>
          </p:cNvPr>
          <p:cNvCxnSpPr>
            <a:cxnSpLocks/>
          </p:cNvCxnSpPr>
          <p:nvPr/>
        </p:nvCxnSpPr>
        <p:spPr>
          <a:xfrm flipH="1" flipV="1">
            <a:off x="7430686" y="3276191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B66BBF-C295-F949-8AE3-1B7EE18BE864}"/>
              </a:ext>
            </a:extLst>
          </p:cNvPr>
          <p:cNvCxnSpPr>
            <a:cxnSpLocks/>
          </p:cNvCxnSpPr>
          <p:nvPr/>
        </p:nvCxnSpPr>
        <p:spPr>
          <a:xfrm flipH="1" flipV="1">
            <a:off x="8786743" y="326710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2DF6C1-D7B9-6141-9DF0-9881163B2509}"/>
              </a:ext>
            </a:extLst>
          </p:cNvPr>
          <p:cNvCxnSpPr>
            <a:cxnSpLocks/>
          </p:cNvCxnSpPr>
          <p:nvPr/>
        </p:nvCxnSpPr>
        <p:spPr>
          <a:xfrm flipH="1">
            <a:off x="2689324" y="3894562"/>
            <a:ext cx="3144" cy="107752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2148E-5A65-C84E-8622-B0A7102869A7}"/>
              </a:ext>
            </a:extLst>
          </p:cNvPr>
          <p:cNvCxnSpPr>
            <a:cxnSpLocks/>
          </p:cNvCxnSpPr>
          <p:nvPr/>
        </p:nvCxnSpPr>
        <p:spPr>
          <a:xfrm flipV="1">
            <a:off x="8001989" y="187805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99357-0678-7144-AC34-5B5C5525DD20}"/>
              </a:ext>
            </a:extLst>
          </p:cNvPr>
          <p:cNvCxnSpPr>
            <a:cxnSpLocks/>
          </p:cNvCxnSpPr>
          <p:nvPr/>
        </p:nvCxnSpPr>
        <p:spPr>
          <a:xfrm flipH="1" flipV="1">
            <a:off x="2679747" y="4972090"/>
            <a:ext cx="4253627" cy="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2B2482-6D6D-F04B-84D2-381BD6B6465B}"/>
              </a:ext>
            </a:extLst>
          </p:cNvPr>
          <p:cNvCxnSpPr>
            <a:cxnSpLocks/>
          </p:cNvCxnSpPr>
          <p:nvPr/>
        </p:nvCxnSpPr>
        <p:spPr>
          <a:xfrm>
            <a:off x="7430288" y="3276191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25E618-677F-3540-BD7B-D88F28F2A2D9}"/>
              </a:ext>
            </a:extLst>
          </p:cNvPr>
          <p:cNvCxnSpPr>
            <a:cxnSpLocks/>
          </p:cNvCxnSpPr>
          <p:nvPr/>
        </p:nvCxnSpPr>
        <p:spPr>
          <a:xfrm>
            <a:off x="8601914" y="326503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1DFDB01E-2880-8A4A-A5DE-450D1CDCEE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64680" y="2729038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D86DB0-3602-B24A-AA36-479B6FF1BF05}"/>
              </a:ext>
            </a:extLst>
          </p:cNvPr>
          <p:cNvSpPr txBox="1"/>
          <p:nvPr/>
        </p:nvSpPr>
        <p:spPr>
          <a:xfrm>
            <a:off x="3956631" y="276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90960174-65BA-DB45-AEFB-26E3BCBC13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86770" y="4510167"/>
            <a:ext cx="469900" cy="4699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E9FAB8-6570-734A-87E8-16E1040C020E}"/>
              </a:ext>
            </a:extLst>
          </p:cNvPr>
          <p:cNvSpPr txBox="1"/>
          <p:nvPr/>
        </p:nvSpPr>
        <p:spPr>
          <a:xfrm>
            <a:off x="3978721" y="4541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78AE8F2-B7AF-8D40-A9EF-46971F0363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72363" y="3459319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EB945-E7A6-9947-8F6D-B6D7216B3CCA}"/>
              </a:ext>
            </a:extLst>
          </p:cNvPr>
          <p:cNvSpPr txBox="1"/>
          <p:nvPr/>
        </p:nvSpPr>
        <p:spPr>
          <a:xfrm>
            <a:off x="7064314" y="3490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80377DFA-D736-944C-AE3B-B8DD39CF32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20767" y="3496935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95DEA65-C614-9C46-9F8A-1583BFA7401A}"/>
              </a:ext>
            </a:extLst>
          </p:cNvPr>
          <p:cNvSpPr txBox="1"/>
          <p:nvPr/>
        </p:nvSpPr>
        <p:spPr>
          <a:xfrm>
            <a:off x="8912718" y="35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D1E6DEE-E4AD-1140-B9F7-ABFE0A02C9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860987" y="954119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90589F-661D-1B4E-BE31-E2D6DB1375EE}"/>
              </a:ext>
            </a:extLst>
          </p:cNvPr>
          <p:cNvSpPr txBox="1"/>
          <p:nvPr/>
        </p:nvSpPr>
        <p:spPr>
          <a:xfrm>
            <a:off x="7952938" y="985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DDF3CD-D20E-E54B-B9E6-EAD9CC8894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784724" y="1947953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977118F-99F1-7B4D-A811-BB679B97FCA3}"/>
              </a:ext>
            </a:extLst>
          </p:cNvPr>
          <p:cNvSpPr txBox="1"/>
          <p:nvPr/>
        </p:nvSpPr>
        <p:spPr>
          <a:xfrm>
            <a:off x="7876675" y="197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EFCFA4F0-3E05-9642-BE27-CA9B1F7CE5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44450" y="4398520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8D6F9C6-97F5-434C-8110-F5BAFA65773E}"/>
              </a:ext>
            </a:extLst>
          </p:cNvPr>
          <p:cNvSpPr txBox="1"/>
          <p:nvPr/>
        </p:nvSpPr>
        <p:spPr>
          <a:xfrm>
            <a:off x="9836401" y="443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182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20CEF3-4420-434A-9D90-2DEB17DFCB77}"/>
              </a:ext>
            </a:extLst>
          </p:cNvPr>
          <p:cNvSpPr/>
          <p:nvPr/>
        </p:nvSpPr>
        <p:spPr>
          <a:xfrm>
            <a:off x="1523409" y="1670599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B74B-8A19-8D4E-A3FE-E1CB28F92C03}"/>
              </a:ext>
            </a:extLst>
          </p:cNvPr>
          <p:cNvSpPr/>
          <p:nvPr/>
        </p:nvSpPr>
        <p:spPr>
          <a:xfrm>
            <a:off x="1197157" y="1329687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60AE2-3083-AA4B-B6A3-4A1D8FA5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7157" y="132968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686650-CD67-694D-92DC-1795FA4E9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433" y="68879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312F0-178B-4349-891D-0B5A24953F2B}"/>
              </a:ext>
            </a:extLst>
          </p:cNvPr>
          <p:cNvSpPr/>
          <p:nvPr/>
        </p:nvSpPr>
        <p:spPr>
          <a:xfrm>
            <a:off x="901432" y="68879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2F3A835-E0A9-AD4B-A26B-3128CD099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3249" y="97348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BA43DA-400D-BC41-9608-F91822B02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9397" y="2649010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56465D-BAC0-DE44-857D-C10E763489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3249" y="4370783"/>
            <a:ext cx="914400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A241AE2-5132-7F43-B824-307096105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45242" y="18124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29E976-EF2E-6448-B49D-717C911FC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49186" y="436242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3B9A6-4B6B-A14F-98C7-4500A0A13C8E}"/>
              </a:ext>
            </a:extLst>
          </p:cNvPr>
          <p:cNvSpPr txBox="1"/>
          <p:nvPr/>
        </p:nvSpPr>
        <p:spPr>
          <a:xfrm>
            <a:off x="1180160" y="70938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227A5-2A94-3F42-B34B-9FA0370D04EA}"/>
              </a:ext>
            </a:extLst>
          </p:cNvPr>
          <p:cNvSpPr txBox="1"/>
          <p:nvPr/>
        </p:nvSpPr>
        <p:spPr>
          <a:xfrm>
            <a:off x="1484695" y="137293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409BF-3B04-8D46-8ED6-A4EFCFABDC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3409" y="1668241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FEB260-E897-184E-9FFA-152603C3AD47}"/>
              </a:ext>
            </a:extLst>
          </p:cNvPr>
          <p:cNvSpPr txBox="1"/>
          <p:nvPr/>
        </p:nvSpPr>
        <p:spPr>
          <a:xfrm>
            <a:off x="1756333" y="1673915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5B90226-D6CA-2D4F-B891-8D6EF660EB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79898" y="2838707"/>
            <a:ext cx="1645088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5E412-218E-4445-925F-5C2936601208}"/>
              </a:ext>
            </a:extLst>
          </p:cNvPr>
          <p:cNvSpPr txBox="1"/>
          <p:nvPr/>
        </p:nvSpPr>
        <p:spPr>
          <a:xfrm>
            <a:off x="4811651" y="3299318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358D7-051F-E140-AE17-B250D6AA7BFC}"/>
              </a:ext>
            </a:extLst>
          </p:cNvPr>
          <p:cNvSpPr txBox="1"/>
          <p:nvPr/>
        </p:nvSpPr>
        <p:spPr>
          <a:xfrm>
            <a:off x="4846149" y="2375185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 IP-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Threat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16-84EA-0E40-B19A-095577A20F2B}"/>
              </a:ext>
            </a:extLst>
          </p:cNvPr>
          <p:cNvSpPr txBox="1"/>
          <p:nvPr/>
        </p:nvSpPr>
        <p:spPr>
          <a:xfrm>
            <a:off x="6907835" y="1840934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CloudTrail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577E-547B-EE40-B4A9-CBF54656F099}"/>
              </a:ext>
            </a:extLst>
          </p:cNvPr>
          <p:cNvSpPr txBox="1"/>
          <p:nvPr/>
        </p:nvSpPr>
        <p:spPr>
          <a:xfrm>
            <a:off x="7509468" y="348676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C93BA-36AC-0D4D-A5B4-6AFFDFC3231E}"/>
              </a:ext>
            </a:extLst>
          </p:cNvPr>
          <p:cNvSpPr txBox="1"/>
          <p:nvPr/>
        </p:nvSpPr>
        <p:spPr>
          <a:xfrm>
            <a:off x="8382461" y="526552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D3561-D9C2-6745-87B0-2526036F814C}"/>
              </a:ext>
            </a:extLst>
          </p:cNvPr>
          <p:cNvSpPr txBox="1"/>
          <p:nvPr/>
        </p:nvSpPr>
        <p:spPr>
          <a:xfrm>
            <a:off x="8299807" y="187805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4EA6-8146-AF4D-96C2-89B1F02B9859}"/>
              </a:ext>
            </a:extLst>
          </p:cNvPr>
          <p:cNvCxnSpPr>
            <a:cxnSpLocks/>
          </p:cNvCxnSpPr>
          <p:nvPr/>
        </p:nvCxnSpPr>
        <p:spPr>
          <a:xfrm flipH="1">
            <a:off x="9277822" y="483972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A32B7-3372-CB4F-A59A-A8F1CED83EFA}"/>
              </a:ext>
            </a:extLst>
          </p:cNvPr>
          <p:cNvCxnSpPr>
            <a:cxnSpLocks/>
          </p:cNvCxnSpPr>
          <p:nvPr/>
        </p:nvCxnSpPr>
        <p:spPr>
          <a:xfrm>
            <a:off x="7873802" y="1428854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B66BBF-C295-F949-8AE3-1B7EE18BE864}"/>
              </a:ext>
            </a:extLst>
          </p:cNvPr>
          <p:cNvCxnSpPr>
            <a:cxnSpLocks/>
          </p:cNvCxnSpPr>
          <p:nvPr/>
        </p:nvCxnSpPr>
        <p:spPr>
          <a:xfrm flipH="1" flipV="1">
            <a:off x="8741023" y="326710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2148E-5A65-C84E-8622-B0A7102869A7}"/>
              </a:ext>
            </a:extLst>
          </p:cNvPr>
          <p:cNvCxnSpPr>
            <a:cxnSpLocks/>
          </p:cNvCxnSpPr>
          <p:nvPr/>
        </p:nvCxnSpPr>
        <p:spPr>
          <a:xfrm flipV="1">
            <a:off x="7956269" y="187805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25E618-677F-3540-BD7B-D88F28F2A2D9}"/>
              </a:ext>
            </a:extLst>
          </p:cNvPr>
          <p:cNvCxnSpPr>
            <a:cxnSpLocks/>
          </p:cNvCxnSpPr>
          <p:nvPr/>
        </p:nvCxnSpPr>
        <p:spPr>
          <a:xfrm>
            <a:off x="8556194" y="326503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80377DFA-D736-944C-AE3B-B8DD39CF32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75047" y="3496935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95DEA65-C614-9C46-9F8A-1583BFA7401A}"/>
              </a:ext>
            </a:extLst>
          </p:cNvPr>
          <p:cNvSpPr txBox="1"/>
          <p:nvPr/>
        </p:nvSpPr>
        <p:spPr>
          <a:xfrm>
            <a:off x="8866998" y="35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D1E6DEE-E4AD-1140-B9F7-ABFE0A02C9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46901" y="952291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90589F-661D-1B4E-BE31-E2D6DB1375EE}"/>
              </a:ext>
            </a:extLst>
          </p:cNvPr>
          <p:cNvSpPr txBox="1"/>
          <p:nvPr/>
        </p:nvSpPr>
        <p:spPr>
          <a:xfrm>
            <a:off x="7938852" y="983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DDF3CD-D20E-E54B-B9E6-EAD9CC8894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1391" y="2211959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977118F-99F1-7B4D-A811-BB679B97FCA3}"/>
              </a:ext>
            </a:extLst>
          </p:cNvPr>
          <p:cNvSpPr txBox="1"/>
          <p:nvPr/>
        </p:nvSpPr>
        <p:spPr>
          <a:xfrm>
            <a:off x="7753342" y="2243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2C6A8663-CB81-D845-8445-5427632605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941649" y="980395"/>
            <a:ext cx="914400" cy="9144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F6CF8965-B14A-3745-B344-9303376A14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9642" y="698612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D3A721A-4FAE-914C-A24C-3C9101AFE9F0}"/>
              </a:ext>
            </a:extLst>
          </p:cNvPr>
          <p:cNvSpPr txBox="1"/>
          <p:nvPr/>
        </p:nvSpPr>
        <p:spPr>
          <a:xfrm>
            <a:off x="5746757" y="114011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API</a:t>
            </a: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D8902-94B4-5240-B16B-C7C1D69E3266}"/>
              </a:ext>
            </a:extLst>
          </p:cNvPr>
          <p:cNvCxnSpPr>
            <a:cxnSpLocks/>
          </p:cNvCxnSpPr>
          <p:nvPr/>
        </p:nvCxnSpPr>
        <p:spPr>
          <a:xfrm flipH="1">
            <a:off x="5508588" y="933562"/>
            <a:ext cx="35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69199A-1C61-3D47-8726-239F3851EDD4}"/>
              </a:ext>
            </a:extLst>
          </p:cNvPr>
          <p:cNvCxnSpPr>
            <a:cxnSpLocks/>
          </p:cNvCxnSpPr>
          <p:nvPr/>
        </p:nvCxnSpPr>
        <p:spPr>
          <a:xfrm>
            <a:off x="5505228" y="933562"/>
            <a:ext cx="0" cy="12599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07F4D1A-B81F-784C-B2D3-267D558F151B}"/>
              </a:ext>
            </a:extLst>
          </p:cNvPr>
          <p:cNvCxnSpPr>
            <a:cxnSpLocks/>
          </p:cNvCxnSpPr>
          <p:nvPr/>
        </p:nvCxnSpPr>
        <p:spPr>
          <a:xfrm>
            <a:off x="6317061" y="939148"/>
            <a:ext cx="566654" cy="20096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033D2838-594A-BF40-A2AA-FA5613C363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7484" y="1350911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A53D982-51BA-E64A-989F-CF416AD00E85}"/>
              </a:ext>
            </a:extLst>
          </p:cNvPr>
          <p:cNvSpPr txBox="1"/>
          <p:nvPr/>
        </p:nvSpPr>
        <p:spPr>
          <a:xfrm>
            <a:off x="5119435" y="138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6C323F2-4A7C-8D48-8711-81FF52DCF5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42489" y="4349504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2D93CDE-ED6A-1549-9A05-F4B58B584CEB}"/>
              </a:ext>
            </a:extLst>
          </p:cNvPr>
          <p:cNvSpPr txBox="1"/>
          <p:nvPr/>
        </p:nvSpPr>
        <p:spPr>
          <a:xfrm>
            <a:off x="9734440" y="4381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72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34E33F-C82F-A140-87CF-567B47C8966C}"/>
              </a:ext>
            </a:extLst>
          </p:cNvPr>
          <p:cNvSpPr/>
          <p:nvPr/>
        </p:nvSpPr>
        <p:spPr>
          <a:xfrm>
            <a:off x="1557699" y="2070649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55121-84C7-A446-AB3A-A998A2843268}"/>
              </a:ext>
            </a:extLst>
          </p:cNvPr>
          <p:cNvSpPr/>
          <p:nvPr/>
        </p:nvSpPr>
        <p:spPr>
          <a:xfrm>
            <a:off x="1231447" y="1729737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BF02EF-DFE7-0F41-9EB2-644E24AD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447" y="1729738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862BC-05C3-104E-A2A7-590419248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723" y="1088846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C2E1E1-365A-304A-AE87-ED4300F528D2}"/>
              </a:ext>
            </a:extLst>
          </p:cNvPr>
          <p:cNvSpPr/>
          <p:nvPr/>
        </p:nvSpPr>
        <p:spPr>
          <a:xfrm>
            <a:off x="935722" y="108884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1F42B3-6DF1-F04C-8539-6A3642557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7539" y="137353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0889AC-CFAE-6B4B-B23F-7F6950DE8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3687" y="3049060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CDE101-0959-924F-86A0-6561FD3087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539" y="4770833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FD2BF09-4B1F-6B46-B47C-AF9DB9D4A6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3476" y="476247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EDF14A-7BAA-F14E-8FBE-EEB94CAA0F32}"/>
              </a:ext>
            </a:extLst>
          </p:cNvPr>
          <p:cNvSpPr txBox="1"/>
          <p:nvPr/>
        </p:nvSpPr>
        <p:spPr>
          <a:xfrm>
            <a:off x="1214450" y="110943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10E82-EE5C-D54A-A643-99CE9B74E51C}"/>
              </a:ext>
            </a:extLst>
          </p:cNvPr>
          <p:cNvSpPr txBox="1"/>
          <p:nvPr/>
        </p:nvSpPr>
        <p:spPr>
          <a:xfrm>
            <a:off x="1518985" y="17729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FD99A4E-BAB3-8642-9BA0-58232EE7B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57699" y="2068291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EBE5AE-3384-C14C-AB3D-8AC044C09A1B}"/>
              </a:ext>
            </a:extLst>
          </p:cNvPr>
          <p:cNvSpPr txBox="1"/>
          <p:nvPr/>
        </p:nvSpPr>
        <p:spPr>
          <a:xfrm>
            <a:off x="1790623" y="2073965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125A9-C6B5-1C4A-A1AF-D9BCE0648C03}"/>
              </a:ext>
            </a:extLst>
          </p:cNvPr>
          <p:cNvSpPr txBox="1"/>
          <p:nvPr/>
        </p:nvSpPr>
        <p:spPr>
          <a:xfrm>
            <a:off x="6942125" y="2240984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CloudTrail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CA636-5C08-724F-8D96-D6A0D16AAFC8}"/>
              </a:ext>
            </a:extLst>
          </p:cNvPr>
          <p:cNvSpPr txBox="1"/>
          <p:nvPr/>
        </p:nvSpPr>
        <p:spPr>
          <a:xfrm>
            <a:off x="7543758" y="388681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BE7F99-BF73-ED46-BA0C-CB2E18273086}"/>
              </a:ext>
            </a:extLst>
          </p:cNvPr>
          <p:cNvSpPr txBox="1"/>
          <p:nvPr/>
        </p:nvSpPr>
        <p:spPr>
          <a:xfrm>
            <a:off x="8416751" y="566557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08C31-E992-664B-866C-96725030483A}"/>
              </a:ext>
            </a:extLst>
          </p:cNvPr>
          <p:cNvSpPr txBox="1"/>
          <p:nvPr/>
        </p:nvSpPr>
        <p:spPr>
          <a:xfrm>
            <a:off x="8334097" y="227810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184EE-64F7-2F47-9CB3-726C01645316}"/>
              </a:ext>
            </a:extLst>
          </p:cNvPr>
          <p:cNvCxnSpPr>
            <a:cxnSpLocks/>
          </p:cNvCxnSpPr>
          <p:nvPr/>
        </p:nvCxnSpPr>
        <p:spPr>
          <a:xfrm flipH="1">
            <a:off x="9312112" y="523977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488199-C8C5-1B4B-9ECE-39A8CF6DA602}"/>
              </a:ext>
            </a:extLst>
          </p:cNvPr>
          <p:cNvCxnSpPr>
            <a:cxnSpLocks/>
          </p:cNvCxnSpPr>
          <p:nvPr/>
        </p:nvCxnSpPr>
        <p:spPr>
          <a:xfrm>
            <a:off x="7908092" y="1828904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FDA30E-1A01-ED46-B078-89FEA6DBC1E7}"/>
              </a:ext>
            </a:extLst>
          </p:cNvPr>
          <p:cNvCxnSpPr>
            <a:cxnSpLocks/>
          </p:cNvCxnSpPr>
          <p:nvPr/>
        </p:nvCxnSpPr>
        <p:spPr>
          <a:xfrm flipH="1" flipV="1">
            <a:off x="8775313" y="366715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C7F02A-1004-5C46-BFF1-98971C595AB7}"/>
              </a:ext>
            </a:extLst>
          </p:cNvPr>
          <p:cNvCxnSpPr>
            <a:cxnSpLocks/>
          </p:cNvCxnSpPr>
          <p:nvPr/>
        </p:nvCxnSpPr>
        <p:spPr>
          <a:xfrm flipV="1">
            <a:off x="7990559" y="227810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A65054-CB87-544D-8805-AEEDE3706A1A}"/>
              </a:ext>
            </a:extLst>
          </p:cNvPr>
          <p:cNvCxnSpPr>
            <a:cxnSpLocks/>
          </p:cNvCxnSpPr>
          <p:nvPr/>
        </p:nvCxnSpPr>
        <p:spPr>
          <a:xfrm>
            <a:off x="8590484" y="366508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BF97E596-8910-B342-AAD0-2FE41198DF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09337" y="3896985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AEE035-1281-4241-B8C3-D1A073C66DFB}"/>
              </a:ext>
            </a:extLst>
          </p:cNvPr>
          <p:cNvSpPr txBox="1"/>
          <p:nvPr/>
        </p:nvSpPr>
        <p:spPr>
          <a:xfrm>
            <a:off x="8901288" y="3928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672B514-37C5-174A-A8FF-269F41D765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2507" y="495088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4E4A85-6F3C-0644-B846-EFEFB4368B44}"/>
              </a:ext>
            </a:extLst>
          </p:cNvPr>
          <p:cNvSpPr txBox="1"/>
          <p:nvPr/>
        </p:nvSpPr>
        <p:spPr>
          <a:xfrm>
            <a:off x="5684458" y="52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2CF292B-864D-534A-BE90-64E730D18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5681" y="2612009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284421-2ECA-2341-AB40-32A660CCF60C}"/>
              </a:ext>
            </a:extLst>
          </p:cNvPr>
          <p:cNvSpPr txBox="1"/>
          <p:nvPr/>
        </p:nvSpPr>
        <p:spPr>
          <a:xfrm>
            <a:off x="7787632" y="264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2AA6618-C465-1D4D-A0A8-0A93239B59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75939" y="1380445"/>
            <a:ext cx="914400" cy="914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642D0DE-7DB8-8C4C-8E1C-DF673AE02F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93932" y="1098662"/>
            <a:ext cx="469900" cy="46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3B0616-6053-D245-9B9E-251384130E92}"/>
              </a:ext>
            </a:extLst>
          </p:cNvPr>
          <p:cNvSpPr txBox="1"/>
          <p:nvPr/>
        </p:nvSpPr>
        <p:spPr>
          <a:xfrm>
            <a:off x="5781047" y="154016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API</a:t>
            </a: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948FB-F6AC-864D-A9F6-A90B28B4DBDB}"/>
              </a:ext>
            </a:extLst>
          </p:cNvPr>
          <p:cNvCxnSpPr>
            <a:cxnSpLocks/>
          </p:cNvCxnSpPr>
          <p:nvPr/>
        </p:nvCxnSpPr>
        <p:spPr>
          <a:xfrm flipH="1">
            <a:off x="5542878" y="1346930"/>
            <a:ext cx="35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CBAE60-34AC-9E42-90E9-3BAA83679E42}"/>
              </a:ext>
            </a:extLst>
          </p:cNvPr>
          <p:cNvCxnSpPr>
            <a:cxnSpLocks/>
          </p:cNvCxnSpPr>
          <p:nvPr/>
        </p:nvCxnSpPr>
        <p:spPr>
          <a:xfrm>
            <a:off x="5539518" y="434340"/>
            <a:ext cx="0" cy="91800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492D6A1-0E07-8343-8B2B-8CAE1AD87F1D}"/>
              </a:ext>
            </a:extLst>
          </p:cNvPr>
          <p:cNvCxnSpPr>
            <a:cxnSpLocks/>
          </p:cNvCxnSpPr>
          <p:nvPr/>
        </p:nvCxnSpPr>
        <p:spPr>
          <a:xfrm>
            <a:off x="6351351" y="1339198"/>
            <a:ext cx="566654" cy="20096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5799F9B1-B188-6E45-9CBE-BEE4BFDEEA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3320" y="1191154"/>
            <a:ext cx="469900" cy="469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594D3AD-0D14-B04A-B8E0-FAB0A7730C20}"/>
              </a:ext>
            </a:extLst>
          </p:cNvPr>
          <p:cNvSpPr txBox="1"/>
          <p:nvPr/>
        </p:nvSpPr>
        <p:spPr>
          <a:xfrm>
            <a:off x="3255271" y="122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F085F6F2-3ACF-DA47-B1B6-86D4D98E5D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6779" y="4749554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755B65F-1350-ED48-93EF-9A0F44DC8CA0}"/>
              </a:ext>
            </a:extLst>
          </p:cNvPr>
          <p:cNvSpPr txBox="1"/>
          <p:nvPr/>
        </p:nvSpPr>
        <p:spPr>
          <a:xfrm>
            <a:off x="9768730" y="4781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7C7A648C-05D1-9D44-9ECE-E8129F9E5A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77488" y="3208663"/>
            <a:ext cx="1645088" cy="13716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71645-330F-4E4D-9B98-301E4943C53D}"/>
              </a:ext>
            </a:extLst>
          </p:cNvPr>
          <p:cNvSpPr txBox="1"/>
          <p:nvPr/>
        </p:nvSpPr>
        <p:spPr>
          <a:xfrm>
            <a:off x="2509241" y="3669274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CA591C9-1F9D-924B-91B4-B46A84ACFF8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05597" y="-6559"/>
            <a:ext cx="635000" cy="635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071646-C353-8C49-AA08-4174E37C7F5A}"/>
              </a:ext>
            </a:extLst>
          </p:cNvPr>
          <p:cNvSpPr txBox="1"/>
          <p:nvPr/>
        </p:nvSpPr>
        <p:spPr>
          <a:xfrm>
            <a:off x="1775326" y="58575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Remote Host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51C749-C334-9247-8D7B-83A9805BF087}"/>
              </a:ext>
            </a:extLst>
          </p:cNvPr>
          <p:cNvCxnSpPr>
            <a:cxnSpLocks/>
          </p:cNvCxnSpPr>
          <p:nvPr/>
        </p:nvCxnSpPr>
        <p:spPr>
          <a:xfrm flipV="1">
            <a:off x="3007337" y="516979"/>
            <a:ext cx="744" cy="234756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1DC26B-262C-7147-9504-CD147CA434FA}"/>
              </a:ext>
            </a:extLst>
          </p:cNvPr>
          <p:cNvCxnSpPr>
            <a:cxnSpLocks/>
          </p:cNvCxnSpPr>
          <p:nvPr/>
        </p:nvCxnSpPr>
        <p:spPr>
          <a:xfrm flipV="1">
            <a:off x="2640597" y="519308"/>
            <a:ext cx="351972" cy="13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DA9A1D-6198-4746-BAF4-7B93EB9F0081}"/>
              </a:ext>
            </a:extLst>
          </p:cNvPr>
          <p:cNvCxnSpPr>
            <a:cxnSpLocks/>
          </p:cNvCxnSpPr>
          <p:nvPr/>
        </p:nvCxnSpPr>
        <p:spPr>
          <a:xfrm>
            <a:off x="2698525" y="434340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634E6F-3B8A-5D4B-A272-0D10BA019395}"/>
              </a:ext>
            </a:extLst>
          </p:cNvPr>
          <p:cNvCxnSpPr>
            <a:cxnSpLocks/>
          </p:cNvCxnSpPr>
          <p:nvPr/>
        </p:nvCxnSpPr>
        <p:spPr>
          <a:xfrm>
            <a:off x="3156165" y="434340"/>
            <a:ext cx="0" cy="241261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1DEC8F-679D-644E-914B-9CF006ACD123}"/>
              </a:ext>
            </a:extLst>
          </p:cNvPr>
          <p:cNvSpPr txBox="1"/>
          <p:nvPr/>
        </p:nvSpPr>
        <p:spPr>
          <a:xfrm>
            <a:off x="2688621" y="2864542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Credential</a:t>
            </a: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Exfiltration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F4D1EAD-41B1-6C4B-8B91-A35C8C2209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30840" y="-4058"/>
            <a:ext cx="635000" cy="635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5713A5A-1BED-B34C-91AF-2A04A0ACCC53}"/>
              </a:ext>
            </a:extLst>
          </p:cNvPr>
          <p:cNvSpPr txBox="1"/>
          <p:nvPr/>
        </p:nvSpPr>
        <p:spPr>
          <a:xfrm>
            <a:off x="4340151" y="58804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 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Credentials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8AEE0D-DD86-0C44-9B77-80B07CF5FD45}"/>
              </a:ext>
            </a:extLst>
          </p:cNvPr>
          <p:cNvCxnSpPr>
            <a:cxnSpLocks/>
          </p:cNvCxnSpPr>
          <p:nvPr/>
        </p:nvCxnSpPr>
        <p:spPr>
          <a:xfrm>
            <a:off x="5265840" y="434340"/>
            <a:ext cx="27367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691398-39DA-9B45-B022-7945110BF8F0}"/>
              </a:ext>
            </a:extLst>
          </p:cNvPr>
          <p:cNvCxnSpPr>
            <a:cxnSpLocks/>
          </p:cNvCxnSpPr>
          <p:nvPr/>
        </p:nvCxnSpPr>
        <p:spPr>
          <a:xfrm flipH="1">
            <a:off x="2509928" y="127730"/>
            <a:ext cx="21209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DA8DC1-F4E8-6D40-B56C-119DBB8E1B3F}"/>
              </a:ext>
            </a:extLst>
          </p:cNvPr>
          <p:cNvSpPr txBox="1"/>
          <p:nvPr/>
        </p:nvSpPr>
        <p:spPr>
          <a:xfrm>
            <a:off x="3057472" y="80924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Assume Role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61E270-A275-E843-B546-95E06FE1E55A}"/>
              </a:ext>
            </a:extLst>
          </p:cNvPr>
          <p:cNvCxnSpPr>
            <a:cxnSpLocks/>
          </p:cNvCxnSpPr>
          <p:nvPr/>
        </p:nvCxnSpPr>
        <p:spPr>
          <a:xfrm flipH="1">
            <a:off x="4630840" y="127730"/>
            <a:ext cx="11261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4F2E141A-32D4-3246-8D96-06556EDC07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52028" y="4751177"/>
            <a:ext cx="914400" cy="914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D028C18-87B4-F84E-A498-610DD85AA70A}"/>
              </a:ext>
            </a:extLst>
          </p:cNvPr>
          <p:cNvSpPr txBox="1"/>
          <p:nvPr/>
        </p:nvSpPr>
        <p:spPr>
          <a:xfrm>
            <a:off x="7013926" y="5654281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535057-E094-6E44-AFEB-A91AFFFAA25C}"/>
              </a:ext>
            </a:extLst>
          </p:cNvPr>
          <p:cNvCxnSpPr>
            <a:cxnSpLocks/>
          </p:cNvCxnSpPr>
          <p:nvPr/>
        </p:nvCxnSpPr>
        <p:spPr>
          <a:xfrm flipH="1" flipV="1">
            <a:off x="7409226" y="3664945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4781457-0678-6044-8A4D-D5C62073B1F8}"/>
              </a:ext>
            </a:extLst>
          </p:cNvPr>
          <p:cNvCxnSpPr>
            <a:cxnSpLocks/>
          </p:cNvCxnSpPr>
          <p:nvPr/>
        </p:nvCxnSpPr>
        <p:spPr>
          <a:xfrm>
            <a:off x="7408828" y="3664945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6">
            <a:extLst>
              <a:ext uri="{FF2B5EF4-FFF2-40B4-BE49-F238E27FC236}">
                <a16:creationId xmlns:a16="http://schemas.microsoft.com/office/drawing/2014/main" id="{4879DC6B-DE92-2341-81F4-1D2F95C259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50903" y="3848073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2A8F335-9322-E240-98DB-3428BE3ED692}"/>
              </a:ext>
            </a:extLst>
          </p:cNvPr>
          <p:cNvSpPr txBox="1"/>
          <p:nvPr/>
        </p:nvSpPr>
        <p:spPr>
          <a:xfrm>
            <a:off x="7042854" y="387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1D5FC05-542B-CD48-818E-C719FA8D256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971162" y="4274649"/>
            <a:ext cx="635000" cy="635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71571E7-0310-814B-94BB-82F36FA89B14}"/>
              </a:ext>
            </a:extLst>
          </p:cNvPr>
          <p:cNvSpPr txBox="1"/>
          <p:nvPr/>
        </p:nvSpPr>
        <p:spPr>
          <a:xfrm>
            <a:off x="4929289" y="4757789"/>
            <a:ext cx="80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IAM Role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16929E8-3164-5D4B-A61C-80DEFF9F3FCE}"/>
              </a:ext>
            </a:extLst>
          </p:cNvPr>
          <p:cNvCxnSpPr>
            <a:cxnSpLocks/>
          </p:cNvCxnSpPr>
          <p:nvPr/>
        </p:nvCxnSpPr>
        <p:spPr>
          <a:xfrm>
            <a:off x="5827457" y="5251065"/>
            <a:ext cx="112344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125C37C-F8EF-A845-A513-1D9C476E7D0A}"/>
              </a:ext>
            </a:extLst>
          </p:cNvPr>
          <p:cNvCxnSpPr>
            <a:cxnSpLocks/>
          </p:cNvCxnSpPr>
          <p:nvPr/>
        </p:nvCxnSpPr>
        <p:spPr>
          <a:xfrm>
            <a:off x="5827457" y="4580263"/>
            <a:ext cx="0" cy="6708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4190F1C-8CB5-4946-871C-C20930921147}"/>
              </a:ext>
            </a:extLst>
          </p:cNvPr>
          <p:cNvCxnSpPr>
            <a:cxnSpLocks/>
          </p:cNvCxnSpPr>
          <p:nvPr/>
        </p:nvCxnSpPr>
        <p:spPr>
          <a:xfrm>
            <a:off x="5606162" y="4592149"/>
            <a:ext cx="2288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E914FA6-C7E0-154E-A412-1766637850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5672" y="4775519"/>
            <a:ext cx="469900" cy="4699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732C2B4-C6DB-964F-AD68-9AE74DC8AA8D}"/>
              </a:ext>
            </a:extLst>
          </p:cNvPr>
          <p:cNvSpPr txBox="1"/>
          <p:nvPr/>
        </p:nvSpPr>
        <p:spPr>
          <a:xfrm>
            <a:off x="6067623" y="4807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1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376</Words>
  <Application>Microsoft Macintosh PowerPoint</Application>
  <PresentationFormat>Widescreen</PresentationFormat>
  <Paragraphs>147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2019-08-06T17:44:41Z</dcterms:created>
  <dcterms:modified xsi:type="dcterms:W3CDTF">2019-11-12T20:45:54Z</dcterms:modified>
</cp:coreProperties>
</file>