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9"/>
    <p:restoredTop sz="94697"/>
  </p:normalViewPr>
  <p:slideViewPr>
    <p:cSldViewPr snapToGrid="0" snapToObjects="1">
      <p:cViewPr varScale="1">
        <p:scale>
          <a:sx n="119" d="100"/>
          <a:sy n="11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B87C-0D81-664D-B731-A4E62EA7916C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F694-874C-4443-9729-720E4D60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F694-874C-4443-9729-720E4D603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F694-874C-4443-9729-720E4D6038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4244-F1A6-1643-BC51-48F1414DD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32FF4-A6B9-4340-8B1D-94624A31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D864-5585-884E-9497-9B8F2016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DFBE-4D31-8648-ACC8-ED957BE0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4F11-8776-A24B-A4C3-B7EDC873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9AF9-65DD-7B46-9D47-859E055D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B13D-A821-D546-A456-D6FAE9E8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40E-38C7-664B-9273-F2693AB5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2AC8-DC2B-F044-92F9-0FEDF1E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B5DA-2E43-C140-B72D-F062795D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3DE4B-C77D-C645-A2F5-5BFD34998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E7E6F-AAAF-4F44-A8ED-14F8C3D8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062C-EA9B-8B4A-BA72-CE779449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56D2-8B7D-334A-A79E-A6262B4B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6433-3C1B-3B47-9530-A699998C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BBF6-560A-AA4F-968D-0D42AF4B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0F24-5B20-824C-A42B-3CC27771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6218-06C7-B24E-9940-4AEC8857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B26E-3BF0-FF44-A1A9-40F7F841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882F-4156-BB4D-96BE-9B39DAE4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B5DF-67B7-E547-93E4-51E5AB02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9C0B-7DA9-8147-80B7-32634918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F64B-1855-4B41-A19C-189AD572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FC74-E39A-DB49-BE55-DE637C7B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6453-A607-524A-AC09-3C7AC3E0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E258-E215-BC41-A216-9652F200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A565-4677-E44F-9BA2-9D123755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7DBE5-26B6-AB43-AC40-42BAE362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A302-FF70-6244-9C25-C852FC2C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5D3A-9782-134C-9ECE-DFFA822E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347C6-2E95-2548-9A7E-A580618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4CC1-0E23-D944-AB2C-2EB98A67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E69E-1A90-3D4A-B65B-21D4506B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7C752-F5D3-CE4B-9587-80D3F85EF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F9F60-A3CD-0D48-BD80-72D8AB06C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D4727-2293-DC4B-B7CE-2A59B443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7A79D-F276-B64D-93C2-6FD12514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DE0F-7B7B-3543-BCA5-912EE3D1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5CCAD-E2A5-804B-A28A-02F80949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FD04-1162-314E-A4A1-41F53073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ADB24-EF54-554E-B16F-00A9C88E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933AB-10CE-234B-89CC-64CC9C26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7B2F8-0B46-934D-BEAC-B721A685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E829A-4C26-DD4C-AF62-718923AE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B0AA-0E80-C748-85C0-F3682387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F5C7-342E-7644-BB60-0EC4F62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1C77-094D-4D48-87AE-786039E4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BA7C-AE43-0B4E-81DC-2EBFEC5C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36AB6-A35C-9B45-89DF-BAA339D4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D37F-D500-574D-ACBE-13F24D3F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9BD4-8652-5D42-B62E-7C7B6AB2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EE291-4E97-5647-A19F-87ED0C04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9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9973-C2F7-484B-9888-C8C551E3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7D4C4-D46C-9343-AD12-CC981634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1A1A1-751B-6A44-A739-3347B5B2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28A94-EFD4-3B4A-AEE2-3E6A1FC3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4FD7A-D67A-1342-B478-E049D383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4B38-8D8B-D548-B038-1F2A6376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5219B-ABEC-9347-8140-7EA690D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5A9-57CC-6145-91F2-A154BD6D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C995-9C55-1241-9E4C-790F8A34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0DE1-F881-F245-A591-026E6B4F91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9A10-1A72-7846-8B06-DB309301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E0A6-4463-7D42-B920-663E62F2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E439-BDDA-4A49-BA48-DA50EB01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26.sv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10" Type="http://schemas.openxmlformats.org/officeDocument/2006/relationships/image" Target="../media/image10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8.sv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20CEF3-4420-434A-9D90-2DEB17DFCB77}"/>
              </a:ext>
            </a:extLst>
          </p:cNvPr>
          <p:cNvSpPr/>
          <p:nvPr/>
        </p:nvSpPr>
        <p:spPr>
          <a:xfrm>
            <a:off x="814935" y="1359907"/>
            <a:ext cx="5032676" cy="38325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B74B-8A19-8D4E-A3FE-E1CB28F92C03}"/>
              </a:ext>
            </a:extLst>
          </p:cNvPr>
          <p:cNvSpPr/>
          <p:nvPr/>
        </p:nvSpPr>
        <p:spPr>
          <a:xfrm>
            <a:off x="488683" y="1018995"/>
            <a:ext cx="5686558" cy="44962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660AE2-3083-AA4B-B6A3-4A1D8FA53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683" y="1018996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686650-CD67-694D-92DC-1795FA4E9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83" y="68879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312F0-178B-4349-891D-0B5A24953F2B}"/>
              </a:ext>
            </a:extLst>
          </p:cNvPr>
          <p:cNvSpPr/>
          <p:nvPr/>
        </p:nvSpPr>
        <p:spPr>
          <a:xfrm>
            <a:off x="158482" y="688796"/>
            <a:ext cx="8376389" cy="548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2081F-4756-3A4D-8BCD-BC5DAF408EE1}"/>
              </a:ext>
            </a:extLst>
          </p:cNvPr>
          <p:cNvSpPr txBox="1"/>
          <p:nvPr/>
        </p:nvSpPr>
        <p:spPr>
          <a:xfrm>
            <a:off x="8534872" y="878660"/>
            <a:ext cx="3657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1.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 instance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pings the EIP of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 instance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That EIP is in a custom threat list.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is monitoring the VPC Flow Logs (in addition to CloudTrail and DNS Logs) and analyzing this based on threat lists, machine learning, baselines, etc.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generates a finding and sends this to the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console and CloudWatch Events.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4. The CloudWatch Event rule triggers an SNS topic and a Lambda function.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SNS sends you an e-mail with the finding information.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6. A Lambda function isolates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 instance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879F90-254C-844F-94E7-7854E43AD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4818" y="97348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F3A835-E0A9-AD4B-A26B-3128CD099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0299" y="97348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BA43DA-400D-BC41-9608-F91822B02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447" y="2649010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56465D-BAC0-DE44-857D-C10E763489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0299" y="4370783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042BCAF-8645-7241-9551-A393C2B08F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84818" y="4362423"/>
            <a:ext cx="914400" cy="914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C0D243B-EB4B-E04E-9C4B-B0EAED1706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255" y="2528015"/>
            <a:ext cx="1645088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A241AE2-5132-7F43-B824-307096105B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36768" y="1501722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29E976-EF2E-6448-B49D-717C911FC6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06236" y="436242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53B9A6-4B6B-A14F-98C7-4500A0A13C8E}"/>
              </a:ext>
            </a:extLst>
          </p:cNvPr>
          <p:cNvSpPr txBox="1"/>
          <p:nvPr/>
        </p:nvSpPr>
        <p:spPr>
          <a:xfrm>
            <a:off x="437210" y="70938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227A5-2A94-3F42-B34B-9FA0370D04EA}"/>
              </a:ext>
            </a:extLst>
          </p:cNvPr>
          <p:cNvSpPr txBox="1"/>
          <p:nvPr/>
        </p:nvSpPr>
        <p:spPr>
          <a:xfrm>
            <a:off x="776221" y="1062243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7409BF-3B04-8D46-8ED6-A4EFCFABDC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4935" y="1357549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FEB260-E897-184E-9FFA-152603C3AD47}"/>
              </a:ext>
            </a:extLst>
          </p:cNvPr>
          <p:cNvSpPr txBox="1"/>
          <p:nvPr/>
        </p:nvSpPr>
        <p:spPr>
          <a:xfrm>
            <a:off x="1047859" y="1363223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8BD56-E751-6641-8F7C-55453C858C9D}"/>
              </a:ext>
            </a:extLst>
          </p:cNvPr>
          <p:cNvSpPr txBox="1"/>
          <p:nvPr/>
        </p:nvSpPr>
        <p:spPr>
          <a:xfrm>
            <a:off x="1321008" y="298862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Compromised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5B90226-D6CA-2D4F-B891-8D6EF660E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1424" y="2528015"/>
            <a:ext cx="1645088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5E412-218E-4445-925F-5C2936601208}"/>
              </a:ext>
            </a:extLst>
          </p:cNvPr>
          <p:cNvSpPr txBox="1"/>
          <p:nvPr/>
        </p:nvSpPr>
        <p:spPr>
          <a:xfrm>
            <a:off x="4103177" y="2988626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358D7-051F-E140-AE17-B250D6AA7BFC}"/>
              </a:ext>
            </a:extLst>
          </p:cNvPr>
          <p:cNvSpPr txBox="1"/>
          <p:nvPr/>
        </p:nvSpPr>
        <p:spPr>
          <a:xfrm>
            <a:off x="4137675" y="2064493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Elastic IP-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Threat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23216-84EA-0E40-B19A-095577A20F2B}"/>
              </a:ext>
            </a:extLst>
          </p:cNvPr>
          <p:cNvSpPr txBox="1"/>
          <p:nvPr/>
        </p:nvSpPr>
        <p:spPr>
          <a:xfrm>
            <a:off x="6221870" y="1841637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Flow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4577E-547B-EE40-B4A9-CBF54656F099}"/>
              </a:ext>
            </a:extLst>
          </p:cNvPr>
          <p:cNvSpPr txBox="1"/>
          <p:nvPr/>
        </p:nvSpPr>
        <p:spPr>
          <a:xfrm>
            <a:off x="6766518" y="348676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Rule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56907C-9759-0B43-AB20-70E66FE71EA1}"/>
              </a:ext>
            </a:extLst>
          </p:cNvPr>
          <p:cNvSpPr txBox="1"/>
          <p:nvPr/>
        </p:nvSpPr>
        <p:spPr>
          <a:xfrm>
            <a:off x="6246716" y="526552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C93BA-36AC-0D4D-A5B4-6AFFDFC3231E}"/>
              </a:ext>
            </a:extLst>
          </p:cNvPr>
          <p:cNvSpPr txBox="1"/>
          <p:nvPr/>
        </p:nvSpPr>
        <p:spPr>
          <a:xfrm>
            <a:off x="7639511" y="5265527"/>
            <a:ext cx="7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D3561-D9C2-6745-87B0-2526036F814C}"/>
              </a:ext>
            </a:extLst>
          </p:cNvPr>
          <p:cNvSpPr txBox="1"/>
          <p:nvPr/>
        </p:nvSpPr>
        <p:spPr>
          <a:xfrm>
            <a:off x="7556857" y="187805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814EA6-8146-AF4D-96C2-89B1F02B9859}"/>
              </a:ext>
            </a:extLst>
          </p:cNvPr>
          <p:cNvCxnSpPr>
            <a:cxnSpLocks/>
          </p:cNvCxnSpPr>
          <p:nvPr/>
        </p:nvCxnSpPr>
        <p:spPr>
          <a:xfrm flipH="1">
            <a:off x="8534872" y="4839723"/>
            <a:ext cx="13008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5D5036-DB09-2944-B16E-7AACDEA5CE8D}"/>
              </a:ext>
            </a:extLst>
          </p:cNvPr>
          <p:cNvCxnSpPr>
            <a:cxnSpLocks/>
          </p:cNvCxnSpPr>
          <p:nvPr/>
        </p:nvCxnSpPr>
        <p:spPr>
          <a:xfrm flipH="1">
            <a:off x="2704083" y="3213815"/>
            <a:ext cx="11673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A32B7-3372-CB4F-A59A-A8F1CED83EF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99218" y="1430682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221685-53A9-AF48-9225-BACEBB2D951F}"/>
              </a:ext>
            </a:extLst>
          </p:cNvPr>
          <p:cNvCxnSpPr>
            <a:cxnSpLocks/>
          </p:cNvCxnSpPr>
          <p:nvPr/>
        </p:nvCxnSpPr>
        <p:spPr>
          <a:xfrm flipH="1" flipV="1">
            <a:off x="6642016" y="3276191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B66BBF-C295-F949-8AE3-1B7EE18BE864}"/>
              </a:ext>
            </a:extLst>
          </p:cNvPr>
          <p:cNvCxnSpPr>
            <a:cxnSpLocks/>
          </p:cNvCxnSpPr>
          <p:nvPr/>
        </p:nvCxnSpPr>
        <p:spPr>
          <a:xfrm flipH="1" flipV="1">
            <a:off x="7998073" y="3267100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2DF6C1-D7B9-6141-9DF0-9881163B2509}"/>
              </a:ext>
            </a:extLst>
          </p:cNvPr>
          <p:cNvCxnSpPr>
            <a:cxnSpLocks/>
          </p:cNvCxnSpPr>
          <p:nvPr/>
        </p:nvCxnSpPr>
        <p:spPr>
          <a:xfrm flipH="1">
            <a:off x="1900654" y="3894562"/>
            <a:ext cx="3144" cy="107752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62148E-5A65-C84E-8622-B0A7102869A7}"/>
              </a:ext>
            </a:extLst>
          </p:cNvPr>
          <p:cNvCxnSpPr>
            <a:cxnSpLocks/>
          </p:cNvCxnSpPr>
          <p:nvPr/>
        </p:nvCxnSpPr>
        <p:spPr>
          <a:xfrm flipV="1">
            <a:off x="7213319" y="1878054"/>
            <a:ext cx="336817" cy="1110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99357-0678-7144-AC34-5B5C5525DD20}"/>
              </a:ext>
            </a:extLst>
          </p:cNvPr>
          <p:cNvCxnSpPr>
            <a:cxnSpLocks/>
          </p:cNvCxnSpPr>
          <p:nvPr/>
        </p:nvCxnSpPr>
        <p:spPr>
          <a:xfrm flipH="1" flipV="1">
            <a:off x="1891077" y="4972090"/>
            <a:ext cx="4253627" cy="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2B2482-6D6D-F04B-84D2-381BD6B6465B}"/>
              </a:ext>
            </a:extLst>
          </p:cNvPr>
          <p:cNvCxnSpPr>
            <a:cxnSpLocks/>
          </p:cNvCxnSpPr>
          <p:nvPr/>
        </p:nvCxnSpPr>
        <p:spPr>
          <a:xfrm>
            <a:off x="6641618" y="3276191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25E618-677F-3540-BD7B-D88F28F2A2D9}"/>
              </a:ext>
            </a:extLst>
          </p:cNvPr>
          <p:cNvCxnSpPr>
            <a:cxnSpLocks/>
          </p:cNvCxnSpPr>
          <p:nvPr/>
        </p:nvCxnSpPr>
        <p:spPr>
          <a:xfrm>
            <a:off x="7813244" y="3265032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1DFDB01E-2880-8A4A-A5DE-450D1CDCEE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6010" y="2729038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D86DB0-3602-B24A-AA36-479B6FF1BF05}"/>
              </a:ext>
            </a:extLst>
          </p:cNvPr>
          <p:cNvSpPr txBox="1"/>
          <p:nvPr/>
        </p:nvSpPr>
        <p:spPr>
          <a:xfrm>
            <a:off x="3167961" y="276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90960174-65BA-DB45-AEFB-26E3BCBC13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98100" y="4510167"/>
            <a:ext cx="469900" cy="4699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E9FAB8-6570-734A-87E8-16E1040C020E}"/>
              </a:ext>
            </a:extLst>
          </p:cNvPr>
          <p:cNvSpPr txBox="1"/>
          <p:nvPr/>
        </p:nvSpPr>
        <p:spPr>
          <a:xfrm>
            <a:off x="3190051" y="4541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378AE8F2-B7AF-8D40-A9EF-46971F0363B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183693" y="3459319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EB945-E7A6-9947-8F6D-B6D7216B3CCA}"/>
              </a:ext>
            </a:extLst>
          </p:cNvPr>
          <p:cNvSpPr txBox="1"/>
          <p:nvPr/>
        </p:nvSpPr>
        <p:spPr>
          <a:xfrm>
            <a:off x="6275644" y="3490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80377DFA-D736-944C-AE3B-B8DD39CF32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32097" y="3496935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95DEA65-C614-9C46-9F8A-1583BFA7401A}"/>
              </a:ext>
            </a:extLst>
          </p:cNvPr>
          <p:cNvSpPr txBox="1"/>
          <p:nvPr/>
        </p:nvSpPr>
        <p:spPr>
          <a:xfrm>
            <a:off x="8124048" y="352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D1E6DEE-E4AD-1140-B9F7-ABFE0A02C9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72317" y="954119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90589F-661D-1B4E-BE31-E2D6DB1375EE}"/>
              </a:ext>
            </a:extLst>
          </p:cNvPr>
          <p:cNvSpPr txBox="1"/>
          <p:nvPr/>
        </p:nvSpPr>
        <p:spPr>
          <a:xfrm>
            <a:off x="7164268" y="985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6DDF3CD-D20E-E54B-B9E6-EAD9CC8894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96054" y="1947953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977118F-99F1-7B4D-A811-BB679B97FCA3}"/>
              </a:ext>
            </a:extLst>
          </p:cNvPr>
          <p:cNvSpPr txBox="1"/>
          <p:nvPr/>
        </p:nvSpPr>
        <p:spPr>
          <a:xfrm>
            <a:off x="7088005" y="197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50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20CEF3-4420-434A-9D90-2DEB17DFCB77}"/>
              </a:ext>
            </a:extLst>
          </p:cNvPr>
          <p:cNvSpPr/>
          <p:nvPr/>
        </p:nvSpPr>
        <p:spPr>
          <a:xfrm>
            <a:off x="780459" y="1670599"/>
            <a:ext cx="5032676" cy="38325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B74B-8A19-8D4E-A3FE-E1CB28F92C03}"/>
              </a:ext>
            </a:extLst>
          </p:cNvPr>
          <p:cNvSpPr/>
          <p:nvPr/>
        </p:nvSpPr>
        <p:spPr>
          <a:xfrm>
            <a:off x="454207" y="1329687"/>
            <a:ext cx="5686558" cy="44962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660AE2-3083-AA4B-B6A3-4A1D8FA53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207" y="132968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686650-CD67-694D-92DC-1795FA4E9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83" y="68879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312F0-178B-4349-891D-0B5A24953F2B}"/>
              </a:ext>
            </a:extLst>
          </p:cNvPr>
          <p:cNvSpPr/>
          <p:nvPr/>
        </p:nvSpPr>
        <p:spPr>
          <a:xfrm>
            <a:off x="158482" y="688796"/>
            <a:ext cx="8376389" cy="548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2081F-4756-3A4D-8BCD-BC5DAF408EE1}"/>
              </a:ext>
            </a:extLst>
          </p:cNvPr>
          <p:cNvSpPr txBox="1"/>
          <p:nvPr/>
        </p:nvSpPr>
        <p:spPr>
          <a:xfrm>
            <a:off x="8534872" y="878660"/>
            <a:ext cx="3657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1. The </a:t>
            </a:r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 instance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makes API calls. The EIP on the instance is in a custom threat list. API calls are logged in CloudTrail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is monitoring the CloudTrail Logs (in addition to VPC Flow Logs and DNS Logs) and analyzing this based on threat list, machine learning, baselines, etc.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generates a finding and sends this to the 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console and CloudWatch Events.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4. The CloudWatch Event rule triggers an SNS topic.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SNS sends you an e-mail with the finding information.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2F3A835-E0A9-AD4B-A26B-3128CD099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0299" y="97348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BA43DA-400D-BC41-9608-F91822B02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447" y="2649010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56465D-BAC0-DE44-857D-C10E763489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70299" y="4370783"/>
            <a:ext cx="914400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A241AE2-5132-7F43-B824-307096105B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02292" y="1812414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29E976-EF2E-6448-B49D-717C911FC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06236" y="436242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53B9A6-4B6B-A14F-98C7-4500A0A13C8E}"/>
              </a:ext>
            </a:extLst>
          </p:cNvPr>
          <p:cNvSpPr txBox="1"/>
          <p:nvPr/>
        </p:nvSpPr>
        <p:spPr>
          <a:xfrm>
            <a:off x="437210" y="70938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227A5-2A94-3F42-B34B-9FA0370D04EA}"/>
              </a:ext>
            </a:extLst>
          </p:cNvPr>
          <p:cNvSpPr txBox="1"/>
          <p:nvPr/>
        </p:nvSpPr>
        <p:spPr>
          <a:xfrm>
            <a:off x="741745" y="137293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7409BF-3B04-8D46-8ED6-A4EFCFABDC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0459" y="1668241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FEB260-E897-184E-9FFA-152603C3AD47}"/>
              </a:ext>
            </a:extLst>
          </p:cNvPr>
          <p:cNvSpPr txBox="1"/>
          <p:nvPr/>
        </p:nvSpPr>
        <p:spPr>
          <a:xfrm>
            <a:off x="1013383" y="1673915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5B90226-D6CA-2D4F-B891-8D6EF660EB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6948" y="2838707"/>
            <a:ext cx="1645088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5E412-218E-4445-925F-5C2936601208}"/>
              </a:ext>
            </a:extLst>
          </p:cNvPr>
          <p:cNvSpPr txBox="1"/>
          <p:nvPr/>
        </p:nvSpPr>
        <p:spPr>
          <a:xfrm>
            <a:off x="4068701" y="3299318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Malicious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358D7-051F-E140-AE17-B250D6AA7BFC}"/>
              </a:ext>
            </a:extLst>
          </p:cNvPr>
          <p:cNvSpPr txBox="1"/>
          <p:nvPr/>
        </p:nvSpPr>
        <p:spPr>
          <a:xfrm>
            <a:off x="4103199" y="2375185"/>
            <a:ext cx="11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Elastic IP-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Threat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23216-84EA-0E40-B19A-095577A20F2B}"/>
              </a:ext>
            </a:extLst>
          </p:cNvPr>
          <p:cNvSpPr txBox="1"/>
          <p:nvPr/>
        </p:nvSpPr>
        <p:spPr>
          <a:xfrm>
            <a:off x="6164885" y="1840934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CloudTrail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4577E-547B-EE40-B4A9-CBF54656F099}"/>
              </a:ext>
            </a:extLst>
          </p:cNvPr>
          <p:cNvSpPr txBox="1"/>
          <p:nvPr/>
        </p:nvSpPr>
        <p:spPr>
          <a:xfrm>
            <a:off x="6766518" y="348676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Rule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C93BA-36AC-0D4D-A5B4-6AFFDFC3231E}"/>
              </a:ext>
            </a:extLst>
          </p:cNvPr>
          <p:cNvSpPr txBox="1"/>
          <p:nvPr/>
        </p:nvSpPr>
        <p:spPr>
          <a:xfrm>
            <a:off x="7639511" y="5265527"/>
            <a:ext cx="7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D3561-D9C2-6745-87B0-2526036F814C}"/>
              </a:ext>
            </a:extLst>
          </p:cNvPr>
          <p:cNvSpPr txBox="1"/>
          <p:nvPr/>
        </p:nvSpPr>
        <p:spPr>
          <a:xfrm>
            <a:off x="7556857" y="187805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GuardDuty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814EA6-8146-AF4D-96C2-89B1F02B9859}"/>
              </a:ext>
            </a:extLst>
          </p:cNvPr>
          <p:cNvCxnSpPr>
            <a:cxnSpLocks/>
          </p:cNvCxnSpPr>
          <p:nvPr/>
        </p:nvCxnSpPr>
        <p:spPr>
          <a:xfrm flipH="1">
            <a:off x="8534872" y="4839723"/>
            <a:ext cx="13008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AA32B7-3372-CB4F-A59A-A8F1CED83EFA}"/>
              </a:ext>
            </a:extLst>
          </p:cNvPr>
          <p:cNvCxnSpPr>
            <a:cxnSpLocks/>
          </p:cNvCxnSpPr>
          <p:nvPr/>
        </p:nvCxnSpPr>
        <p:spPr>
          <a:xfrm>
            <a:off x="7130852" y="1428854"/>
            <a:ext cx="457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B66BBF-C295-F949-8AE3-1B7EE18BE864}"/>
              </a:ext>
            </a:extLst>
          </p:cNvPr>
          <p:cNvCxnSpPr>
            <a:cxnSpLocks/>
          </p:cNvCxnSpPr>
          <p:nvPr/>
        </p:nvCxnSpPr>
        <p:spPr>
          <a:xfrm flipH="1" flipV="1">
            <a:off x="7998073" y="3267100"/>
            <a:ext cx="1" cy="10862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62148E-5A65-C84E-8622-B0A7102869A7}"/>
              </a:ext>
            </a:extLst>
          </p:cNvPr>
          <p:cNvCxnSpPr>
            <a:cxnSpLocks/>
          </p:cNvCxnSpPr>
          <p:nvPr/>
        </p:nvCxnSpPr>
        <p:spPr>
          <a:xfrm flipV="1">
            <a:off x="7213319" y="1878054"/>
            <a:ext cx="336817" cy="1110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25E618-677F-3540-BD7B-D88F28F2A2D9}"/>
              </a:ext>
            </a:extLst>
          </p:cNvPr>
          <p:cNvCxnSpPr>
            <a:cxnSpLocks/>
          </p:cNvCxnSpPr>
          <p:nvPr/>
        </p:nvCxnSpPr>
        <p:spPr>
          <a:xfrm>
            <a:off x="7813244" y="3265032"/>
            <a:ext cx="18482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>
            <a:extLst>
              <a:ext uri="{FF2B5EF4-FFF2-40B4-BE49-F238E27FC236}">
                <a16:creationId xmlns:a16="http://schemas.microsoft.com/office/drawing/2014/main" id="{80377DFA-D736-944C-AE3B-B8DD39CF32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32097" y="3496935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95DEA65-C614-9C46-9F8A-1583BFA7401A}"/>
              </a:ext>
            </a:extLst>
          </p:cNvPr>
          <p:cNvSpPr txBox="1"/>
          <p:nvPr/>
        </p:nvSpPr>
        <p:spPr>
          <a:xfrm>
            <a:off x="8124048" y="352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D1E6DEE-E4AD-1140-B9F7-ABFE0A02C9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3951" y="952291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90589F-661D-1B4E-BE31-E2D6DB1375EE}"/>
              </a:ext>
            </a:extLst>
          </p:cNvPr>
          <p:cNvSpPr txBox="1"/>
          <p:nvPr/>
        </p:nvSpPr>
        <p:spPr>
          <a:xfrm>
            <a:off x="7195902" y="983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6DDF3CD-D20E-E54B-B9E6-EAD9CC8894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18441" y="2211959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977118F-99F1-7B4D-A811-BB679B97FCA3}"/>
              </a:ext>
            </a:extLst>
          </p:cNvPr>
          <p:cNvSpPr txBox="1"/>
          <p:nvPr/>
        </p:nvSpPr>
        <p:spPr>
          <a:xfrm>
            <a:off x="7010392" y="2243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2C6A8663-CB81-D845-8445-5427632605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98699" y="980395"/>
            <a:ext cx="914400" cy="9144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F6CF8965-B14A-3745-B344-9303376A14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16692" y="698612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D3A721A-4FAE-914C-A24C-3C9101AFE9F0}"/>
              </a:ext>
            </a:extLst>
          </p:cNvPr>
          <p:cNvSpPr txBox="1"/>
          <p:nvPr/>
        </p:nvSpPr>
        <p:spPr>
          <a:xfrm>
            <a:off x="5003807" y="114011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API</a:t>
            </a: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CD8902-94B4-5240-B16B-C7C1D69E3266}"/>
              </a:ext>
            </a:extLst>
          </p:cNvPr>
          <p:cNvCxnSpPr>
            <a:cxnSpLocks/>
          </p:cNvCxnSpPr>
          <p:nvPr/>
        </p:nvCxnSpPr>
        <p:spPr>
          <a:xfrm flipH="1">
            <a:off x="4765638" y="933562"/>
            <a:ext cx="35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69199A-1C61-3D47-8726-239F3851EDD4}"/>
              </a:ext>
            </a:extLst>
          </p:cNvPr>
          <p:cNvCxnSpPr>
            <a:cxnSpLocks/>
          </p:cNvCxnSpPr>
          <p:nvPr/>
        </p:nvCxnSpPr>
        <p:spPr>
          <a:xfrm>
            <a:off x="4762278" y="933562"/>
            <a:ext cx="0" cy="125993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07F4D1A-B81F-784C-B2D3-267D558F151B}"/>
              </a:ext>
            </a:extLst>
          </p:cNvPr>
          <p:cNvCxnSpPr>
            <a:cxnSpLocks/>
          </p:cNvCxnSpPr>
          <p:nvPr/>
        </p:nvCxnSpPr>
        <p:spPr>
          <a:xfrm>
            <a:off x="5574111" y="939148"/>
            <a:ext cx="566654" cy="20096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033D2838-594A-BF40-A2AA-FA5613C363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84534" y="1350911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A53D982-51BA-E64A-989F-CF416AD00E85}"/>
              </a:ext>
            </a:extLst>
          </p:cNvPr>
          <p:cNvSpPr txBox="1"/>
          <p:nvPr/>
        </p:nvSpPr>
        <p:spPr>
          <a:xfrm>
            <a:off x="4376485" y="138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6C323F2-4A7C-8D48-8711-81FF52DCF5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99539" y="4349504"/>
            <a:ext cx="469900" cy="4699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2D93CDE-ED6A-1549-9A05-F4B58B584CEB}"/>
              </a:ext>
            </a:extLst>
          </p:cNvPr>
          <p:cNvSpPr txBox="1"/>
          <p:nvPr/>
        </p:nvSpPr>
        <p:spPr>
          <a:xfrm>
            <a:off x="8991490" y="4381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89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273</Words>
  <Application>Microsoft Macintosh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2019-08-06T17:44:41Z</dcterms:created>
  <dcterms:modified xsi:type="dcterms:W3CDTF">2019-08-06T19:33:16Z</dcterms:modified>
</cp:coreProperties>
</file>