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7"/>
    <p:restoredTop sz="96143"/>
  </p:normalViewPr>
  <p:slideViewPr>
    <p:cSldViewPr snapToGrid="0">
      <p:cViewPr varScale="1">
        <p:scale>
          <a:sx n="122" d="100"/>
          <a:sy n="122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D339-F44B-32E0-EE5D-1FD05982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0E419-99AE-140F-6ACD-3EFEADED2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C414-0968-2D59-0E7F-249315D5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521C-C187-9890-349C-85A5ED01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8CA4-B100-C9E1-591C-6D5CD84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4B30-D4A4-5A30-240F-5EDF8F7A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DA760-1A5D-DA8A-2E20-10008B4A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641F-4CA1-7D8E-C9DB-26A46F2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6762-114B-0BA1-919E-7625DC00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6667-A7CA-514F-A83B-6AA3C3E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4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0C108-DC3E-6F43-FEC7-0F45C0C26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7BFA2-D868-4D10-549F-AD2F5634E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8672-396A-3803-1A82-F03B8F76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F65E-308D-2230-4526-504B5B74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6A90-33A2-89AC-F82E-F1189ADE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6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92B-2BBE-E3F3-9681-D608A79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1543-12CC-2728-BDCB-08D4806C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55F9-4414-5664-371C-FFCBA951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7532-1F72-1E4B-A555-36DE1F80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1CC5-BF8D-87EC-2D32-73F0DED3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7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6ED8-4F16-D468-70C4-4835B5C6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F1109-73DC-B008-BDA7-35DB8F85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662F-46F7-469A-3DB8-EDE3F0AB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82CE-8134-479A-017D-2BDF7B76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E386-5FEC-3160-8F32-82C1D96B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9C5D-7789-6BD5-06AF-B0851CF6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2E5F-465C-1D8A-7D5C-E45A21F39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2518-EE65-702D-43A6-AC09718DF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E27D-025A-22C2-FABD-551FAF3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57F9-B939-700E-EF16-D5B6B3D3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2E56-FF81-8C5C-5A81-F9CDA34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8309-EF5D-314C-E916-88B4BD48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36E7-FFC7-16C4-AAA2-4E0C82ED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9E4A-8737-9CBC-76C1-77E74D34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4CBF5-1AAA-1A0D-8315-477EB9411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F8068-6A35-75C8-92C3-714EC62A9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19ED2-14FE-176E-3493-A0EFCAE3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958D6-4A28-617F-9832-897BE7F3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B1E82-F62E-FBCB-9A80-56346368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2007-22B9-E7AF-5575-7EC7E4ED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2927-E456-4721-D4DF-D1820500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4E7EA-908D-DA8F-80E2-E1408E0F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0D1E-0751-F2E7-2DA8-EDCB6577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7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EADA6-C4E0-78C1-5AF9-F5F405C7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805FC-964C-BB3D-FF11-98B62938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747D-DC99-398D-9A65-1E9DED25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4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8C16-489E-7774-261B-3F9A3468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6FA6-EFBE-706C-65A3-A51F9341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9D876-1A2C-9761-DEC8-751CDA260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2245-B189-4D79-0F59-B7EE9B41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70D9-137B-34D2-59F5-A523E132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E145-6E39-58CD-3A42-1B4D1C3E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9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E089-5F90-588E-6963-1389AD03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DC872-5EC9-7D1C-A2D8-0B7DF9CCA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B8A0-6B4D-82AE-8C89-E8B1CD43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2A3AC-F5A7-3CA4-9D9C-A3A7701B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D73D-00AC-E6C5-C0B2-F3BA70C0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24E4-8C18-BFAC-32E5-0B7351CA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D3B8A-CA4B-A1CB-330A-CF4E176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1755-3415-620E-4A7F-8D6699D9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8227-8AE6-FBB1-5B8F-88B92D8EB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80E7-36FC-6E4F-8EE6-4CDBD40E8EF7}" type="datetimeFigureOut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EDC4-BF24-B1D6-BA4C-BA884D546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B7C5-95DF-EB89-6D75-959F2A07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A5C3-5939-D545-A662-C2C291A7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9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59208-8DBF-EFE6-92F6-ECBC62608806}"/>
              </a:ext>
            </a:extLst>
          </p:cNvPr>
          <p:cNvSpPr/>
          <p:nvPr/>
        </p:nvSpPr>
        <p:spPr>
          <a:xfrm>
            <a:off x="2337877" y="1611352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984F7-D03D-5758-BEB8-7D6794BB8614}"/>
              </a:ext>
            </a:extLst>
          </p:cNvPr>
          <p:cNvSpPr/>
          <p:nvPr/>
        </p:nvSpPr>
        <p:spPr>
          <a:xfrm>
            <a:off x="6493565" y="1611351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9F9609-94BE-C57B-812B-6B64DD066A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270648" y="3429000"/>
            <a:ext cx="122291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812D93-B940-9FDD-66CF-4658052A1CC2}"/>
              </a:ext>
            </a:extLst>
          </p:cNvPr>
          <p:cNvCxnSpPr>
            <a:cxnSpLocks/>
          </p:cNvCxnSpPr>
          <p:nvPr/>
        </p:nvCxnSpPr>
        <p:spPr>
          <a:xfrm>
            <a:off x="2337877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28767-03DC-BC98-747B-8FFCAB56B3ED}"/>
              </a:ext>
            </a:extLst>
          </p:cNvPr>
          <p:cNvCxnSpPr>
            <a:cxnSpLocks/>
          </p:cNvCxnSpPr>
          <p:nvPr/>
        </p:nvCxnSpPr>
        <p:spPr>
          <a:xfrm>
            <a:off x="6493565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567B1-8B55-2B41-A0C7-270A8B62DADF}"/>
              </a:ext>
            </a:extLst>
          </p:cNvPr>
          <p:cNvCxnSpPr>
            <a:cxnSpLocks/>
          </p:cNvCxnSpPr>
          <p:nvPr/>
        </p:nvCxnSpPr>
        <p:spPr>
          <a:xfrm>
            <a:off x="2337876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D5B9C9-2AC2-5B40-609E-2641B70688E9}"/>
              </a:ext>
            </a:extLst>
          </p:cNvPr>
          <p:cNvCxnSpPr>
            <a:cxnSpLocks/>
          </p:cNvCxnSpPr>
          <p:nvPr/>
        </p:nvCxnSpPr>
        <p:spPr>
          <a:xfrm>
            <a:off x="6493564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2D24E3-83A2-2B79-6BBA-0BEB9322D2D2}"/>
              </a:ext>
            </a:extLst>
          </p:cNvPr>
          <p:cNvSpPr txBox="1"/>
          <p:nvPr/>
        </p:nvSpPr>
        <p:spPr>
          <a:xfrm>
            <a:off x="6493564" y="1645864"/>
            <a:ext cx="23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CheckInDesk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D0979-02B3-66A5-9247-DF4CD98EC68A}"/>
              </a:ext>
            </a:extLst>
          </p:cNvPr>
          <p:cNvSpPr txBox="1"/>
          <p:nvPr/>
        </p:nvSpPr>
        <p:spPr>
          <a:xfrm>
            <a:off x="2383529" y="1665208"/>
            <a:ext cx="23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0DEF5-FB21-7EDC-1572-9B26DB4EEBFA}"/>
              </a:ext>
            </a:extLst>
          </p:cNvPr>
          <p:cNvSpPr txBox="1"/>
          <p:nvPr/>
        </p:nvSpPr>
        <p:spPr>
          <a:xfrm>
            <a:off x="2383529" y="2097471"/>
            <a:ext cx="2887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str</a:t>
            </a:r>
          </a:p>
          <a:p>
            <a:r>
              <a:rPr lang="en-US" dirty="0"/>
              <a:t>passport_number: int</a:t>
            </a:r>
          </a:p>
          <a:p>
            <a:r>
              <a:rPr lang="en-US" dirty="0"/>
              <a:t>passport_start_date: int</a:t>
            </a:r>
          </a:p>
          <a:p>
            <a:r>
              <a:rPr lang="en-US" dirty="0"/>
              <a:t>passport_end_date: int</a:t>
            </a:r>
          </a:p>
          <a:p>
            <a:r>
              <a:rPr lang="en-US" dirty="0"/>
              <a:t>flight_code: str</a:t>
            </a:r>
          </a:p>
          <a:p>
            <a:r>
              <a:rPr lang="en-US" dirty="0"/>
              <a:t>date_of_travel: int</a:t>
            </a:r>
          </a:p>
          <a:p>
            <a:r>
              <a:rPr lang="en-US" dirty="0"/>
              <a:t>luggage_to_check: boolean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A88D-0D5C-25F9-9B86-D696D36E4AA5}"/>
              </a:ext>
            </a:extLst>
          </p:cNvPr>
          <p:cNvSpPr txBox="1"/>
          <p:nvPr/>
        </p:nvSpPr>
        <p:spPr>
          <a:xfrm>
            <a:off x="2337876" y="4503099"/>
            <a:ext cx="2887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approach_check_in_desk(): int</a:t>
            </a:r>
          </a:p>
          <a:p>
            <a:r>
              <a:rPr lang="en-US" sz="1600" dirty="0"/>
              <a:t>hand_passport_to_agent(): str</a:t>
            </a:r>
          </a:p>
          <a:p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49B2F-C7E5-3663-B747-DBB30272333F}"/>
              </a:ext>
            </a:extLst>
          </p:cNvPr>
          <p:cNvSpPr txBox="1"/>
          <p:nvPr/>
        </p:nvSpPr>
        <p:spPr>
          <a:xfrm>
            <a:off x="6493564" y="2059851"/>
            <a:ext cx="288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desk_id: int</a:t>
            </a:r>
          </a:p>
          <a:p>
            <a:r>
              <a:rPr lang="en-US" dirty="0"/>
              <a:t>desk_open: boolean</a:t>
            </a:r>
          </a:p>
          <a:p>
            <a:r>
              <a:rPr lang="en-US" dirty="0"/>
              <a:t>current_agent: str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3F244-70AD-388A-93FA-B42CB3DAA26E}"/>
              </a:ext>
            </a:extLst>
          </p:cNvPr>
          <p:cNvSpPr txBox="1"/>
          <p:nvPr/>
        </p:nvSpPr>
        <p:spPr>
          <a:xfrm>
            <a:off x="6493564" y="4503099"/>
            <a:ext cx="288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check_in_customer(): string</a:t>
            </a:r>
          </a:p>
          <a:p>
            <a:r>
              <a:rPr lang="en-US" dirty="0"/>
              <a:t>check_in_luggage(): string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59208-8DBF-EFE6-92F6-ECBC62608806}"/>
              </a:ext>
            </a:extLst>
          </p:cNvPr>
          <p:cNvSpPr/>
          <p:nvPr/>
        </p:nvSpPr>
        <p:spPr>
          <a:xfrm>
            <a:off x="2337877" y="1611352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984F7-D03D-5758-BEB8-7D6794BB8614}"/>
              </a:ext>
            </a:extLst>
          </p:cNvPr>
          <p:cNvSpPr/>
          <p:nvPr/>
        </p:nvSpPr>
        <p:spPr>
          <a:xfrm>
            <a:off x="6493565" y="1611351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9F9609-94BE-C57B-812B-6B64DD066A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270648" y="3429000"/>
            <a:ext cx="122291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812D93-B940-9FDD-66CF-4658052A1CC2}"/>
              </a:ext>
            </a:extLst>
          </p:cNvPr>
          <p:cNvCxnSpPr>
            <a:cxnSpLocks/>
          </p:cNvCxnSpPr>
          <p:nvPr/>
        </p:nvCxnSpPr>
        <p:spPr>
          <a:xfrm>
            <a:off x="2337877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28767-03DC-BC98-747B-8FFCAB56B3ED}"/>
              </a:ext>
            </a:extLst>
          </p:cNvPr>
          <p:cNvCxnSpPr>
            <a:cxnSpLocks/>
          </p:cNvCxnSpPr>
          <p:nvPr/>
        </p:nvCxnSpPr>
        <p:spPr>
          <a:xfrm>
            <a:off x="6493565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567B1-8B55-2B41-A0C7-270A8B62DADF}"/>
              </a:ext>
            </a:extLst>
          </p:cNvPr>
          <p:cNvCxnSpPr>
            <a:cxnSpLocks/>
          </p:cNvCxnSpPr>
          <p:nvPr/>
        </p:nvCxnSpPr>
        <p:spPr>
          <a:xfrm>
            <a:off x="2337876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D5B9C9-2AC2-5B40-609E-2641B70688E9}"/>
              </a:ext>
            </a:extLst>
          </p:cNvPr>
          <p:cNvCxnSpPr>
            <a:cxnSpLocks/>
          </p:cNvCxnSpPr>
          <p:nvPr/>
        </p:nvCxnSpPr>
        <p:spPr>
          <a:xfrm>
            <a:off x="6493564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2D24E3-83A2-2B79-6BBA-0BEB9322D2D2}"/>
              </a:ext>
            </a:extLst>
          </p:cNvPr>
          <p:cNvSpPr txBox="1"/>
          <p:nvPr/>
        </p:nvSpPr>
        <p:spPr>
          <a:xfrm>
            <a:off x="6493564" y="1645864"/>
            <a:ext cx="23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CheckInDesk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D0979-02B3-66A5-9247-DF4CD98EC68A}"/>
              </a:ext>
            </a:extLst>
          </p:cNvPr>
          <p:cNvSpPr txBox="1"/>
          <p:nvPr/>
        </p:nvSpPr>
        <p:spPr>
          <a:xfrm>
            <a:off x="2383529" y="1665208"/>
            <a:ext cx="23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0DEF5-FB21-7EDC-1572-9B26DB4EEBFA}"/>
              </a:ext>
            </a:extLst>
          </p:cNvPr>
          <p:cNvSpPr txBox="1"/>
          <p:nvPr/>
        </p:nvSpPr>
        <p:spPr>
          <a:xfrm>
            <a:off x="2383529" y="2097471"/>
            <a:ext cx="2887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str</a:t>
            </a:r>
          </a:p>
          <a:p>
            <a:r>
              <a:rPr lang="en-US" dirty="0"/>
              <a:t>passport_number: int</a:t>
            </a:r>
          </a:p>
          <a:p>
            <a:r>
              <a:rPr lang="en-US" dirty="0"/>
              <a:t>passport_start_date: int</a:t>
            </a:r>
          </a:p>
          <a:p>
            <a:r>
              <a:rPr lang="en-US" dirty="0"/>
              <a:t>passport_end_date: int</a:t>
            </a:r>
          </a:p>
          <a:p>
            <a:r>
              <a:rPr lang="en-US" dirty="0"/>
              <a:t>flight_code: str</a:t>
            </a:r>
          </a:p>
          <a:p>
            <a:r>
              <a:rPr lang="en-US" dirty="0"/>
              <a:t>date_of_travel: int</a:t>
            </a:r>
          </a:p>
          <a:p>
            <a:r>
              <a:rPr lang="en-US" dirty="0"/>
              <a:t>luggage_to_check: boolean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A88D-0D5C-25F9-9B86-D696D36E4AA5}"/>
              </a:ext>
            </a:extLst>
          </p:cNvPr>
          <p:cNvSpPr txBox="1"/>
          <p:nvPr/>
        </p:nvSpPr>
        <p:spPr>
          <a:xfrm>
            <a:off x="2337876" y="4503099"/>
            <a:ext cx="2887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approach_check_in_desk(): int</a:t>
            </a:r>
          </a:p>
          <a:p>
            <a:r>
              <a:rPr lang="en-US" sz="1600" dirty="0"/>
              <a:t>hand_passport_to_agent(): str</a:t>
            </a:r>
          </a:p>
          <a:p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49B2F-C7E5-3663-B747-DBB30272333F}"/>
              </a:ext>
            </a:extLst>
          </p:cNvPr>
          <p:cNvSpPr txBox="1"/>
          <p:nvPr/>
        </p:nvSpPr>
        <p:spPr>
          <a:xfrm>
            <a:off x="6493564" y="2059851"/>
            <a:ext cx="288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desk_id: int</a:t>
            </a:r>
          </a:p>
          <a:p>
            <a:r>
              <a:rPr lang="en-US" dirty="0"/>
              <a:t>desk_open: boolean</a:t>
            </a:r>
          </a:p>
          <a:p>
            <a:r>
              <a:rPr lang="en-US" dirty="0"/>
              <a:t>current_agent: str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3F244-70AD-388A-93FA-B42CB3DAA26E}"/>
              </a:ext>
            </a:extLst>
          </p:cNvPr>
          <p:cNvSpPr txBox="1"/>
          <p:nvPr/>
        </p:nvSpPr>
        <p:spPr>
          <a:xfrm>
            <a:off x="6493564" y="4503099"/>
            <a:ext cx="288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check_in_customer(): string</a:t>
            </a:r>
          </a:p>
          <a:p>
            <a:r>
              <a:rPr lang="en-US" dirty="0"/>
              <a:t>check_in_luggage(): string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1E6C-88A0-7ACC-8855-7A1ECAB3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Nursery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7645-A15A-F863-A6D2-DF0578C7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1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59208-8DBF-EFE6-92F6-ECBC62608806}"/>
              </a:ext>
            </a:extLst>
          </p:cNvPr>
          <p:cNvSpPr/>
          <p:nvPr/>
        </p:nvSpPr>
        <p:spPr>
          <a:xfrm>
            <a:off x="2337877" y="1611352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984F7-D03D-5758-BEB8-7D6794BB8614}"/>
              </a:ext>
            </a:extLst>
          </p:cNvPr>
          <p:cNvSpPr/>
          <p:nvPr/>
        </p:nvSpPr>
        <p:spPr>
          <a:xfrm>
            <a:off x="6493565" y="1611351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9F9609-94BE-C57B-812B-6B64DD066A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270648" y="3429000"/>
            <a:ext cx="122291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812D93-B940-9FDD-66CF-4658052A1CC2}"/>
              </a:ext>
            </a:extLst>
          </p:cNvPr>
          <p:cNvCxnSpPr>
            <a:cxnSpLocks/>
          </p:cNvCxnSpPr>
          <p:nvPr/>
        </p:nvCxnSpPr>
        <p:spPr>
          <a:xfrm>
            <a:off x="2337877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28767-03DC-BC98-747B-8FFCAB56B3ED}"/>
              </a:ext>
            </a:extLst>
          </p:cNvPr>
          <p:cNvCxnSpPr>
            <a:cxnSpLocks/>
          </p:cNvCxnSpPr>
          <p:nvPr/>
        </p:nvCxnSpPr>
        <p:spPr>
          <a:xfrm>
            <a:off x="6493565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567B1-8B55-2B41-A0C7-270A8B62DADF}"/>
              </a:ext>
            </a:extLst>
          </p:cNvPr>
          <p:cNvCxnSpPr>
            <a:cxnSpLocks/>
          </p:cNvCxnSpPr>
          <p:nvPr/>
        </p:nvCxnSpPr>
        <p:spPr>
          <a:xfrm>
            <a:off x="2337876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D5B9C9-2AC2-5B40-609E-2641B70688E9}"/>
              </a:ext>
            </a:extLst>
          </p:cNvPr>
          <p:cNvCxnSpPr>
            <a:cxnSpLocks/>
          </p:cNvCxnSpPr>
          <p:nvPr/>
        </p:nvCxnSpPr>
        <p:spPr>
          <a:xfrm>
            <a:off x="6493564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2D24E3-83A2-2B79-6BBA-0BEB9322D2D2}"/>
              </a:ext>
            </a:extLst>
          </p:cNvPr>
          <p:cNvSpPr txBox="1"/>
          <p:nvPr/>
        </p:nvSpPr>
        <p:spPr>
          <a:xfrm>
            <a:off x="6493564" y="1645864"/>
            <a:ext cx="41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SweetTreats: SweetShop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D0979-02B3-66A5-9247-DF4CD98EC68A}"/>
              </a:ext>
            </a:extLst>
          </p:cNvPr>
          <p:cNvSpPr txBox="1"/>
          <p:nvPr/>
        </p:nvSpPr>
        <p:spPr>
          <a:xfrm>
            <a:off x="2383529" y="1665208"/>
            <a:ext cx="23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Blackjacks: Sweet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0DEF5-FB21-7EDC-1572-9B26DB4EEBFA}"/>
              </a:ext>
            </a:extLst>
          </p:cNvPr>
          <p:cNvSpPr txBox="1"/>
          <p:nvPr/>
        </p:nvSpPr>
        <p:spPr>
          <a:xfrm>
            <a:off x="2383529" y="2097471"/>
            <a:ext cx="2887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“blackjacks”</a:t>
            </a:r>
          </a:p>
          <a:p>
            <a:r>
              <a:rPr lang="en-US" dirty="0"/>
              <a:t>sweettype: “candy”</a:t>
            </a:r>
          </a:p>
          <a:p>
            <a:r>
              <a:rPr lang="en-US" dirty="0"/>
              <a:t>price: 2.00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49B2F-C7E5-3663-B747-DBB30272333F}"/>
              </a:ext>
            </a:extLst>
          </p:cNvPr>
          <p:cNvSpPr txBox="1"/>
          <p:nvPr/>
        </p:nvSpPr>
        <p:spPr>
          <a:xfrm>
            <a:off x="6493564" y="2059851"/>
            <a:ext cx="2887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name: ”sweet treats”</a:t>
            </a:r>
          </a:p>
          <a:p>
            <a:r>
              <a:rPr lang="en-US" sz="1600" dirty="0"/>
              <a:t>telephone_number: 0123432</a:t>
            </a:r>
          </a:p>
          <a:p>
            <a:r>
              <a:rPr lang="en-US" sz="1600" dirty="0"/>
              <a:t>sweets: []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3F244-70AD-388A-93FA-B42CB3DAA26E}"/>
              </a:ext>
            </a:extLst>
          </p:cNvPr>
          <p:cNvSpPr txBox="1"/>
          <p:nvPr/>
        </p:nvSpPr>
        <p:spPr>
          <a:xfrm>
            <a:off x="6493564" y="4503099"/>
            <a:ext cx="288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get_name()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59208-8DBF-EFE6-92F6-ECBC62608806}"/>
              </a:ext>
            </a:extLst>
          </p:cNvPr>
          <p:cNvSpPr/>
          <p:nvPr/>
        </p:nvSpPr>
        <p:spPr>
          <a:xfrm>
            <a:off x="2337877" y="1611352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984F7-D03D-5758-BEB8-7D6794BB8614}"/>
              </a:ext>
            </a:extLst>
          </p:cNvPr>
          <p:cNvSpPr/>
          <p:nvPr/>
        </p:nvSpPr>
        <p:spPr>
          <a:xfrm>
            <a:off x="6493565" y="1611351"/>
            <a:ext cx="2932771" cy="3635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9F9609-94BE-C57B-812B-6B64DD066A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270648" y="3429000"/>
            <a:ext cx="122291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812D93-B940-9FDD-66CF-4658052A1CC2}"/>
              </a:ext>
            </a:extLst>
          </p:cNvPr>
          <p:cNvCxnSpPr>
            <a:cxnSpLocks/>
          </p:cNvCxnSpPr>
          <p:nvPr/>
        </p:nvCxnSpPr>
        <p:spPr>
          <a:xfrm>
            <a:off x="2337877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28767-03DC-BC98-747B-8FFCAB56B3ED}"/>
              </a:ext>
            </a:extLst>
          </p:cNvPr>
          <p:cNvCxnSpPr>
            <a:cxnSpLocks/>
          </p:cNvCxnSpPr>
          <p:nvPr/>
        </p:nvCxnSpPr>
        <p:spPr>
          <a:xfrm>
            <a:off x="6493565" y="4495801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567B1-8B55-2B41-A0C7-270A8B62DADF}"/>
              </a:ext>
            </a:extLst>
          </p:cNvPr>
          <p:cNvCxnSpPr>
            <a:cxnSpLocks/>
          </p:cNvCxnSpPr>
          <p:nvPr/>
        </p:nvCxnSpPr>
        <p:spPr>
          <a:xfrm>
            <a:off x="2337876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D5B9C9-2AC2-5B40-609E-2641B70688E9}"/>
              </a:ext>
            </a:extLst>
          </p:cNvPr>
          <p:cNvCxnSpPr>
            <a:cxnSpLocks/>
          </p:cNvCxnSpPr>
          <p:nvPr/>
        </p:nvCxnSpPr>
        <p:spPr>
          <a:xfrm>
            <a:off x="6493564" y="2037523"/>
            <a:ext cx="2932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2D24E3-83A2-2B79-6BBA-0BEB9322D2D2}"/>
              </a:ext>
            </a:extLst>
          </p:cNvPr>
          <p:cNvSpPr txBox="1"/>
          <p:nvPr/>
        </p:nvSpPr>
        <p:spPr>
          <a:xfrm>
            <a:off x="6493564" y="1645864"/>
            <a:ext cx="41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SweetTreats: SweetShop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D0979-02B3-66A5-9247-DF4CD98EC68A}"/>
              </a:ext>
            </a:extLst>
          </p:cNvPr>
          <p:cNvSpPr txBox="1"/>
          <p:nvPr/>
        </p:nvSpPr>
        <p:spPr>
          <a:xfrm>
            <a:off x="2383529" y="1665208"/>
            <a:ext cx="23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Blackjacks: Sweet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0DEF5-FB21-7EDC-1572-9B26DB4EEBFA}"/>
              </a:ext>
            </a:extLst>
          </p:cNvPr>
          <p:cNvSpPr txBox="1"/>
          <p:nvPr/>
        </p:nvSpPr>
        <p:spPr>
          <a:xfrm>
            <a:off x="2383529" y="2097471"/>
            <a:ext cx="2887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“blackjacks”</a:t>
            </a:r>
          </a:p>
          <a:p>
            <a:r>
              <a:rPr lang="en-US" dirty="0"/>
              <a:t>sweettype: “candy”</a:t>
            </a:r>
          </a:p>
          <a:p>
            <a:r>
              <a:rPr lang="en-US" dirty="0"/>
              <a:t>price: 2.00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49B2F-C7E5-3663-B747-DBB30272333F}"/>
              </a:ext>
            </a:extLst>
          </p:cNvPr>
          <p:cNvSpPr txBox="1"/>
          <p:nvPr/>
        </p:nvSpPr>
        <p:spPr>
          <a:xfrm>
            <a:off x="6493564" y="2059851"/>
            <a:ext cx="2887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name: ”sweet treats”</a:t>
            </a:r>
          </a:p>
          <a:p>
            <a:r>
              <a:rPr lang="en-US" sz="1600" dirty="0"/>
              <a:t>telephone_number: 0123432</a:t>
            </a:r>
          </a:p>
          <a:p>
            <a:r>
              <a:rPr lang="en-US" sz="1600" dirty="0"/>
              <a:t>sweets: []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3F244-70AD-388A-93FA-B42CB3DAA26E}"/>
              </a:ext>
            </a:extLst>
          </p:cNvPr>
          <p:cNvSpPr txBox="1"/>
          <p:nvPr/>
        </p:nvSpPr>
        <p:spPr>
          <a:xfrm>
            <a:off x="6493564" y="4503099"/>
            <a:ext cx="288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get_name()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256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Nursery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Dyson</dc:creator>
  <cp:lastModifiedBy>Andrew Dyson</cp:lastModifiedBy>
  <cp:revision>15</cp:revision>
  <dcterms:created xsi:type="dcterms:W3CDTF">2023-03-16T12:38:20Z</dcterms:created>
  <dcterms:modified xsi:type="dcterms:W3CDTF">2023-03-24T10:25:25Z</dcterms:modified>
</cp:coreProperties>
</file>