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6" r:id="rId3"/>
    <p:sldId id="27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E6F7FD"/>
    <a:srgbClr val="7C7B7B"/>
    <a:srgbClr val="00B19E"/>
    <a:srgbClr val="EDC118"/>
    <a:srgbClr val="EDC11B"/>
    <a:srgbClr val="20708D"/>
    <a:srgbClr val="3D68B1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5840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9/5/24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777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B30E2-F7F3-9131-EB4A-EC310A9D1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64953" y="3122022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8457106" y="1418717"/>
            <a:ext cx="4024" cy="4157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8" y="4808585"/>
            <a:ext cx="1838836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C19-998B-6695-7556-F03B303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C580D-CD54-75C4-7118-974F957A3E9F}"/>
              </a:ext>
            </a:extLst>
          </p:cNvPr>
          <p:cNvSpPr txBox="1"/>
          <p:nvPr/>
        </p:nvSpPr>
        <p:spPr>
          <a:xfrm>
            <a:off x="3609579" y="3121517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7563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5C35B-6DE4-9D57-E36F-3F1BD423A0C6}"/>
              </a:ext>
            </a:extLst>
          </p:cNvPr>
          <p:cNvSpPr/>
          <p:nvPr/>
        </p:nvSpPr>
        <p:spPr>
          <a:xfrm>
            <a:off x="3632780" y="3358015"/>
            <a:ext cx="723375" cy="38243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7435EC-7131-9B0E-AD49-32E3CDDEA255}"/>
              </a:ext>
            </a:extLst>
          </p:cNvPr>
          <p:cNvCxnSpPr>
            <a:cxnSpLocks/>
          </p:cNvCxnSpPr>
          <p:nvPr/>
        </p:nvCxnSpPr>
        <p:spPr>
          <a:xfrm>
            <a:off x="4147132" y="3059963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62261-FAD2-65EA-76B9-53388AA8C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1E35D-3D2E-4FAA-AC9C-8E9050BF8F2E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118" name="Picture 4" descr="Creating Smaller Docker Images - Ian Lewis">
            <a:extLst>
              <a:ext uri="{FF2B5EF4-FFF2-40B4-BE49-F238E27FC236}">
                <a16:creationId xmlns:a16="http://schemas.microsoft.com/office/drawing/2014/main" id="{EE8515E0-C9EE-46DB-9A5A-5CABF46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62F1F07-DCC5-0BE3-6C38-3AFAC731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3DE8E3-6140-B2DE-CB6F-0569B39CD02E}"/>
              </a:ext>
            </a:extLst>
          </p:cNvPr>
          <p:cNvSpPr/>
          <p:nvPr/>
        </p:nvSpPr>
        <p:spPr>
          <a:xfrm>
            <a:off x="3623682" y="3377488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282E9-36DC-254F-C43A-25C9FA69B5E8}"/>
              </a:ext>
            </a:extLst>
          </p:cNvPr>
          <p:cNvSpPr txBox="1"/>
          <p:nvPr/>
        </p:nvSpPr>
        <p:spPr>
          <a:xfrm>
            <a:off x="3708729" y="31186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7563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E7ADE6-DC1D-DE38-1508-F1FDD8B273FC}"/>
              </a:ext>
            </a:extLst>
          </p:cNvPr>
          <p:cNvCxnSpPr>
            <a:cxnSpLocks/>
          </p:cNvCxnSpPr>
          <p:nvPr/>
        </p:nvCxnSpPr>
        <p:spPr>
          <a:xfrm>
            <a:off x="4212738" y="3084549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A686-03C7-2614-D093-D1AFE99A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959CE9-900B-4075-8F9A-EA73AD988E95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F2F5E-20AF-4D1E-AD5A-A6CC024D83F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EF2CB92F-CDC3-4C4E-93E7-FCF06F0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CE2B34E-7279-4713-984B-4A550EF3DA3C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02B803-C181-4546-A4C5-75575D1FB2D1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D3F6A7-E761-46C5-B25C-4B762CFB4E00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9A200E-34DC-4567-AF96-74484B6799E3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54331F-0E23-4329-A276-1C719FBD0A0C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564DE2-327D-4428-B656-C1F504B319FE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C3566F-A122-4B0D-A826-A2D58B946E22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E0C07C-B89E-4CAB-997E-2B4BF72B3AE6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DB05A8-7045-478B-BB2D-95E4238496D2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53C00-8469-4F2B-B953-FD06C44595AD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A63D96-C113-42DE-A78A-FD64B2B0DE03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0A3A66-8C51-4681-8087-B2C047F1C599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929E93-68B7-4CF7-A0B8-DA0D2B28F8DF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72EFF3-2EBF-4FC4-9D33-7B15D97A2F77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5B11B13-80E1-4BBF-98CB-4EDBDFC9D494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77116A9-B35A-4830-8191-70752441F911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FBD743-F215-4065-9E8B-620480A17052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A3578-FCE6-4BEE-93B5-D6838C32AC62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C07E79-4895-4EFA-84D8-AB2CC9B8BF6D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D9AAC7-1AE6-4DAA-8E06-ACE12D1F213D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D230F0-6B31-467C-AC5A-962B981DFD2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400C2F-B016-461F-A6E2-811401309A35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50718E0-58C1-496A-A7EF-0FA7B0B337C6}"/>
              </a:ext>
            </a:extLst>
          </p:cNvPr>
          <p:cNvSpPr txBox="1"/>
          <p:nvPr/>
        </p:nvSpPr>
        <p:spPr>
          <a:xfrm>
            <a:off x="4277634" y="4292481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0C28B7A-39D3-47A3-B717-373A39BB9F2F}"/>
              </a:ext>
            </a:extLst>
          </p:cNvPr>
          <p:cNvSpPr/>
          <p:nvPr/>
        </p:nvSpPr>
        <p:spPr>
          <a:xfrm>
            <a:off x="2061127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7E90F8D-10DA-4544-8163-AC268080E486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FF11B4F-9E44-4CDF-B217-E8B2FD0D15E1}"/>
              </a:ext>
            </a:extLst>
          </p:cNvPr>
          <p:cNvSpPr/>
          <p:nvPr/>
        </p:nvSpPr>
        <p:spPr>
          <a:xfrm>
            <a:off x="1221246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7DB603-9C4F-4528-8CCD-207BA4985842}"/>
              </a:ext>
            </a:extLst>
          </p:cNvPr>
          <p:cNvSpPr/>
          <p:nvPr/>
        </p:nvSpPr>
        <p:spPr>
          <a:xfrm>
            <a:off x="2103743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FAA17BD-F619-415F-8A93-C1CBBA7F9979}"/>
              </a:ext>
            </a:extLst>
          </p:cNvPr>
          <p:cNvSpPr txBox="1"/>
          <p:nvPr/>
        </p:nvSpPr>
        <p:spPr>
          <a:xfrm>
            <a:off x="1997322" y="37854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3E3944-35EB-4313-BB4E-C9C2B310621F}"/>
              </a:ext>
            </a:extLst>
          </p:cNvPr>
          <p:cNvSpPr/>
          <p:nvPr/>
        </p:nvSpPr>
        <p:spPr>
          <a:xfrm>
            <a:off x="2972311" y="33832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D810DAC-9AB5-4CDD-90DD-9068FB19B57A}"/>
              </a:ext>
            </a:extLst>
          </p:cNvPr>
          <p:cNvSpPr/>
          <p:nvPr/>
        </p:nvSpPr>
        <p:spPr>
          <a:xfrm>
            <a:off x="3021302" y="3418413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7D13CEB-C4F7-46F4-9CE6-0C21D79ED3C0}"/>
              </a:ext>
            </a:extLst>
          </p:cNvPr>
          <p:cNvSpPr/>
          <p:nvPr/>
        </p:nvSpPr>
        <p:spPr>
          <a:xfrm>
            <a:off x="2938650" y="3319308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E5BC8C-C193-4E79-98BC-140ED213E88D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3438-9F8C-230D-878B-F2CEAA3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D01F5-8AA7-E975-EB91-AD1AB05DDEAA}"/>
              </a:ext>
            </a:extLst>
          </p:cNvPr>
          <p:cNvSpPr txBox="1"/>
          <p:nvPr/>
        </p:nvSpPr>
        <p:spPr>
          <a:xfrm>
            <a:off x="3857771" y="311758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7563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014DD3-9D72-8543-A952-8A9DD650D454}"/>
              </a:ext>
            </a:extLst>
          </p:cNvPr>
          <p:cNvCxnSpPr>
            <a:cxnSpLocks/>
          </p:cNvCxnSpPr>
          <p:nvPr/>
        </p:nvCxnSpPr>
        <p:spPr>
          <a:xfrm>
            <a:off x="4361780" y="30835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FB7C6A2-758A-71B1-80D0-4E0184BA4C6A}"/>
              </a:ext>
            </a:extLst>
          </p:cNvPr>
          <p:cNvSpPr/>
          <p:nvPr/>
        </p:nvSpPr>
        <p:spPr>
          <a:xfrm>
            <a:off x="3828012" y="341789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</p:spTree>
    <p:extLst>
      <p:ext uri="{BB962C8B-B14F-4D97-AF65-F5344CB8AC3E}">
        <p14:creationId xmlns:p14="http://schemas.microsoft.com/office/powerpoint/2010/main" val="2916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38359</TotalTime>
  <Words>604</Words>
  <Application>Microsoft Macintosh PowerPoint</Application>
  <PresentationFormat>Widescreen</PresentationFormat>
  <Paragraphs>372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Andrej Chmelo</cp:lastModifiedBy>
  <cp:revision>124</cp:revision>
  <cp:lastPrinted>2019-01-15T13:25:18Z</cp:lastPrinted>
  <dcterms:created xsi:type="dcterms:W3CDTF">2019-01-10T12:40:48Z</dcterms:created>
  <dcterms:modified xsi:type="dcterms:W3CDTF">2024-09-05T07:55:06Z</dcterms:modified>
</cp:coreProperties>
</file>