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9" r:id="rId2"/>
    <p:sldId id="276" r:id="rId3"/>
    <p:sldId id="277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E3FF"/>
    <a:srgbClr val="E6F7FD"/>
    <a:srgbClr val="7C7B7B"/>
    <a:srgbClr val="00B19E"/>
    <a:srgbClr val="EDC118"/>
    <a:srgbClr val="EDC11B"/>
    <a:srgbClr val="20708D"/>
    <a:srgbClr val="3D68B1"/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29" autoAdjust="0"/>
    <p:restoredTop sz="95840"/>
  </p:normalViewPr>
  <p:slideViewPr>
    <p:cSldViewPr snapToGrid="0" snapToObjects="1">
      <p:cViewPr>
        <p:scale>
          <a:sx n="90" d="100"/>
          <a:sy n="90" d="100"/>
        </p:scale>
        <p:origin x="90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0E1E-3B7C-8D4D-B700-360134022E14}" type="datetimeFigureOut">
              <a:rPr lang="en-CN" smtClean="0"/>
              <a:t>03/12/2024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DCC43-9574-FF4D-B35C-6B0B7AFB0C4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500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84279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4093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7776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76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982B-41A8-AC4B-ADFE-5F456E94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D087-26D9-EA4E-8356-065CAA23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B511-3647-DB41-A347-3413523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8AC4-4781-814D-8AE0-30C0FA13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B587-E631-E340-A866-EC6B86EC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DC8-10E9-E24F-8EFC-3FD9FC2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31A8C-4A34-D843-9652-6BAD1800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C00B-27D9-7941-95B6-CC8DD968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1C67-BDBF-BB42-ADEA-D7E16B6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0270-4CB7-FE46-AC9C-03D1383C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C17E7-98F1-7941-93D9-C3CC016D4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FDB4-E797-0644-A9B4-B1CA478A8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5D6F-B450-5849-9EAD-655F284E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2D50-F64C-2747-AFAC-F907D682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ABD-E8F4-1D43-BB38-15C5DED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34A7-FEC4-0845-801E-404BAD2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2597-4203-3B4A-BE96-C5DA93D4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E491-0C00-8744-90E0-29282DA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5058-F118-0647-940C-F2F23667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D024-144F-AE43-945F-E0E8DB89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B8C-6E44-4D4F-BF26-1DB7E595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A013-9D73-A645-92B3-CD58222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24B9-6AA7-C34C-851B-795B67B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6D409-DB6C-5D47-B431-53ECAE1E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534F-FE7A-ED48-90A7-D839D20E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8DE2-BEED-E046-A587-5F655E9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FDC-7347-2344-9A87-50DB19F3D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A95C-C6B0-5C48-A51C-63DCF545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1DF9-B760-7140-ABB8-DC76FDA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6ADCE-5069-8B4B-9D86-44D0CC3F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0A3DB-EFE6-D943-8538-D3FDB0B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5F2-9C52-F143-A561-DD085196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1F23-19C2-8A4D-91A5-14C05FB4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4B8E-A4E8-EA41-AEDF-193D3449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44B25-81FD-824E-AAAD-5599415E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9991C-1B1D-D44F-9301-707FE543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97B27-A0B7-E746-A49D-F7B6176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ABB41-66F7-9A40-AACB-4D6BC03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4C74C-FC58-9649-AA96-F535C51D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429-6524-4F45-AB3B-DFBEAE8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184B-0FCE-5E4B-A1CB-9847755B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1A9B1-6EC6-6B42-81EE-330A6EBF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DBC86-17DF-4B4A-87D1-56BB7441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BAA79-D9B0-AA4C-BC41-50F888F3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1A8F1-67EF-EB40-AA08-85CEEB32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C19B3-044B-B84D-853B-633979E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F5E9-59ED-774E-81A5-B52F5C8E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5539-2B19-2744-AEB3-18652CE3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91BD-DB24-674E-B9A3-C8550C1D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BD73-7FD1-C445-A67B-FD9CD3B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4B10-BB40-3F43-A7C2-D2C022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C4059-A6FE-134E-A4D0-7CE9BDF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71E9-D2E4-3F44-9E71-A42B12CB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AB594-D83A-284E-A118-79B87AD0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E5D2-FD2F-D842-AA16-7E3D5764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FC1B1-B517-A747-98E2-2EAF69B8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7AEA-B628-6448-AEAE-B45B0553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3527-20D1-B14D-AFB1-6DCA7639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9777-9271-BF42-B3C9-A56C6D89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8B6CE-13EF-C547-A419-4FF30B80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304F-D752-6A44-A6FD-5781A584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1BE8-3F77-D044-8747-9903AC5CD86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1C73-0E4D-E04D-8F02-50FB44166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4748-414C-DF4F-B5EC-125C6DA1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AB30E2-F7F3-9131-EB4A-EC310A9D16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083504" y="1471146"/>
            <a:ext cx="4977095" cy="18758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Desktop running in web browser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CLI running in desktop shell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1118495" y="6039568"/>
            <a:ext cx="1512227" cy="72778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083503" y="363279"/>
            <a:ext cx="4980607" cy="106149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1089279" y="2101977"/>
            <a:ext cx="10873143" cy="322014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5953663" y="996312"/>
            <a:ext cx="1396423" cy="9042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4096116" y="-380409"/>
            <a:ext cx="599846" cy="627881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019242" y="3383294"/>
            <a:ext cx="730170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</p:cNvCxnSpPr>
          <p:nvPr/>
        </p:nvCxnSpPr>
        <p:spPr>
          <a:xfrm>
            <a:off x="2597275" y="3062373"/>
            <a:ext cx="8982" cy="310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421474" y="3078000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5152646" y="21128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152153" y="312202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2933592" y="3124249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4276273" y="3982759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5024169" y="4670060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4988081" y="4236410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5155364" y="369724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7556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1234347" y="4941857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2313529" y="4816267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1346903" y="6408900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</p:cNvCxnSpPr>
          <p:nvPr/>
        </p:nvCxnSpPr>
        <p:spPr>
          <a:xfrm flipH="1">
            <a:off x="1783255" y="5206914"/>
            <a:ext cx="5982" cy="1201986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1317575" y="608562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532227" y="5564435"/>
            <a:ext cx="1571547" cy="3028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7350162" y="1298470"/>
            <a:ext cx="25451" cy="4291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535447" y="5868541"/>
            <a:ext cx="1568327" cy="76948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TSO / MVS / Console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Files, USS, JES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857313" y="528059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7443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335" y="751616"/>
            <a:ext cx="542319" cy="336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IP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551" y="751616"/>
            <a:ext cx="492671" cy="325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2147891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 Terminal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115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123038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869612" y="698685"/>
            <a:ext cx="1162998" cy="493953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8259" y="749546"/>
            <a:ext cx="785704" cy="415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9241966" y="5531605"/>
            <a:ext cx="647781" cy="476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Ops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9334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IMS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9906850" y="996150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CICS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522709" y="984777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252672" y="6233667"/>
            <a:ext cx="647780" cy="40435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Connect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6189330" y="5575869"/>
            <a:ext cx="1196983" cy="476273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 Extension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  <a:stCxn id="155" idx="2"/>
          </p:cNvCxnSpPr>
          <p:nvPr/>
        </p:nvCxnSpPr>
        <p:spPr>
          <a:xfrm flipH="1">
            <a:off x="8457106" y="1418717"/>
            <a:ext cx="4024" cy="4157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582853" y="5531605"/>
            <a:ext cx="541686" cy="47627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895181" y="531247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CLI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9490" y="77499"/>
            <a:ext cx="471120" cy="307657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12652"/>
            <a:ext cx="0" cy="246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447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1191075" y="41265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6580" y="497657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8785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Extensions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A7A4A73-0660-F348-A403-92BF9AF64AE2}"/>
              </a:ext>
            </a:extLst>
          </p:cNvPr>
          <p:cNvSpPr txBox="1"/>
          <p:nvPr/>
        </p:nvSpPr>
        <p:spPr>
          <a:xfrm>
            <a:off x="34719" y="6044536"/>
            <a:ext cx="102472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ZWESISTC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EBFC8B3-1FFB-6249-8C02-67166F302C23}"/>
              </a:ext>
            </a:extLst>
          </p:cNvPr>
          <p:cNvSpPr txBox="1"/>
          <p:nvPr/>
        </p:nvSpPr>
        <p:spPr>
          <a:xfrm>
            <a:off x="18776" y="2142177"/>
            <a:ext cx="1023037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ZWESLSTC</a:t>
            </a:r>
          </a:p>
        </p:txBody>
      </p: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9DEFCEED-FF38-6441-93B4-64CD5178FF46}"/>
              </a:ext>
            </a:extLst>
          </p:cNvPr>
          <p:cNvCxnSpPr>
            <a:cxnSpLocks/>
          </p:cNvCxnSpPr>
          <p:nvPr/>
        </p:nvCxnSpPr>
        <p:spPr>
          <a:xfrm>
            <a:off x="7746055" y="541905"/>
            <a:ext cx="0" cy="8864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58CF02-D7F2-524F-9C43-0091770F3EAB}"/>
              </a:ext>
            </a:extLst>
          </p:cNvPr>
          <p:cNvSpPr/>
          <p:nvPr/>
        </p:nvSpPr>
        <p:spPr>
          <a:xfrm>
            <a:off x="9974102" y="5542204"/>
            <a:ext cx="541685" cy="4656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CICS CMCI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D5112B-37DA-7849-B4D4-C47A036D7097}"/>
              </a:ext>
            </a:extLst>
          </p:cNvPr>
          <p:cNvCxnSpPr>
            <a:cxnSpLocks/>
          </p:cNvCxnSpPr>
          <p:nvPr/>
        </p:nvCxnSpPr>
        <p:spPr>
          <a:xfrm>
            <a:off x="9606489" y="6039568"/>
            <a:ext cx="0" cy="198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E4D710-81E8-B54C-A5BC-698A58D4C5BE}"/>
              </a:ext>
            </a:extLst>
          </p:cNvPr>
          <p:cNvSpPr/>
          <p:nvPr/>
        </p:nvSpPr>
        <p:spPr>
          <a:xfrm>
            <a:off x="11154330" y="98397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MQ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4F4F09-5482-C047-9879-AC4E5FA6F59A}"/>
              </a:ext>
            </a:extLst>
          </p:cNvPr>
          <p:cNvSpPr/>
          <p:nvPr/>
        </p:nvSpPr>
        <p:spPr>
          <a:xfrm>
            <a:off x="11191714" y="5531859"/>
            <a:ext cx="678481" cy="47627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MQ Console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44D4EE-C0E9-514C-9611-A07D49E58FF4}"/>
              </a:ext>
            </a:extLst>
          </p:cNvPr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F894607-0364-CE4A-9484-FF2048EBBB02}"/>
              </a:ext>
            </a:extLst>
          </p:cNvPr>
          <p:cNvSpPr/>
          <p:nvPr/>
        </p:nvSpPr>
        <p:spPr>
          <a:xfrm rot="5400000">
            <a:off x="9383005" y="612352"/>
            <a:ext cx="599846" cy="4294958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9561833" y="1277996"/>
            <a:ext cx="4024" cy="4253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0187113" y="1277996"/>
            <a:ext cx="57832" cy="4264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FB54455B-F561-204A-AC10-2892A7C9C45D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10823772" y="1275584"/>
            <a:ext cx="29924" cy="4256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13AD8D-B983-1040-B2A0-BA3AF06D0552}"/>
              </a:ext>
            </a:extLst>
          </p:cNvPr>
          <p:cNvCxnSpPr>
            <a:cxnSpLocks/>
          </p:cNvCxnSpPr>
          <p:nvPr/>
        </p:nvCxnSpPr>
        <p:spPr>
          <a:xfrm flipH="1">
            <a:off x="11423585" y="1278084"/>
            <a:ext cx="14181" cy="4253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 flipH="1">
            <a:off x="5148715" y="3045566"/>
            <a:ext cx="6649" cy="937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FC2FD-FEAC-2348-994A-B3A8B39CB18D}"/>
              </a:ext>
            </a:extLst>
          </p:cNvPr>
          <p:cNvCxnSpPr>
            <a:cxnSpLocks/>
            <a:stCxn id="27" idx="2"/>
            <a:endCxn id="124" idx="0"/>
          </p:cNvCxnSpPr>
          <p:nvPr/>
        </p:nvCxnSpPr>
        <p:spPr>
          <a:xfrm>
            <a:off x="1256630" y="2759000"/>
            <a:ext cx="10573777" cy="83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9D4E75-79D8-974E-B4CD-A50062F6AD6D}"/>
              </a:ext>
            </a:extLst>
          </p:cNvPr>
          <p:cNvSpPr txBox="1"/>
          <p:nvPr/>
        </p:nvSpPr>
        <p:spPr>
          <a:xfrm>
            <a:off x="9214139" y="2518905"/>
            <a:ext cx="215796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       needed for    SSO/MFA)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B2FC6CD-D8D6-724F-BE72-55E84EF914B6}"/>
              </a:ext>
            </a:extLst>
          </p:cNvPr>
          <p:cNvSpPr/>
          <p:nvPr/>
        </p:nvSpPr>
        <p:spPr>
          <a:xfrm>
            <a:off x="2828570" y="3379470"/>
            <a:ext cx="723375" cy="355020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93705B-5787-6447-9F08-340A717D7704}"/>
              </a:ext>
            </a:extLst>
          </p:cNvPr>
          <p:cNvSpPr/>
          <p:nvPr/>
        </p:nvSpPr>
        <p:spPr>
          <a:xfrm>
            <a:off x="4347410" y="4525569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4574407" y="2500760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17F3A9C-A6B3-9F45-A0B2-B5E10E56C36B}"/>
              </a:ext>
            </a:extLst>
          </p:cNvPr>
          <p:cNvSpPr/>
          <p:nvPr/>
        </p:nvSpPr>
        <p:spPr>
          <a:xfrm>
            <a:off x="4339112" y="4036584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D78958-39B3-E847-863C-325E88A9827D}"/>
              </a:ext>
            </a:extLst>
          </p:cNvPr>
          <p:cNvSpPr/>
          <p:nvPr/>
        </p:nvSpPr>
        <p:spPr>
          <a:xfrm>
            <a:off x="5062590" y="5584898"/>
            <a:ext cx="647780" cy="23225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Telnet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CC39B9-A66F-274C-8766-AC1F4319BB48}"/>
              </a:ext>
            </a:extLst>
          </p:cNvPr>
          <p:cNvSpPr/>
          <p:nvPr/>
        </p:nvSpPr>
        <p:spPr>
          <a:xfrm>
            <a:off x="4412167" y="5576392"/>
            <a:ext cx="442741" cy="22985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SSH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5CFE37-047F-AA45-B74D-56CFF1858866}"/>
              </a:ext>
            </a:extLst>
          </p:cNvPr>
          <p:cNvSpPr txBox="1"/>
          <p:nvPr/>
        </p:nvSpPr>
        <p:spPr>
          <a:xfrm>
            <a:off x="5074419" y="533224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E047CDB2-79BF-1045-B58C-52A4B57E07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77438" y="4808585"/>
            <a:ext cx="1838836" cy="256306"/>
          </a:xfrm>
          <a:prstGeom prst="bentConnector3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D7044A3-253D-A14C-A1A8-C730E2C88A92}"/>
              </a:ext>
            </a:extLst>
          </p:cNvPr>
          <p:cNvSpPr txBox="1"/>
          <p:nvPr/>
        </p:nvSpPr>
        <p:spPr>
          <a:xfrm>
            <a:off x="4279810" y="4254380"/>
            <a:ext cx="760144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App server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CCDF08-B5C5-5549-A8D7-30660EADEC08}"/>
              </a:ext>
            </a:extLst>
          </p:cNvPr>
          <p:cNvSpPr txBox="1"/>
          <p:nvPr/>
        </p:nvSpPr>
        <p:spPr>
          <a:xfrm>
            <a:off x="5309049" y="599860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18F8221-BEA5-8642-B541-E261F133B78B}"/>
              </a:ext>
            </a:extLst>
          </p:cNvPr>
          <p:cNvSpPr txBox="1"/>
          <p:nvPr/>
        </p:nvSpPr>
        <p:spPr>
          <a:xfrm>
            <a:off x="5299896" y="624546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F02D7E-9694-6247-BCCA-F0034D843606}"/>
              </a:ext>
            </a:extLst>
          </p:cNvPr>
          <p:cNvSpPr txBox="1"/>
          <p:nvPr/>
        </p:nvSpPr>
        <p:spPr>
          <a:xfrm>
            <a:off x="5299896" y="6484136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C / C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EA7399-2F0C-6848-AD3C-7C4FECBAC07E}"/>
              </a:ext>
            </a:extLst>
          </p:cNvPr>
          <p:cNvSpPr txBox="1"/>
          <p:nvPr/>
        </p:nvSpPr>
        <p:spPr>
          <a:xfrm>
            <a:off x="1256630" y="5647090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Cross   Memory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A30BC74-E0C1-274A-B69E-024046A972CD}"/>
              </a:ext>
            </a:extLst>
          </p:cNvPr>
          <p:cNvSpPr/>
          <p:nvPr/>
        </p:nvSpPr>
        <p:spPr>
          <a:xfrm>
            <a:off x="7759447" y="1243079"/>
            <a:ext cx="1403365" cy="175638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Node SDK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7FF51A-E419-A74C-93A5-5E4493C4A85C}"/>
              </a:ext>
            </a:extLst>
          </p:cNvPr>
          <p:cNvSpPr txBox="1"/>
          <p:nvPr/>
        </p:nvSpPr>
        <p:spPr>
          <a:xfrm>
            <a:off x="1083504" y="2094562"/>
            <a:ext cx="154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under USS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D9C446D-2A16-E74A-B6F8-A5C7915408ED}"/>
              </a:ext>
            </a:extLst>
          </p:cNvPr>
          <p:cNvSpPr/>
          <p:nvPr/>
        </p:nvSpPr>
        <p:spPr>
          <a:xfrm>
            <a:off x="1165958" y="3374254"/>
            <a:ext cx="768237" cy="36023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6DC9581-9FFA-3B46-9DB8-E36F1E1A919E}"/>
              </a:ext>
            </a:extLst>
          </p:cNvPr>
          <p:cNvSpPr txBox="1"/>
          <p:nvPr/>
        </p:nvSpPr>
        <p:spPr>
          <a:xfrm>
            <a:off x="1251005" y="3115398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33D1ABC-75EF-7F4A-A753-7B2F17A7530C}"/>
              </a:ext>
            </a:extLst>
          </p:cNvPr>
          <p:cNvCxnSpPr>
            <a:cxnSpLocks/>
          </p:cNvCxnSpPr>
          <p:nvPr/>
        </p:nvCxnSpPr>
        <p:spPr>
          <a:xfrm>
            <a:off x="1755014" y="3081315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722DB91-5DE7-824D-8D19-64433DE97949}"/>
              </a:ext>
            </a:extLst>
          </p:cNvPr>
          <p:cNvCxnSpPr>
            <a:cxnSpLocks/>
            <a:endCxn id="148" idx="0"/>
          </p:cNvCxnSpPr>
          <p:nvPr/>
        </p:nvCxnSpPr>
        <p:spPr>
          <a:xfrm flipH="1">
            <a:off x="4633538" y="4962863"/>
            <a:ext cx="7021" cy="613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9C4D750-B416-D642-8CA9-85472A200B62}"/>
              </a:ext>
            </a:extLst>
          </p:cNvPr>
          <p:cNvCxnSpPr>
            <a:cxnSpLocks/>
          </p:cNvCxnSpPr>
          <p:nvPr/>
        </p:nvCxnSpPr>
        <p:spPr>
          <a:xfrm>
            <a:off x="5381017" y="4947072"/>
            <a:ext cx="629" cy="622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C35A8A70-355C-CB42-B57A-8B05C102DA8B}"/>
              </a:ext>
            </a:extLst>
          </p:cNvPr>
          <p:cNvSpPr txBox="1"/>
          <p:nvPr/>
        </p:nvSpPr>
        <p:spPr>
          <a:xfrm>
            <a:off x="4302174" y="533705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D86C19-998B-6695-7556-F03B30389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201" y="106592"/>
            <a:ext cx="270766" cy="27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99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662261-FAD2-65EA-76B9-53388AA8CA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6A1E35D-3D2E-4FAA-AC9C-8E9050BF8F2E}"/>
              </a:ext>
            </a:extLst>
          </p:cNvPr>
          <p:cNvSpPr/>
          <p:nvPr/>
        </p:nvSpPr>
        <p:spPr>
          <a:xfrm>
            <a:off x="1089279" y="2101977"/>
            <a:ext cx="10873143" cy="28973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083504" y="1471146"/>
            <a:ext cx="4977095" cy="18758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Desktop running in web browser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CLI running in desktop shell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083503" y="363279"/>
            <a:ext cx="4980607" cy="106149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5953663" y="996312"/>
            <a:ext cx="1396423" cy="9042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4096116" y="-380409"/>
            <a:ext cx="599846" cy="627881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019242" y="3383294"/>
            <a:ext cx="730170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</p:cNvCxnSpPr>
          <p:nvPr/>
        </p:nvCxnSpPr>
        <p:spPr>
          <a:xfrm>
            <a:off x="2597275" y="3062373"/>
            <a:ext cx="8982" cy="310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421474" y="3078000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5152646" y="21128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152153" y="312202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2933592" y="3124249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4276273" y="3982759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5024169" y="4670060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4988081" y="4236410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5155364" y="369724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532227" y="5564435"/>
            <a:ext cx="1571547" cy="3028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7350162" y="1298470"/>
            <a:ext cx="25451" cy="4291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535447" y="5868541"/>
            <a:ext cx="1568327" cy="76948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TSO / MVS / Console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Files, USS, JES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857313" y="528059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7443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335" y="751616"/>
            <a:ext cx="542319" cy="336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IP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551" y="751616"/>
            <a:ext cx="492671" cy="325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2147891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 Terminal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115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123038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869612" y="698685"/>
            <a:ext cx="1162998" cy="493953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8259" y="749546"/>
            <a:ext cx="785704" cy="415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9241966" y="5531605"/>
            <a:ext cx="647781" cy="476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Ops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9334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IMS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9906850" y="996150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CICS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522709" y="984777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252672" y="6233667"/>
            <a:ext cx="647780" cy="40435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Connect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6189330" y="5575869"/>
            <a:ext cx="1196983" cy="476273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 Extension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>
            <a:off x="8340775" y="1407533"/>
            <a:ext cx="65883" cy="4155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582853" y="5531605"/>
            <a:ext cx="541686" cy="47627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895181" y="531247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CLI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9490" y="77499"/>
            <a:ext cx="471120" cy="307657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12652"/>
            <a:ext cx="0" cy="246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447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1191075" y="41265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6580" y="497657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8785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Extensions</a:t>
            </a:r>
          </a:p>
        </p:txBody>
      </p: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9DEFCEED-FF38-6441-93B4-64CD5178FF46}"/>
              </a:ext>
            </a:extLst>
          </p:cNvPr>
          <p:cNvCxnSpPr>
            <a:cxnSpLocks/>
          </p:cNvCxnSpPr>
          <p:nvPr/>
        </p:nvCxnSpPr>
        <p:spPr>
          <a:xfrm>
            <a:off x="7746055" y="541905"/>
            <a:ext cx="0" cy="8864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58CF02-D7F2-524F-9C43-0091770F3EAB}"/>
              </a:ext>
            </a:extLst>
          </p:cNvPr>
          <p:cNvSpPr/>
          <p:nvPr/>
        </p:nvSpPr>
        <p:spPr>
          <a:xfrm>
            <a:off x="9974102" y="5542204"/>
            <a:ext cx="541685" cy="4656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CICS CMCI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D5112B-37DA-7849-B4D4-C47A036D7097}"/>
              </a:ext>
            </a:extLst>
          </p:cNvPr>
          <p:cNvCxnSpPr>
            <a:cxnSpLocks/>
          </p:cNvCxnSpPr>
          <p:nvPr/>
        </p:nvCxnSpPr>
        <p:spPr>
          <a:xfrm>
            <a:off x="9606489" y="6039568"/>
            <a:ext cx="0" cy="198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E4D710-81E8-B54C-A5BC-698A58D4C5BE}"/>
              </a:ext>
            </a:extLst>
          </p:cNvPr>
          <p:cNvSpPr/>
          <p:nvPr/>
        </p:nvSpPr>
        <p:spPr>
          <a:xfrm>
            <a:off x="11154330" y="98397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MQ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4F4F09-5482-C047-9879-AC4E5FA6F59A}"/>
              </a:ext>
            </a:extLst>
          </p:cNvPr>
          <p:cNvSpPr/>
          <p:nvPr/>
        </p:nvSpPr>
        <p:spPr>
          <a:xfrm>
            <a:off x="11191714" y="5531859"/>
            <a:ext cx="678481" cy="47627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MQ Console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44D4EE-C0E9-514C-9611-A07D49E58FF4}"/>
              </a:ext>
            </a:extLst>
          </p:cNvPr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F894607-0364-CE4A-9484-FF2048EBBB02}"/>
              </a:ext>
            </a:extLst>
          </p:cNvPr>
          <p:cNvSpPr/>
          <p:nvPr/>
        </p:nvSpPr>
        <p:spPr>
          <a:xfrm rot="5400000">
            <a:off x="9383005" y="612352"/>
            <a:ext cx="599846" cy="4294958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9561833" y="1277996"/>
            <a:ext cx="4024" cy="4253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0187113" y="1277996"/>
            <a:ext cx="57832" cy="4264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FB54455B-F561-204A-AC10-2892A7C9C45D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10823772" y="1275584"/>
            <a:ext cx="29924" cy="4256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13AD8D-B983-1040-B2A0-BA3AF06D0552}"/>
              </a:ext>
            </a:extLst>
          </p:cNvPr>
          <p:cNvCxnSpPr>
            <a:cxnSpLocks/>
          </p:cNvCxnSpPr>
          <p:nvPr/>
        </p:nvCxnSpPr>
        <p:spPr>
          <a:xfrm flipH="1">
            <a:off x="11423585" y="1278084"/>
            <a:ext cx="14181" cy="4253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 flipH="1">
            <a:off x="5148715" y="3045566"/>
            <a:ext cx="6649" cy="937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FC2FD-FEAC-2348-994A-B3A8B39CB18D}"/>
              </a:ext>
            </a:extLst>
          </p:cNvPr>
          <p:cNvCxnSpPr>
            <a:cxnSpLocks/>
            <a:stCxn id="27" idx="2"/>
            <a:endCxn id="124" idx="0"/>
          </p:cNvCxnSpPr>
          <p:nvPr/>
        </p:nvCxnSpPr>
        <p:spPr>
          <a:xfrm>
            <a:off x="1256630" y="2759000"/>
            <a:ext cx="10573777" cy="83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9D4E75-79D8-974E-B4CD-A50062F6AD6D}"/>
              </a:ext>
            </a:extLst>
          </p:cNvPr>
          <p:cNvSpPr txBox="1"/>
          <p:nvPr/>
        </p:nvSpPr>
        <p:spPr>
          <a:xfrm>
            <a:off x="9214139" y="2518905"/>
            <a:ext cx="215796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       needed for    SSO/MFA)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B2FC6CD-D8D6-724F-BE72-55E84EF914B6}"/>
              </a:ext>
            </a:extLst>
          </p:cNvPr>
          <p:cNvSpPr/>
          <p:nvPr/>
        </p:nvSpPr>
        <p:spPr>
          <a:xfrm>
            <a:off x="2828570" y="3379470"/>
            <a:ext cx="723375" cy="355020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93705B-5787-6447-9F08-340A717D7704}"/>
              </a:ext>
            </a:extLst>
          </p:cNvPr>
          <p:cNvSpPr/>
          <p:nvPr/>
        </p:nvSpPr>
        <p:spPr>
          <a:xfrm>
            <a:off x="4347410" y="4525569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4574407" y="2500760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17F3A9C-A6B3-9F45-A0B2-B5E10E56C36B}"/>
              </a:ext>
            </a:extLst>
          </p:cNvPr>
          <p:cNvSpPr/>
          <p:nvPr/>
        </p:nvSpPr>
        <p:spPr>
          <a:xfrm>
            <a:off x="4339112" y="4036584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D78958-39B3-E847-863C-325E88A9827D}"/>
              </a:ext>
            </a:extLst>
          </p:cNvPr>
          <p:cNvSpPr/>
          <p:nvPr/>
        </p:nvSpPr>
        <p:spPr>
          <a:xfrm>
            <a:off x="5062590" y="5584898"/>
            <a:ext cx="647780" cy="23225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Telnet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CC39B9-A66F-274C-8766-AC1F4319BB48}"/>
              </a:ext>
            </a:extLst>
          </p:cNvPr>
          <p:cNvSpPr/>
          <p:nvPr/>
        </p:nvSpPr>
        <p:spPr>
          <a:xfrm>
            <a:off x="4412167" y="5576392"/>
            <a:ext cx="442741" cy="22985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SSH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5CFE37-047F-AA45-B74D-56CFF1858866}"/>
              </a:ext>
            </a:extLst>
          </p:cNvPr>
          <p:cNvSpPr txBox="1"/>
          <p:nvPr/>
        </p:nvSpPr>
        <p:spPr>
          <a:xfrm>
            <a:off x="5074419" y="533224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D7044A3-253D-A14C-A1A8-C730E2C88A92}"/>
              </a:ext>
            </a:extLst>
          </p:cNvPr>
          <p:cNvSpPr txBox="1"/>
          <p:nvPr/>
        </p:nvSpPr>
        <p:spPr>
          <a:xfrm>
            <a:off x="4279810" y="4254380"/>
            <a:ext cx="760144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App server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CCDF08-B5C5-5549-A8D7-30660EADEC08}"/>
              </a:ext>
            </a:extLst>
          </p:cNvPr>
          <p:cNvSpPr txBox="1"/>
          <p:nvPr/>
        </p:nvSpPr>
        <p:spPr>
          <a:xfrm>
            <a:off x="5309049" y="599860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18F8221-BEA5-8642-B541-E261F133B78B}"/>
              </a:ext>
            </a:extLst>
          </p:cNvPr>
          <p:cNvSpPr txBox="1"/>
          <p:nvPr/>
        </p:nvSpPr>
        <p:spPr>
          <a:xfrm>
            <a:off x="5299896" y="624546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F02D7E-9694-6247-BCCA-F0034D843606}"/>
              </a:ext>
            </a:extLst>
          </p:cNvPr>
          <p:cNvSpPr txBox="1"/>
          <p:nvPr/>
        </p:nvSpPr>
        <p:spPr>
          <a:xfrm>
            <a:off x="5299896" y="6484136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C / C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A30BC74-E0C1-274A-B69E-024046A972CD}"/>
              </a:ext>
            </a:extLst>
          </p:cNvPr>
          <p:cNvSpPr/>
          <p:nvPr/>
        </p:nvSpPr>
        <p:spPr>
          <a:xfrm>
            <a:off x="7759447" y="1243079"/>
            <a:ext cx="1403365" cy="175638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Node SDK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7FF51A-E419-A74C-93A5-5E4493C4A85C}"/>
              </a:ext>
            </a:extLst>
          </p:cNvPr>
          <p:cNvSpPr txBox="1"/>
          <p:nvPr/>
        </p:nvSpPr>
        <p:spPr>
          <a:xfrm>
            <a:off x="1083504" y="2094562"/>
            <a:ext cx="2279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in a Docker Container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D9C446D-2A16-E74A-B6F8-A5C7915408ED}"/>
              </a:ext>
            </a:extLst>
          </p:cNvPr>
          <p:cNvSpPr/>
          <p:nvPr/>
        </p:nvSpPr>
        <p:spPr>
          <a:xfrm>
            <a:off x="1165958" y="3374254"/>
            <a:ext cx="768237" cy="36023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6DC9581-9FFA-3B46-9DB8-E36F1E1A919E}"/>
              </a:ext>
            </a:extLst>
          </p:cNvPr>
          <p:cNvSpPr txBox="1"/>
          <p:nvPr/>
        </p:nvSpPr>
        <p:spPr>
          <a:xfrm>
            <a:off x="1251005" y="3115398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33D1ABC-75EF-7F4A-A753-7B2F17A7530C}"/>
              </a:ext>
            </a:extLst>
          </p:cNvPr>
          <p:cNvCxnSpPr>
            <a:cxnSpLocks/>
          </p:cNvCxnSpPr>
          <p:nvPr/>
        </p:nvCxnSpPr>
        <p:spPr>
          <a:xfrm>
            <a:off x="1755014" y="3081315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722DB91-5DE7-824D-8D19-64433DE97949}"/>
              </a:ext>
            </a:extLst>
          </p:cNvPr>
          <p:cNvCxnSpPr>
            <a:cxnSpLocks/>
            <a:endCxn id="148" idx="0"/>
          </p:cNvCxnSpPr>
          <p:nvPr/>
        </p:nvCxnSpPr>
        <p:spPr>
          <a:xfrm flipH="1">
            <a:off x="4633538" y="4962863"/>
            <a:ext cx="7021" cy="613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9C4D750-B416-D642-8CA9-85472A200B62}"/>
              </a:ext>
            </a:extLst>
          </p:cNvPr>
          <p:cNvCxnSpPr>
            <a:cxnSpLocks/>
          </p:cNvCxnSpPr>
          <p:nvPr/>
        </p:nvCxnSpPr>
        <p:spPr>
          <a:xfrm>
            <a:off x="5381017" y="4947072"/>
            <a:ext cx="629" cy="622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C35A8A70-355C-CB42-B57A-8B05C102DA8B}"/>
              </a:ext>
            </a:extLst>
          </p:cNvPr>
          <p:cNvSpPr txBox="1"/>
          <p:nvPr/>
        </p:nvSpPr>
        <p:spPr>
          <a:xfrm>
            <a:off x="4302174" y="533705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22</a:t>
            </a:r>
          </a:p>
        </p:txBody>
      </p:sp>
      <p:pic>
        <p:nvPicPr>
          <p:cNvPr id="118" name="Picture 4" descr="Creating Smaller Docker Images - Ian Lewis">
            <a:extLst>
              <a:ext uri="{FF2B5EF4-FFF2-40B4-BE49-F238E27FC236}">
                <a16:creationId xmlns:a16="http://schemas.microsoft.com/office/drawing/2014/main" id="{EE8515E0-C9EE-46DB-9A5A-5CABF46E5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186" y="3235408"/>
            <a:ext cx="675530" cy="60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E278F128-E485-4C1D-BC41-AF28476CB110}"/>
              </a:ext>
            </a:extLst>
          </p:cNvPr>
          <p:cNvSpPr/>
          <p:nvPr/>
        </p:nvSpPr>
        <p:spPr>
          <a:xfrm>
            <a:off x="1083504" y="5150514"/>
            <a:ext cx="1932261" cy="582160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086C1E4-CF80-4A6E-B02C-7C3B9778E825}"/>
              </a:ext>
            </a:extLst>
          </p:cNvPr>
          <p:cNvSpPr/>
          <p:nvPr/>
        </p:nvSpPr>
        <p:spPr>
          <a:xfrm>
            <a:off x="1118495" y="6039568"/>
            <a:ext cx="1512227" cy="72778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CDB2D42-D175-4250-AB69-9259487437EF}"/>
              </a:ext>
            </a:extLst>
          </p:cNvPr>
          <p:cNvSpPr/>
          <p:nvPr/>
        </p:nvSpPr>
        <p:spPr>
          <a:xfrm>
            <a:off x="1289331" y="5224638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8BE9BD7-4826-415A-9A9C-536DC0350C0B}"/>
              </a:ext>
            </a:extLst>
          </p:cNvPr>
          <p:cNvSpPr txBox="1"/>
          <p:nvPr/>
        </p:nvSpPr>
        <p:spPr>
          <a:xfrm>
            <a:off x="2398370" y="514964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7557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D7E91CD-0C04-429F-AC2C-C5E60A3DB131}"/>
              </a:ext>
            </a:extLst>
          </p:cNvPr>
          <p:cNvSpPr/>
          <p:nvPr/>
        </p:nvSpPr>
        <p:spPr>
          <a:xfrm>
            <a:off x="1346903" y="6408900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EBB9675-F305-4C36-8B0B-8D4615731486}"/>
              </a:ext>
            </a:extLst>
          </p:cNvPr>
          <p:cNvSpPr txBox="1"/>
          <p:nvPr/>
        </p:nvSpPr>
        <p:spPr>
          <a:xfrm>
            <a:off x="1317575" y="608562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601146E-2F4F-40DA-8DB1-D87E15573D25}"/>
              </a:ext>
            </a:extLst>
          </p:cNvPr>
          <p:cNvSpPr txBox="1"/>
          <p:nvPr/>
        </p:nvSpPr>
        <p:spPr>
          <a:xfrm>
            <a:off x="34719" y="6044536"/>
            <a:ext cx="102472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ZWESISTC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D21441A-95DE-4CDC-ACB2-7051E58F49B5}"/>
              </a:ext>
            </a:extLst>
          </p:cNvPr>
          <p:cNvSpPr txBox="1"/>
          <p:nvPr/>
        </p:nvSpPr>
        <p:spPr>
          <a:xfrm>
            <a:off x="1277387" y="5808730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Cross   Memory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39724DF-65AA-4BD6-9A3C-9F8816D9FD3C}"/>
              </a:ext>
            </a:extLst>
          </p:cNvPr>
          <p:cNvSpPr txBox="1"/>
          <p:nvPr/>
        </p:nvSpPr>
        <p:spPr>
          <a:xfrm>
            <a:off x="8650" y="5149643"/>
            <a:ext cx="1023037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ZWESLSTC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324F1BF-BD6E-4FAF-A169-67826A0E9D7D}"/>
              </a:ext>
            </a:extLst>
          </p:cNvPr>
          <p:cNvSpPr txBox="1"/>
          <p:nvPr/>
        </p:nvSpPr>
        <p:spPr>
          <a:xfrm>
            <a:off x="1106340" y="5481496"/>
            <a:ext cx="15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 under USS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9CAC4BC-9C1B-474B-9688-88DA07D75D3F}"/>
              </a:ext>
            </a:extLst>
          </p:cNvPr>
          <p:cNvCxnSpPr>
            <a:cxnSpLocks/>
          </p:cNvCxnSpPr>
          <p:nvPr/>
        </p:nvCxnSpPr>
        <p:spPr>
          <a:xfrm>
            <a:off x="1783255" y="5531605"/>
            <a:ext cx="0" cy="87729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56">
            <a:extLst>
              <a:ext uri="{FF2B5EF4-FFF2-40B4-BE49-F238E27FC236}">
                <a16:creationId xmlns:a16="http://schemas.microsoft.com/office/drawing/2014/main" id="{8FE49208-9E16-418A-B219-F39C041D87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18099" y="4728714"/>
            <a:ext cx="1798937" cy="658139"/>
          </a:xfrm>
          <a:prstGeom prst="bentConnector3">
            <a:avLst>
              <a:gd name="adj1" fmla="val 50000"/>
            </a:avLst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D62F1F07-DCC5-0BE3-6C38-3AFAC731F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201" y="106592"/>
            <a:ext cx="270766" cy="27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66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C5A686-03C7-2614-D093-D1AFE99AFD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CLI running in desktop shell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A959CE9-900B-4075-8F9A-EA73AD988E95}"/>
              </a:ext>
            </a:extLst>
          </p:cNvPr>
          <p:cNvSpPr/>
          <p:nvPr/>
        </p:nvSpPr>
        <p:spPr>
          <a:xfrm>
            <a:off x="358873" y="2101831"/>
            <a:ext cx="11576732" cy="28973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A1F2F5E-20AF-4D1E-AD5A-A6CC024D83F7}"/>
              </a:ext>
            </a:extLst>
          </p:cNvPr>
          <p:cNvSpPr/>
          <p:nvPr/>
        </p:nvSpPr>
        <p:spPr>
          <a:xfrm rot="5400000">
            <a:off x="4041416" y="-419847"/>
            <a:ext cx="599846" cy="627881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9" name="Picture 4">
            <a:extLst>
              <a:ext uri="{FF2B5EF4-FFF2-40B4-BE49-F238E27FC236}">
                <a16:creationId xmlns:a16="http://schemas.microsoft.com/office/drawing/2014/main" id="{EF2CB92F-CDC3-4C4E-93E7-FCF06F0D5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49" y="3244290"/>
            <a:ext cx="1500716" cy="26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7350162" y="1298470"/>
            <a:ext cx="25451" cy="4291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CE2B34E-7279-4713-984B-4A550EF3DA3C}"/>
              </a:ext>
            </a:extLst>
          </p:cNvPr>
          <p:cNvSpPr/>
          <p:nvPr/>
        </p:nvSpPr>
        <p:spPr>
          <a:xfrm>
            <a:off x="509677" y="2276624"/>
            <a:ext cx="404723" cy="26627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Workspace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002B803-C181-4546-A4C5-75575D1FB2D1}"/>
              </a:ext>
            </a:extLst>
          </p:cNvPr>
          <p:cNvSpPr/>
          <p:nvPr/>
        </p:nvSpPr>
        <p:spPr>
          <a:xfrm>
            <a:off x="1118495" y="2316938"/>
            <a:ext cx="6484680" cy="87314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DD3F6A7-E761-46C5-B25C-4B762CFB4E00}"/>
              </a:ext>
            </a:extLst>
          </p:cNvPr>
          <p:cNvSpPr txBox="1"/>
          <p:nvPr/>
        </p:nvSpPr>
        <p:spPr>
          <a:xfrm>
            <a:off x="5933197" y="2136522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Deployment/Service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9A200E-34DC-4567-AF96-74484B6799E3}"/>
              </a:ext>
            </a:extLst>
          </p:cNvPr>
          <p:cNvSpPr txBox="1"/>
          <p:nvPr/>
        </p:nvSpPr>
        <p:spPr>
          <a:xfrm>
            <a:off x="4514358" y="1820373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B54331F-0E23-4329-A276-1C719FBD0A0C}"/>
              </a:ext>
            </a:extLst>
          </p:cNvPr>
          <p:cNvSpPr/>
          <p:nvPr/>
        </p:nvSpPr>
        <p:spPr>
          <a:xfrm>
            <a:off x="1219747" y="4402634"/>
            <a:ext cx="1149823" cy="2674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zowe</a:t>
            </a:r>
            <a:r>
              <a:rPr lang="en-US" sz="900" dirty="0"/>
              <a:t>-launch-scripts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F564DE2-327D-4428-B656-C1F504B319FE}"/>
              </a:ext>
            </a:extLst>
          </p:cNvPr>
          <p:cNvSpPr txBox="1"/>
          <p:nvPr/>
        </p:nvSpPr>
        <p:spPr>
          <a:xfrm>
            <a:off x="1402951" y="4641013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initContainers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2C3566F-A122-4B0D-A826-A2D58B946E22}"/>
              </a:ext>
            </a:extLst>
          </p:cNvPr>
          <p:cNvSpPr/>
          <p:nvPr/>
        </p:nvSpPr>
        <p:spPr>
          <a:xfrm>
            <a:off x="7695580" y="4157997"/>
            <a:ext cx="920073" cy="22955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zowe</a:t>
            </a:r>
            <a:r>
              <a:rPr lang="en-US" sz="900" dirty="0"/>
              <a:t>-config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4E0C07C-B89E-4CAB-997E-2B4BF72B3AE6}"/>
              </a:ext>
            </a:extLst>
          </p:cNvPr>
          <p:cNvSpPr txBox="1"/>
          <p:nvPr/>
        </p:nvSpPr>
        <p:spPr>
          <a:xfrm>
            <a:off x="7824572" y="4360830"/>
            <a:ext cx="644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ConfigMap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CDB05A8-7045-478B-BB2D-95E4238496D2}"/>
              </a:ext>
            </a:extLst>
          </p:cNvPr>
          <p:cNvSpPr/>
          <p:nvPr/>
        </p:nvSpPr>
        <p:spPr>
          <a:xfrm>
            <a:off x="8673300" y="4168386"/>
            <a:ext cx="1180695" cy="22955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zowe</a:t>
            </a:r>
            <a:r>
              <a:rPr lang="en-US" sz="900" dirty="0"/>
              <a:t>-certificates-cm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D653C00-8469-4F2B-B953-FD06C44595AD}"/>
              </a:ext>
            </a:extLst>
          </p:cNvPr>
          <p:cNvSpPr txBox="1"/>
          <p:nvPr/>
        </p:nvSpPr>
        <p:spPr>
          <a:xfrm>
            <a:off x="8802292" y="4371219"/>
            <a:ext cx="644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ConfigMap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DA63D96-C113-42DE-A78A-FD64B2B0DE03}"/>
              </a:ext>
            </a:extLst>
          </p:cNvPr>
          <p:cNvSpPr/>
          <p:nvPr/>
        </p:nvSpPr>
        <p:spPr>
          <a:xfrm>
            <a:off x="7693664" y="4588995"/>
            <a:ext cx="1398452" cy="22955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zowe</a:t>
            </a:r>
            <a:r>
              <a:rPr lang="en-US" sz="900" dirty="0"/>
              <a:t>-certificates-secret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40A3A66-8C51-4681-8087-B2C047F1C599}"/>
              </a:ext>
            </a:extLst>
          </p:cNvPr>
          <p:cNvSpPr txBox="1"/>
          <p:nvPr/>
        </p:nvSpPr>
        <p:spPr>
          <a:xfrm>
            <a:off x="7922317" y="4795735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Secret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5929E93-68B7-4CF7-A0B8-DA0D2B28F8DF}"/>
              </a:ext>
            </a:extLst>
          </p:cNvPr>
          <p:cNvSpPr txBox="1"/>
          <p:nvPr/>
        </p:nvSpPr>
        <p:spPr>
          <a:xfrm>
            <a:off x="8618045" y="3492631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Namespace: </a:t>
            </a:r>
            <a:r>
              <a:rPr lang="en-US" sz="800" dirty="0" err="1">
                <a:solidFill>
                  <a:srgbClr val="C00000"/>
                </a:solidFill>
              </a:rPr>
              <a:t>zowe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772EFF3-2EBF-4FC4-9D33-7B15D97A2F77}"/>
              </a:ext>
            </a:extLst>
          </p:cNvPr>
          <p:cNvSpPr/>
          <p:nvPr/>
        </p:nvSpPr>
        <p:spPr>
          <a:xfrm>
            <a:off x="7687997" y="3681672"/>
            <a:ext cx="920073" cy="22955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zowe-sa</a:t>
            </a:r>
            <a:endParaRPr lang="en-US" sz="9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5B11B13-80E1-4BBF-98CB-4EDBDFC9D494}"/>
              </a:ext>
            </a:extLst>
          </p:cNvPr>
          <p:cNvSpPr txBox="1"/>
          <p:nvPr/>
        </p:nvSpPr>
        <p:spPr>
          <a:xfrm>
            <a:off x="7774634" y="3875037"/>
            <a:ext cx="8258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ServiceAccount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083504" y="1471146"/>
            <a:ext cx="4977095" cy="18758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Desktop running in web browser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083503" y="363279"/>
            <a:ext cx="4980607" cy="106149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5953663" y="996312"/>
            <a:ext cx="1396423" cy="9042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iFrame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4096116" y="-380409"/>
            <a:ext cx="599846" cy="627881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</p:cNvCxnSpPr>
          <p:nvPr/>
        </p:nvCxnSpPr>
        <p:spPr>
          <a:xfrm>
            <a:off x="2597275" y="3062373"/>
            <a:ext cx="8982" cy="310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421474" y="3078000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5152646" y="21128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152153" y="312202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2933592" y="3124249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5155364" y="369724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532227" y="5564435"/>
            <a:ext cx="1571547" cy="3028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z/OSMF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535447" y="5868541"/>
            <a:ext cx="1568327" cy="76948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TSO / MVS / Console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Files, USS, JES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857313" y="528059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7443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335" y="751616"/>
            <a:ext cx="542319" cy="336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IP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551" y="751616"/>
            <a:ext cx="492671" cy="325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2147891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 Terminal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115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123038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869612" y="698685"/>
            <a:ext cx="1162998" cy="493953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8259" y="749546"/>
            <a:ext cx="785704" cy="415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9241966" y="5531605"/>
            <a:ext cx="647781" cy="476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Ops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9334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IMS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9906850" y="996150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CICS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522709" y="984777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252672" y="6233667"/>
            <a:ext cx="647780" cy="40435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Connect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6189330" y="5575869"/>
            <a:ext cx="1196983" cy="476273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 Extension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>
            <a:off x="8340775" y="1407533"/>
            <a:ext cx="65883" cy="4155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582853" y="5531605"/>
            <a:ext cx="541686" cy="47627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895181" y="531247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CLI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9490" y="77499"/>
            <a:ext cx="471120" cy="307657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12652"/>
            <a:ext cx="0" cy="246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8447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1191075" y="41265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6580" y="497657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8785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Extensions</a:t>
            </a:r>
          </a:p>
        </p:txBody>
      </p: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9DEFCEED-FF38-6441-93B4-64CD5178FF46}"/>
              </a:ext>
            </a:extLst>
          </p:cNvPr>
          <p:cNvCxnSpPr>
            <a:cxnSpLocks/>
          </p:cNvCxnSpPr>
          <p:nvPr/>
        </p:nvCxnSpPr>
        <p:spPr>
          <a:xfrm>
            <a:off x="7746055" y="541905"/>
            <a:ext cx="0" cy="8864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58CF02-D7F2-524F-9C43-0091770F3EAB}"/>
              </a:ext>
            </a:extLst>
          </p:cNvPr>
          <p:cNvSpPr/>
          <p:nvPr/>
        </p:nvSpPr>
        <p:spPr>
          <a:xfrm>
            <a:off x="9974102" y="5542204"/>
            <a:ext cx="541685" cy="4656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CICS CMCI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D5112B-37DA-7849-B4D4-C47A036D7097}"/>
              </a:ext>
            </a:extLst>
          </p:cNvPr>
          <p:cNvCxnSpPr>
            <a:cxnSpLocks/>
          </p:cNvCxnSpPr>
          <p:nvPr/>
        </p:nvCxnSpPr>
        <p:spPr>
          <a:xfrm>
            <a:off x="9606489" y="6039568"/>
            <a:ext cx="0" cy="198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E4D710-81E8-B54C-A5BC-698A58D4C5BE}"/>
              </a:ext>
            </a:extLst>
          </p:cNvPr>
          <p:cNvSpPr/>
          <p:nvPr/>
        </p:nvSpPr>
        <p:spPr>
          <a:xfrm>
            <a:off x="11154330" y="98397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MQ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4F4F09-5482-C047-9879-AC4E5FA6F59A}"/>
              </a:ext>
            </a:extLst>
          </p:cNvPr>
          <p:cNvSpPr/>
          <p:nvPr/>
        </p:nvSpPr>
        <p:spPr>
          <a:xfrm>
            <a:off x="11191714" y="5531859"/>
            <a:ext cx="678481" cy="47627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MQ Console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44D4EE-C0E9-514C-9611-A07D49E58FF4}"/>
              </a:ext>
            </a:extLst>
          </p:cNvPr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F894607-0364-CE4A-9484-FF2048EBBB02}"/>
              </a:ext>
            </a:extLst>
          </p:cNvPr>
          <p:cNvSpPr/>
          <p:nvPr/>
        </p:nvSpPr>
        <p:spPr>
          <a:xfrm rot="5400000">
            <a:off x="9383005" y="612352"/>
            <a:ext cx="599846" cy="4294958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9561833" y="1277996"/>
            <a:ext cx="4024" cy="4253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0187113" y="1277996"/>
            <a:ext cx="57832" cy="4264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FB54455B-F561-204A-AC10-2892A7C9C45D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10823772" y="1275584"/>
            <a:ext cx="29924" cy="4256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13AD8D-B983-1040-B2A0-BA3AF06D0552}"/>
              </a:ext>
            </a:extLst>
          </p:cNvPr>
          <p:cNvCxnSpPr>
            <a:cxnSpLocks/>
          </p:cNvCxnSpPr>
          <p:nvPr/>
        </p:nvCxnSpPr>
        <p:spPr>
          <a:xfrm flipH="1">
            <a:off x="11423585" y="1278084"/>
            <a:ext cx="14181" cy="4253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 flipH="1">
            <a:off x="5148715" y="3045566"/>
            <a:ext cx="6649" cy="937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9D4E75-79D8-974E-B4CD-A50062F6AD6D}"/>
              </a:ext>
            </a:extLst>
          </p:cNvPr>
          <p:cNvSpPr txBox="1"/>
          <p:nvPr/>
        </p:nvSpPr>
        <p:spPr>
          <a:xfrm>
            <a:off x="9214139" y="2518905"/>
            <a:ext cx="215796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       needed for    SSO/MFA)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4574407" y="2500760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D78958-39B3-E847-863C-325E88A9827D}"/>
              </a:ext>
            </a:extLst>
          </p:cNvPr>
          <p:cNvSpPr/>
          <p:nvPr/>
        </p:nvSpPr>
        <p:spPr>
          <a:xfrm>
            <a:off x="5062590" y="5584898"/>
            <a:ext cx="647780" cy="23225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Telnet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CC39B9-A66F-274C-8766-AC1F4319BB48}"/>
              </a:ext>
            </a:extLst>
          </p:cNvPr>
          <p:cNvSpPr/>
          <p:nvPr/>
        </p:nvSpPr>
        <p:spPr>
          <a:xfrm>
            <a:off x="4412167" y="5576392"/>
            <a:ext cx="442741" cy="22985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SSH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5CFE37-047F-AA45-B74D-56CFF1858866}"/>
              </a:ext>
            </a:extLst>
          </p:cNvPr>
          <p:cNvSpPr txBox="1"/>
          <p:nvPr/>
        </p:nvSpPr>
        <p:spPr>
          <a:xfrm>
            <a:off x="5074419" y="533224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CCDF08-B5C5-5549-A8D7-30660EADEC08}"/>
              </a:ext>
            </a:extLst>
          </p:cNvPr>
          <p:cNvSpPr txBox="1"/>
          <p:nvPr/>
        </p:nvSpPr>
        <p:spPr>
          <a:xfrm>
            <a:off x="5309049" y="599860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18F8221-BEA5-8642-B541-E261F133B78B}"/>
              </a:ext>
            </a:extLst>
          </p:cNvPr>
          <p:cNvSpPr txBox="1"/>
          <p:nvPr/>
        </p:nvSpPr>
        <p:spPr>
          <a:xfrm>
            <a:off x="5299896" y="624546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F02D7E-9694-6247-BCCA-F0034D843606}"/>
              </a:ext>
            </a:extLst>
          </p:cNvPr>
          <p:cNvSpPr txBox="1"/>
          <p:nvPr/>
        </p:nvSpPr>
        <p:spPr>
          <a:xfrm>
            <a:off x="5299896" y="6484136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C / C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A30BC74-E0C1-274A-B69E-024046A972CD}"/>
              </a:ext>
            </a:extLst>
          </p:cNvPr>
          <p:cNvSpPr/>
          <p:nvPr/>
        </p:nvSpPr>
        <p:spPr>
          <a:xfrm>
            <a:off x="7759447" y="1243079"/>
            <a:ext cx="1403365" cy="175638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Node SDK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7FF51A-E419-A74C-93A5-5E4493C4A85C}"/>
              </a:ext>
            </a:extLst>
          </p:cNvPr>
          <p:cNvSpPr txBox="1"/>
          <p:nvPr/>
        </p:nvSpPr>
        <p:spPr>
          <a:xfrm>
            <a:off x="1083504" y="2094562"/>
            <a:ext cx="2400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in a Kubernetes Cluster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6DC9581-9FFA-3B46-9DB8-E36F1E1A919E}"/>
              </a:ext>
            </a:extLst>
          </p:cNvPr>
          <p:cNvSpPr txBox="1"/>
          <p:nvPr/>
        </p:nvSpPr>
        <p:spPr>
          <a:xfrm>
            <a:off x="1251005" y="3115398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33D1ABC-75EF-7F4A-A753-7B2F17A7530C}"/>
              </a:ext>
            </a:extLst>
          </p:cNvPr>
          <p:cNvCxnSpPr>
            <a:cxnSpLocks/>
          </p:cNvCxnSpPr>
          <p:nvPr/>
        </p:nvCxnSpPr>
        <p:spPr>
          <a:xfrm>
            <a:off x="1755014" y="3081315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722DB91-5DE7-824D-8D19-64433DE97949}"/>
              </a:ext>
            </a:extLst>
          </p:cNvPr>
          <p:cNvCxnSpPr>
            <a:cxnSpLocks/>
            <a:endCxn id="148" idx="0"/>
          </p:cNvCxnSpPr>
          <p:nvPr/>
        </p:nvCxnSpPr>
        <p:spPr>
          <a:xfrm flipH="1">
            <a:off x="4633538" y="4962863"/>
            <a:ext cx="7021" cy="613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9C4D750-B416-D642-8CA9-85472A200B62}"/>
              </a:ext>
            </a:extLst>
          </p:cNvPr>
          <p:cNvCxnSpPr>
            <a:cxnSpLocks/>
          </p:cNvCxnSpPr>
          <p:nvPr/>
        </p:nvCxnSpPr>
        <p:spPr>
          <a:xfrm>
            <a:off x="5381017" y="4947072"/>
            <a:ext cx="629" cy="622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C35A8A70-355C-CB42-B57A-8B05C102DA8B}"/>
              </a:ext>
            </a:extLst>
          </p:cNvPr>
          <p:cNvSpPr txBox="1"/>
          <p:nvPr/>
        </p:nvSpPr>
        <p:spPr>
          <a:xfrm>
            <a:off x="4302174" y="533705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278F128-E485-4C1D-BC41-AF28476CB110}"/>
              </a:ext>
            </a:extLst>
          </p:cNvPr>
          <p:cNvSpPr/>
          <p:nvPr/>
        </p:nvSpPr>
        <p:spPr>
          <a:xfrm>
            <a:off x="1083504" y="5150514"/>
            <a:ext cx="1932261" cy="582160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086C1E4-CF80-4A6E-B02C-7C3B9778E825}"/>
              </a:ext>
            </a:extLst>
          </p:cNvPr>
          <p:cNvSpPr/>
          <p:nvPr/>
        </p:nvSpPr>
        <p:spPr>
          <a:xfrm>
            <a:off x="1118495" y="6039568"/>
            <a:ext cx="1512227" cy="72778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CDB2D42-D175-4250-AB69-9259487437EF}"/>
              </a:ext>
            </a:extLst>
          </p:cNvPr>
          <p:cNvSpPr/>
          <p:nvPr/>
        </p:nvSpPr>
        <p:spPr>
          <a:xfrm>
            <a:off x="1289331" y="5224638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8BE9BD7-4826-415A-9A9C-536DC0350C0B}"/>
              </a:ext>
            </a:extLst>
          </p:cNvPr>
          <p:cNvSpPr txBox="1"/>
          <p:nvPr/>
        </p:nvSpPr>
        <p:spPr>
          <a:xfrm>
            <a:off x="2398370" y="514964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7557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D7E91CD-0C04-429F-AC2C-C5E60A3DB131}"/>
              </a:ext>
            </a:extLst>
          </p:cNvPr>
          <p:cNvSpPr/>
          <p:nvPr/>
        </p:nvSpPr>
        <p:spPr>
          <a:xfrm>
            <a:off x="1346903" y="6408900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EBB9675-F305-4C36-8B0B-8D4615731486}"/>
              </a:ext>
            </a:extLst>
          </p:cNvPr>
          <p:cNvSpPr txBox="1"/>
          <p:nvPr/>
        </p:nvSpPr>
        <p:spPr>
          <a:xfrm>
            <a:off x="1317575" y="608562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601146E-2F4F-40DA-8DB1-D87E15573D25}"/>
              </a:ext>
            </a:extLst>
          </p:cNvPr>
          <p:cNvSpPr txBox="1"/>
          <p:nvPr/>
        </p:nvSpPr>
        <p:spPr>
          <a:xfrm>
            <a:off x="34719" y="6044536"/>
            <a:ext cx="102472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ZWESISTC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D21441A-95DE-4CDC-ACB2-7051E58F49B5}"/>
              </a:ext>
            </a:extLst>
          </p:cNvPr>
          <p:cNvSpPr txBox="1"/>
          <p:nvPr/>
        </p:nvSpPr>
        <p:spPr>
          <a:xfrm>
            <a:off x="1277387" y="5808730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Cross   Memory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39724DF-65AA-4BD6-9A3C-9F8816D9FD3C}"/>
              </a:ext>
            </a:extLst>
          </p:cNvPr>
          <p:cNvSpPr txBox="1"/>
          <p:nvPr/>
        </p:nvSpPr>
        <p:spPr>
          <a:xfrm>
            <a:off x="8650" y="5149643"/>
            <a:ext cx="1023037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ZWESLSTC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324F1BF-BD6E-4FAF-A169-67826A0E9D7D}"/>
              </a:ext>
            </a:extLst>
          </p:cNvPr>
          <p:cNvSpPr txBox="1"/>
          <p:nvPr/>
        </p:nvSpPr>
        <p:spPr>
          <a:xfrm>
            <a:off x="1106340" y="5481496"/>
            <a:ext cx="15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 under USS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9CAC4BC-9C1B-474B-9688-88DA07D75D3F}"/>
              </a:ext>
            </a:extLst>
          </p:cNvPr>
          <p:cNvCxnSpPr>
            <a:cxnSpLocks/>
          </p:cNvCxnSpPr>
          <p:nvPr/>
        </p:nvCxnSpPr>
        <p:spPr>
          <a:xfrm>
            <a:off x="1783255" y="5531605"/>
            <a:ext cx="0" cy="87729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56">
            <a:extLst>
              <a:ext uri="{FF2B5EF4-FFF2-40B4-BE49-F238E27FC236}">
                <a16:creationId xmlns:a16="http://schemas.microsoft.com/office/drawing/2014/main" id="{8FE49208-9E16-418A-B219-F39C041D87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18099" y="4728714"/>
            <a:ext cx="1798937" cy="658139"/>
          </a:xfrm>
          <a:prstGeom prst="bentConnector3">
            <a:avLst>
              <a:gd name="adj1" fmla="val 50000"/>
            </a:avLst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A77116A9-B35A-4830-8191-70752441F911}"/>
              </a:ext>
            </a:extLst>
          </p:cNvPr>
          <p:cNvSpPr txBox="1"/>
          <p:nvPr/>
        </p:nvSpPr>
        <p:spPr>
          <a:xfrm>
            <a:off x="678572" y="2242704"/>
            <a:ext cx="307777" cy="111184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Persistent Volume Claim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CFBD743-F215-4065-9E8B-620480A17052}"/>
              </a:ext>
            </a:extLst>
          </p:cNvPr>
          <p:cNvSpPr/>
          <p:nvPr/>
        </p:nvSpPr>
        <p:spPr>
          <a:xfrm>
            <a:off x="4227086" y="3975384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CBA3578-FCE6-4BEE-93B5-D6838C32AC62}"/>
              </a:ext>
            </a:extLst>
          </p:cNvPr>
          <p:cNvSpPr/>
          <p:nvPr/>
        </p:nvSpPr>
        <p:spPr>
          <a:xfrm>
            <a:off x="4274097" y="4020860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AC07E79-4895-4EFA-84D8-AB2CC9B8BF6D}"/>
              </a:ext>
            </a:extLst>
          </p:cNvPr>
          <p:cNvSpPr/>
          <p:nvPr/>
        </p:nvSpPr>
        <p:spPr>
          <a:xfrm>
            <a:off x="5021993" y="4708161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8D9AAC7-1AE6-4DAA-8E06-ACE12D1F213D}"/>
              </a:ext>
            </a:extLst>
          </p:cNvPr>
          <p:cNvSpPr/>
          <p:nvPr/>
        </p:nvSpPr>
        <p:spPr>
          <a:xfrm>
            <a:off x="4985905" y="4274511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D230F0-6B31-467C-AC5A-962B981DFD26}"/>
              </a:ext>
            </a:extLst>
          </p:cNvPr>
          <p:cNvSpPr/>
          <p:nvPr/>
        </p:nvSpPr>
        <p:spPr>
          <a:xfrm>
            <a:off x="4345234" y="4563670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6400C2F-B016-461F-A6E2-811401309A35}"/>
              </a:ext>
            </a:extLst>
          </p:cNvPr>
          <p:cNvSpPr/>
          <p:nvPr/>
        </p:nvSpPr>
        <p:spPr>
          <a:xfrm>
            <a:off x="4336936" y="4074685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50718E0-58C1-496A-A7EF-0FA7B0B337C6}"/>
              </a:ext>
            </a:extLst>
          </p:cNvPr>
          <p:cNvSpPr txBox="1"/>
          <p:nvPr/>
        </p:nvSpPr>
        <p:spPr>
          <a:xfrm>
            <a:off x="4277634" y="4292481"/>
            <a:ext cx="760144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App server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0C28B7A-39D3-47A3-B717-373A39BB9F2F}"/>
              </a:ext>
            </a:extLst>
          </p:cNvPr>
          <p:cNvSpPr/>
          <p:nvPr/>
        </p:nvSpPr>
        <p:spPr>
          <a:xfrm>
            <a:off x="2061127" y="3379469"/>
            <a:ext cx="723375" cy="369333"/>
          </a:xfrm>
          <a:prstGeom prst="rect">
            <a:avLst/>
          </a:prstGeom>
          <a:solidFill>
            <a:srgbClr val="93E3FF">
              <a:alpha val="97647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77E90F8D-10DA-4544-8163-AC268080E486}"/>
              </a:ext>
            </a:extLst>
          </p:cNvPr>
          <p:cNvSpPr/>
          <p:nvPr/>
        </p:nvSpPr>
        <p:spPr>
          <a:xfrm>
            <a:off x="1165958" y="3374254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4FF11B4F-9E44-4CDF-B217-E8B2FD0D15E1}"/>
              </a:ext>
            </a:extLst>
          </p:cNvPr>
          <p:cNvSpPr/>
          <p:nvPr/>
        </p:nvSpPr>
        <p:spPr>
          <a:xfrm>
            <a:off x="1221246" y="3415709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17DB603-9C4F-4528-8CCD-207BA4985842}"/>
              </a:ext>
            </a:extLst>
          </p:cNvPr>
          <p:cNvSpPr/>
          <p:nvPr/>
        </p:nvSpPr>
        <p:spPr>
          <a:xfrm>
            <a:off x="2103743" y="3415687"/>
            <a:ext cx="723375" cy="369333"/>
          </a:xfrm>
          <a:prstGeom prst="rect">
            <a:avLst/>
          </a:prstGeom>
          <a:solidFill>
            <a:srgbClr val="93E3FF">
              <a:alpha val="97647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FAA17BD-F619-415F-8A93-C1CBBA7F9979}"/>
              </a:ext>
            </a:extLst>
          </p:cNvPr>
          <p:cNvSpPr txBox="1"/>
          <p:nvPr/>
        </p:nvSpPr>
        <p:spPr>
          <a:xfrm>
            <a:off x="1997322" y="3785400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StatefulSet</a:t>
            </a:r>
            <a:r>
              <a:rPr lang="en-US" sz="800" dirty="0">
                <a:solidFill>
                  <a:srgbClr val="C00000"/>
                </a:solidFill>
              </a:rPr>
              <a:t>/Service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33E3944-35EB-4313-BB4E-C9C2B310621F}"/>
              </a:ext>
            </a:extLst>
          </p:cNvPr>
          <p:cNvSpPr/>
          <p:nvPr/>
        </p:nvSpPr>
        <p:spPr>
          <a:xfrm>
            <a:off x="2972311" y="3383291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6D810DAC-9AB5-4CDD-90DD-9068FB19B57A}"/>
              </a:ext>
            </a:extLst>
          </p:cNvPr>
          <p:cNvSpPr/>
          <p:nvPr/>
        </p:nvSpPr>
        <p:spPr>
          <a:xfrm>
            <a:off x="3021302" y="3418413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7D13CEB-C4F7-46F4-9CE6-0C21D79ED3C0}"/>
              </a:ext>
            </a:extLst>
          </p:cNvPr>
          <p:cNvSpPr/>
          <p:nvPr/>
        </p:nvSpPr>
        <p:spPr>
          <a:xfrm>
            <a:off x="2938650" y="3319308"/>
            <a:ext cx="777830" cy="5216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0E5BC8C-C193-4E79-98BC-140ED213E88D}"/>
              </a:ext>
            </a:extLst>
          </p:cNvPr>
          <p:cNvSpPr txBox="1"/>
          <p:nvPr/>
        </p:nvSpPr>
        <p:spPr>
          <a:xfrm>
            <a:off x="7226188" y="2863879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Pod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33438-9F8C-230D-878B-F2CEAA35F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201" y="106592"/>
            <a:ext cx="270766" cy="27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07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244380" y="761985"/>
            <a:ext cx="5261358" cy="5300502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260405" y="6304551"/>
            <a:ext cx="1899640" cy="53689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2616940" y="-1041679"/>
            <a:ext cx="599846" cy="496666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295244" y="4103491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</p:cNvCxnSpPr>
          <p:nvPr/>
        </p:nvCxnSpPr>
        <p:spPr>
          <a:xfrm>
            <a:off x="2558334" y="1743359"/>
            <a:ext cx="20934" cy="2360132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542920" y="1779746"/>
            <a:ext cx="0" cy="1174365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3733091" y="471874"/>
            <a:ext cx="1" cy="669853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4329547" y="79551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916862" y="398969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3649521" y="2573183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708221" y="6435024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</p:cNvCxnSpPr>
          <p:nvPr/>
        </p:nvCxnSpPr>
        <p:spPr>
          <a:xfrm>
            <a:off x="1068415" y="5934649"/>
            <a:ext cx="0" cy="46375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303801" y="6465614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FC2FD-FEAC-2348-994A-B3A8B39CB18D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33532" y="1441653"/>
            <a:ext cx="4966661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B2FC6CD-D8D6-724F-BE72-55E84EF914B6}"/>
              </a:ext>
            </a:extLst>
          </p:cNvPr>
          <p:cNvSpPr/>
          <p:nvPr/>
        </p:nvSpPr>
        <p:spPr>
          <a:xfrm>
            <a:off x="3389620" y="2954111"/>
            <a:ext cx="723375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3751308" y="1183413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7FF51A-E419-A74C-93A5-5E4493C4A85C}"/>
              </a:ext>
            </a:extLst>
          </p:cNvPr>
          <p:cNvSpPr txBox="1"/>
          <p:nvPr/>
        </p:nvSpPr>
        <p:spPr>
          <a:xfrm>
            <a:off x="260405" y="777215"/>
            <a:ext cx="154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under USS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D9C446D-2A16-E74A-B6F8-A5C7915408ED}"/>
              </a:ext>
            </a:extLst>
          </p:cNvPr>
          <p:cNvSpPr/>
          <p:nvPr/>
        </p:nvSpPr>
        <p:spPr>
          <a:xfrm>
            <a:off x="4631956" y="2091546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B9CB831-7663-EF42-A2E0-9783F299621D}"/>
              </a:ext>
            </a:extLst>
          </p:cNvPr>
          <p:cNvSpPr/>
          <p:nvPr/>
        </p:nvSpPr>
        <p:spPr>
          <a:xfrm>
            <a:off x="6234954" y="773746"/>
            <a:ext cx="5866521" cy="5288741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162A9C8-9572-9347-8594-735CB7609A72}"/>
              </a:ext>
            </a:extLst>
          </p:cNvPr>
          <p:cNvSpPr/>
          <p:nvPr/>
        </p:nvSpPr>
        <p:spPr>
          <a:xfrm rot="5400000">
            <a:off x="8907176" y="-1374024"/>
            <a:ext cx="599846" cy="560958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8751F66-4FC6-3C4B-9AA2-A8BFC7AEEA76}"/>
              </a:ext>
            </a:extLst>
          </p:cNvPr>
          <p:cNvSpPr/>
          <p:nvPr/>
        </p:nvSpPr>
        <p:spPr>
          <a:xfrm>
            <a:off x="8324578" y="3782434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E9B0E20-0FAE-AA4F-92DF-A609A5E3782B}"/>
              </a:ext>
            </a:extLst>
          </p:cNvPr>
          <p:cNvCxnSpPr>
            <a:cxnSpLocks/>
          </p:cNvCxnSpPr>
          <p:nvPr/>
        </p:nvCxnSpPr>
        <p:spPr>
          <a:xfrm>
            <a:off x="7925616" y="1760407"/>
            <a:ext cx="16701" cy="148853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3B3EC2E-EC7C-8546-A193-08D1F0D44B2A}"/>
              </a:ext>
            </a:extLst>
          </p:cNvPr>
          <p:cNvCxnSpPr>
            <a:cxnSpLocks/>
          </p:cNvCxnSpPr>
          <p:nvPr/>
        </p:nvCxnSpPr>
        <p:spPr>
          <a:xfrm>
            <a:off x="8749815" y="1776034"/>
            <a:ext cx="0" cy="202864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0E47C89-3CD3-8840-A352-4A54D9AC5FCB}"/>
              </a:ext>
            </a:extLst>
          </p:cNvPr>
          <p:cNvCxnSpPr>
            <a:cxnSpLocks/>
          </p:cNvCxnSpPr>
          <p:nvPr/>
        </p:nvCxnSpPr>
        <p:spPr>
          <a:xfrm>
            <a:off x="9272049" y="461083"/>
            <a:ext cx="0" cy="68604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6840878C-27CD-D249-B0A7-96A9E48BFAB8}"/>
              </a:ext>
            </a:extLst>
          </p:cNvPr>
          <p:cNvSpPr txBox="1"/>
          <p:nvPr/>
        </p:nvSpPr>
        <p:spPr>
          <a:xfrm>
            <a:off x="10298321" y="78463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1EB5E1F-527D-F541-A3F3-A8936D146DCE}"/>
              </a:ext>
            </a:extLst>
          </p:cNvPr>
          <p:cNvSpPr txBox="1"/>
          <p:nvPr/>
        </p:nvSpPr>
        <p:spPr>
          <a:xfrm>
            <a:off x="7480494" y="2999377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0AA536B-B480-CB4C-9CE1-BDEC93381877}"/>
              </a:ext>
            </a:extLst>
          </p:cNvPr>
          <p:cNvSpPr txBox="1"/>
          <p:nvPr/>
        </p:nvSpPr>
        <p:spPr>
          <a:xfrm>
            <a:off x="8261704" y="3543073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70F8463-2886-C744-932C-7326A344D09C}"/>
              </a:ext>
            </a:extLst>
          </p:cNvPr>
          <p:cNvSpPr/>
          <p:nvPr/>
        </p:nvSpPr>
        <p:spPr>
          <a:xfrm>
            <a:off x="7449153" y="3237321"/>
            <a:ext cx="723375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C955236-0A42-454E-B0D2-927DA30A5A66}"/>
              </a:ext>
            </a:extLst>
          </p:cNvPr>
          <p:cNvSpPr txBox="1"/>
          <p:nvPr/>
        </p:nvSpPr>
        <p:spPr>
          <a:xfrm>
            <a:off x="9720082" y="1172530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F168587-EC04-9840-9DAB-F4C5FC59CA54}"/>
              </a:ext>
            </a:extLst>
          </p:cNvPr>
          <p:cNvSpPr txBox="1"/>
          <p:nvPr/>
        </p:nvSpPr>
        <p:spPr>
          <a:xfrm>
            <a:off x="6229179" y="766332"/>
            <a:ext cx="154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under USS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E58DD63-AFE8-9E4F-A6FA-6B052F216DFC}"/>
              </a:ext>
            </a:extLst>
          </p:cNvPr>
          <p:cNvSpPr/>
          <p:nvPr/>
        </p:nvSpPr>
        <p:spPr>
          <a:xfrm>
            <a:off x="6450892" y="2463628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4CB264D-5658-6145-B8AC-860BAE4A8776}"/>
              </a:ext>
            </a:extLst>
          </p:cNvPr>
          <p:cNvSpPr txBox="1"/>
          <p:nvPr/>
        </p:nvSpPr>
        <p:spPr>
          <a:xfrm>
            <a:off x="4704683" y="183427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CC6CEDA-3DFB-AE46-A0B2-90FFB4F20A37}"/>
              </a:ext>
            </a:extLst>
          </p:cNvPr>
          <p:cNvCxnSpPr>
            <a:cxnSpLocks/>
          </p:cNvCxnSpPr>
          <p:nvPr/>
        </p:nvCxnSpPr>
        <p:spPr>
          <a:xfrm>
            <a:off x="5193729" y="1760653"/>
            <a:ext cx="0" cy="304147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228C2C5-7DD3-8741-AC80-A11E1ADD57E3}"/>
              </a:ext>
            </a:extLst>
          </p:cNvPr>
          <p:cNvCxnSpPr>
            <a:cxnSpLocks/>
          </p:cNvCxnSpPr>
          <p:nvPr/>
        </p:nvCxnSpPr>
        <p:spPr>
          <a:xfrm>
            <a:off x="7054349" y="1751556"/>
            <a:ext cx="0" cy="70932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7DDF5A2-5F82-814B-A345-1B15D4AE7038}"/>
              </a:ext>
            </a:extLst>
          </p:cNvPr>
          <p:cNvCxnSpPr>
            <a:endCxn id="159" idx="3"/>
          </p:cNvCxnSpPr>
          <p:nvPr/>
        </p:nvCxnSpPr>
        <p:spPr>
          <a:xfrm rot="10800000" flipV="1">
            <a:off x="5400193" y="1730693"/>
            <a:ext cx="1064738" cy="545520"/>
          </a:xfrm>
          <a:prstGeom prst="bentConnector3">
            <a:avLst>
              <a:gd name="adj1" fmla="val -190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5FDEA638-0EAE-6446-A3B2-75F8D51C142D}"/>
              </a:ext>
            </a:extLst>
          </p:cNvPr>
          <p:cNvCxnSpPr>
            <a:cxnSpLocks/>
          </p:cNvCxnSpPr>
          <p:nvPr/>
        </p:nvCxnSpPr>
        <p:spPr>
          <a:xfrm>
            <a:off x="4329547" y="1751556"/>
            <a:ext cx="2072758" cy="936082"/>
          </a:xfrm>
          <a:prstGeom prst="bentConnector3">
            <a:avLst>
              <a:gd name="adj1" fmla="val 1037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0F325C6-3D57-6743-A0CD-5379697875EA}"/>
              </a:ext>
            </a:extLst>
          </p:cNvPr>
          <p:cNvSpPr txBox="1"/>
          <p:nvPr/>
        </p:nvSpPr>
        <p:spPr>
          <a:xfrm>
            <a:off x="6549186" y="222013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79" name="Elbow Connector 178">
            <a:extLst>
              <a:ext uri="{FF2B5EF4-FFF2-40B4-BE49-F238E27FC236}">
                <a16:creationId xmlns:a16="http://schemas.microsoft.com/office/drawing/2014/main" id="{8E622CE0-35CF-9446-A3BB-1361A62A63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5638" y="1751556"/>
            <a:ext cx="3250672" cy="1291225"/>
          </a:xfrm>
          <a:prstGeom prst="bentConnector3">
            <a:avLst>
              <a:gd name="adj1" fmla="val 23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3853B250-D1EB-434C-9B59-301EF304A876}"/>
              </a:ext>
            </a:extLst>
          </p:cNvPr>
          <p:cNvCxnSpPr>
            <a:cxnSpLocks/>
          </p:cNvCxnSpPr>
          <p:nvPr/>
        </p:nvCxnSpPr>
        <p:spPr>
          <a:xfrm>
            <a:off x="3080215" y="1755404"/>
            <a:ext cx="4368938" cy="1770449"/>
          </a:xfrm>
          <a:prstGeom prst="bentConnector3">
            <a:avLst>
              <a:gd name="adj1" fmla="val -139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n 32">
            <a:extLst>
              <a:ext uri="{FF2B5EF4-FFF2-40B4-BE49-F238E27FC236}">
                <a16:creationId xmlns:a16="http://schemas.microsoft.com/office/drawing/2014/main" id="{E718BD0A-10B3-3747-AD3B-99B0F56A4068}"/>
              </a:ext>
            </a:extLst>
          </p:cNvPr>
          <p:cNvSpPr/>
          <p:nvPr/>
        </p:nvSpPr>
        <p:spPr>
          <a:xfrm>
            <a:off x="5599678" y="2380030"/>
            <a:ext cx="579559" cy="2234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VSAM</a:t>
            </a:r>
          </a:p>
        </p:txBody>
      </p: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55ECF99E-80CA-404F-8EB4-A595398768C5}"/>
              </a:ext>
            </a:extLst>
          </p:cNvPr>
          <p:cNvCxnSpPr>
            <a:cxnSpLocks/>
          </p:cNvCxnSpPr>
          <p:nvPr/>
        </p:nvCxnSpPr>
        <p:spPr>
          <a:xfrm>
            <a:off x="2824522" y="1771290"/>
            <a:ext cx="5500056" cy="2138467"/>
          </a:xfrm>
          <a:prstGeom prst="bentConnector3">
            <a:avLst>
              <a:gd name="adj1" fmla="val 12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C050895F-85AF-0C4A-A35C-82475B58CC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52079" y="1725153"/>
            <a:ext cx="6468693" cy="2543180"/>
          </a:xfrm>
          <a:prstGeom prst="bentConnector3">
            <a:avLst>
              <a:gd name="adj1" fmla="val 4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3668EED-9672-BF42-A8D9-470E9FD56468}"/>
              </a:ext>
            </a:extLst>
          </p:cNvPr>
          <p:cNvSpPr/>
          <p:nvPr/>
        </p:nvSpPr>
        <p:spPr>
          <a:xfrm>
            <a:off x="707467" y="4207071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6C6C84B-FBE6-C348-A714-84A683B26736}"/>
              </a:ext>
            </a:extLst>
          </p:cNvPr>
          <p:cNvSpPr/>
          <p:nvPr/>
        </p:nvSpPr>
        <p:spPr>
          <a:xfrm>
            <a:off x="1455363" y="4894372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658A2B4-233D-0342-A19B-AB7AD575E4FD}"/>
              </a:ext>
            </a:extLst>
          </p:cNvPr>
          <p:cNvSpPr/>
          <p:nvPr/>
        </p:nvSpPr>
        <p:spPr>
          <a:xfrm>
            <a:off x="1419275" y="4460722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A5E4BBF-2F46-C141-B01F-192D7DAF9D0E}"/>
              </a:ext>
            </a:extLst>
          </p:cNvPr>
          <p:cNvSpPr/>
          <p:nvPr/>
        </p:nvSpPr>
        <p:spPr>
          <a:xfrm>
            <a:off x="778604" y="4749881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3CCB7D6-2D9C-6648-84E2-FA23E285EDCC}"/>
              </a:ext>
            </a:extLst>
          </p:cNvPr>
          <p:cNvSpPr/>
          <p:nvPr/>
        </p:nvSpPr>
        <p:spPr>
          <a:xfrm>
            <a:off x="770306" y="4260896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BAD4E3D-FCDB-1C44-9F3F-CE6F1A900D88}"/>
              </a:ext>
            </a:extLst>
          </p:cNvPr>
          <p:cNvSpPr txBox="1"/>
          <p:nvPr/>
        </p:nvSpPr>
        <p:spPr>
          <a:xfrm>
            <a:off x="711004" y="4478692"/>
            <a:ext cx="48923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ZLUX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28736EA-29EB-4B4A-B0E5-E83A3C36F6D2}"/>
              </a:ext>
            </a:extLst>
          </p:cNvPr>
          <p:cNvCxnSpPr>
            <a:cxnSpLocks/>
          </p:cNvCxnSpPr>
          <p:nvPr/>
        </p:nvCxnSpPr>
        <p:spPr>
          <a:xfrm>
            <a:off x="1666815" y="1744681"/>
            <a:ext cx="0" cy="2440992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C27C2D3-2413-CE4E-8AF4-D3032B98CC8B}"/>
              </a:ext>
            </a:extLst>
          </p:cNvPr>
          <p:cNvSpPr/>
          <p:nvPr/>
        </p:nvSpPr>
        <p:spPr>
          <a:xfrm>
            <a:off x="9563801" y="4060823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6B7DDD4-B177-854F-B983-158969FF13FA}"/>
              </a:ext>
            </a:extLst>
          </p:cNvPr>
          <p:cNvSpPr/>
          <p:nvPr/>
        </p:nvSpPr>
        <p:spPr>
          <a:xfrm>
            <a:off x="10311697" y="4748124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3AF0B84-E2C0-F345-91D9-18A3E47985C3}"/>
              </a:ext>
            </a:extLst>
          </p:cNvPr>
          <p:cNvSpPr/>
          <p:nvPr/>
        </p:nvSpPr>
        <p:spPr>
          <a:xfrm>
            <a:off x="10275609" y="4314474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FAD0FF9D-5D61-9648-983F-01EE2AAFEA6A}"/>
              </a:ext>
            </a:extLst>
          </p:cNvPr>
          <p:cNvSpPr/>
          <p:nvPr/>
        </p:nvSpPr>
        <p:spPr>
          <a:xfrm>
            <a:off x="9634938" y="4603633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2F7AF19-C042-F14D-BD44-33CB90F5E778}"/>
              </a:ext>
            </a:extLst>
          </p:cNvPr>
          <p:cNvSpPr/>
          <p:nvPr/>
        </p:nvSpPr>
        <p:spPr>
          <a:xfrm>
            <a:off x="9626640" y="4114648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B10659F-F09F-CD4A-9BC7-897189FF9696}"/>
              </a:ext>
            </a:extLst>
          </p:cNvPr>
          <p:cNvSpPr txBox="1"/>
          <p:nvPr/>
        </p:nvSpPr>
        <p:spPr>
          <a:xfrm>
            <a:off x="9567338" y="4332444"/>
            <a:ext cx="48923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ZLUX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F72DC41-91A3-3A42-BA85-624CF14C84BB}"/>
              </a:ext>
            </a:extLst>
          </p:cNvPr>
          <p:cNvCxnSpPr>
            <a:cxnSpLocks/>
          </p:cNvCxnSpPr>
          <p:nvPr/>
        </p:nvCxnSpPr>
        <p:spPr>
          <a:xfrm>
            <a:off x="10031268" y="1745760"/>
            <a:ext cx="14477" cy="230681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563CA3DA-6EC8-BB4B-9DBD-EF4E8281534A}"/>
              </a:ext>
            </a:extLst>
          </p:cNvPr>
          <p:cNvCxnSpPr>
            <a:cxnSpLocks/>
          </p:cNvCxnSpPr>
          <p:nvPr/>
        </p:nvCxnSpPr>
        <p:spPr>
          <a:xfrm>
            <a:off x="2160045" y="1745760"/>
            <a:ext cx="7369458" cy="2891905"/>
          </a:xfrm>
          <a:prstGeom prst="bentConnector3">
            <a:avLst>
              <a:gd name="adj1" fmla="val 368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7C21A1E3-75A0-F646-9B6A-31E962C3B20A}"/>
              </a:ext>
            </a:extLst>
          </p:cNvPr>
          <p:cNvCxnSpPr/>
          <p:nvPr/>
        </p:nvCxnSpPr>
        <p:spPr>
          <a:xfrm rot="10800000" flipV="1">
            <a:off x="2085277" y="1738944"/>
            <a:ext cx="9116450" cy="3399232"/>
          </a:xfrm>
          <a:prstGeom prst="bentConnector3">
            <a:avLst>
              <a:gd name="adj1" fmla="val 13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63F1CD4-CD02-B14F-8A76-4C49E88E5965}"/>
              </a:ext>
            </a:extLst>
          </p:cNvPr>
          <p:cNvSpPr/>
          <p:nvPr/>
        </p:nvSpPr>
        <p:spPr>
          <a:xfrm>
            <a:off x="391239" y="5658258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0CE4968-F6CF-8E49-ADD2-D4BEA59A42F3}"/>
              </a:ext>
            </a:extLst>
          </p:cNvPr>
          <p:cNvCxnSpPr>
            <a:cxnSpLocks/>
          </p:cNvCxnSpPr>
          <p:nvPr/>
        </p:nvCxnSpPr>
        <p:spPr>
          <a:xfrm flipH="1">
            <a:off x="433532" y="1760407"/>
            <a:ext cx="13054" cy="3897851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DD8CF035-BAFE-2146-B94A-9FA100D5D47C}"/>
              </a:ext>
            </a:extLst>
          </p:cNvPr>
          <p:cNvSpPr/>
          <p:nvPr/>
        </p:nvSpPr>
        <p:spPr>
          <a:xfrm>
            <a:off x="10612161" y="5297269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7B3FB1-88E0-2A4A-9926-C7B232639B9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728786" y="471875"/>
            <a:ext cx="1634920" cy="647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3BAD18-CB55-C843-89F6-26793A17B2E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433002" y="461083"/>
            <a:ext cx="2839047" cy="1079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771CF5-C078-8241-95C0-6E3D315E414D}"/>
              </a:ext>
            </a:extLst>
          </p:cNvPr>
          <p:cNvSpPr txBox="1"/>
          <p:nvPr/>
        </p:nvSpPr>
        <p:spPr>
          <a:xfrm>
            <a:off x="5363706" y="282592"/>
            <a:ext cx="1069296" cy="378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30" dirty="0" err="1">
                <a:latin typeface="Arial" panose="020B0604020202020204" pitchFamily="34" charset="0"/>
                <a:cs typeface="Arial" panose="020B0604020202020204" pitchFamily="34" charset="0"/>
              </a:rPr>
              <a:t>Sysplex</a:t>
            </a:r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 Distributor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BAEE597-32B8-2142-93EE-C39F9904A456}"/>
              </a:ext>
            </a:extLst>
          </p:cNvPr>
          <p:cNvCxnSpPr>
            <a:cxnSpLocks/>
          </p:cNvCxnSpPr>
          <p:nvPr/>
        </p:nvCxnSpPr>
        <p:spPr>
          <a:xfrm>
            <a:off x="5374647" y="2456346"/>
            <a:ext cx="234117" cy="341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C52AFA6-DF12-2949-AB38-96C1DB011F32}"/>
              </a:ext>
            </a:extLst>
          </p:cNvPr>
          <p:cNvCxnSpPr>
            <a:cxnSpLocks/>
          </p:cNvCxnSpPr>
          <p:nvPr/>
        </p:nvCxnSpPr>
        <p:spPr>
          <a:xfrm flipH="1" flipV="1">
            <a:off x="6176700" y="2471718"/>
            <a:ext cx="290553" cy="2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520F17-65C5-B541-B340-6427C9CF5A27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898354" y="74774"/>
            <a:ext cx="0" cy="20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3847E2-CD27-D14C-B52D-FAE4E66E0E74}"/>
              </a:ext>
            </a:extLst>
          </p:cNvPr>
          <p:cNvSpPr txBox="1"/>
          <p:nvPr/>
        </p:nvSpPr>
        <p:spPr>
          <a:xfrm>
            <a:off x="5870461" y="23527"/>
            <a:ext cx="81304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port sharing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21E79B2-3918-5643-97B4-DF1C770B2E06}"/>
              </a:ext>
            </a:extLst>
          </p:cNvPr>
          <p:cNvCxnSpPr>
            <a:cxnSpLocks/>
          </p:cNvCxnSpPr>
          <p:nvPr/>
        </p:nvCxnSpPr>
        <p:spPr>
          <a:xfrm>
            <a:off x="11477082" y="1745760"/>
            <a:ext cx="0" cy="355150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04167D8-E3CF-2C4E-A66C-D8FCA1513BAE}"/>
              </a:ext>
            </a:extLst>
          </p:cNvPr>
          <p:cNvCxnSpPr>
            <a:cxnSpLocks/>
          </p:cNvCxnSpPr>
          <p:nvPr/>
        </p:nvCxnSpPr>
        <p:spPr>
          <a:xfrm>
            <a:off x="571668" y="1755404"/>
            <a:ext cx="0" cy="3599306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7D98D8-DD6B-6744-9F0C-123AE9D504BA}"/>
              </a:ext>
            </a:extLst>
          </p:cNvPr>
          <p:cNvCxnSpPr>
            <a:cxnSpLocks/>
          </p:cNvCxnSpPr>
          <p:nvPr/>
        </p:nvCxnSpPr>
        <p:spPr>
          <a:xfrm>
            <a:off x="571668" y="5354710"/>
            <a:ext cx="10016209" cy="0"/>
          </a:xfrm>
          <a:prstGeom prst="line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A8DF348-340F-1B48-912E-EF1507D5D066}"/>
              </a:ext>
            </a:extLst>
          </p:cNvPr>
          <p:cNvCxnSpPr>
            <a:cxnSpLocks/>
          </p:cNvCxnSpPr>
          <p:nvPr/>
        </p:nvCxnSpPr>
        <p:spPr>
          <a:xfrm>
            <a:off x="11937053" y="1725152"/>
            <a:ext cx="0" cy="4089529"/>
          </a:xfrm>
          <a:prstGeom prst="straightConnector1">
            <a:avLst/>
          </a:prstGeom>
          <a:ln w="127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8492EF2-C798-1D4A-8868-B9C84486DD40}"/>
              </a:ext>
            </a:extLst>
          </p:cNvPr>
          <p:cNvCxnSpPr>
            <a:cxnSpLocks/>
          </p:cNvCxnSpPr>
          <p:nvPr/>
        </p:nvCxnSpPr>
        <p:spPr>
          <a:xfrm>
            <a:off x="1540022" y="5814681"/>
            <a:ext cx="10397031" cy="0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421FF9D-1ADE-0242-9413-34AAFC38AD02}"/>
              </a:ext>
            </a:extLst>
          </p:cNvPr>
          <p:cNvSpPr/>
          <p:nvPr/>
        </p:nvSpPr>
        <p:spPr>
          <a:xfrm>
            <a:off x="10214560" y="6296483"/>
            <a:ext cx="1899640" cy="53689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89B4204-DB49-544B-948C-D2C21989690D}"/>
              </a:ext>
            </a:extLst>
          </p:cNvPr>
          <p:cNvSpPr/>
          <p:nvPr/>
        </p:nvSpPr>
        <p:spPr>
          <a:xfrm>
            <a:off x="10662376" y="6426956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7603BE-D139-B247-9092-F567F1CB10BB}"/>
              </a:ext>
            </a:extLst>
          </p:cNvPr>
          <p:cNvSpPr txBox="1"/>
          <p:nvPr/>
        </p:nvSpPr>
        <p:spPr>
          <a:xfrm>
            <a:off x="10257956" y="6457546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038F778-C540-A142-A6C0-497287E7F277}"/>
              </a:ext>
            </a:extLst>
          </p:cNvPr>
          <p:cNvCxnSpPr>
            <a:cxnSpLocks/>
          </p:cNvCxnSpPr>
          <p:nvPr/>
        </p:nvCxnSpPr>
        <p:spPr>
          <a:xfrm>
            <a:off x="11337404" y="5573660"/>
            <a:ext cx="0" cy="82474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DCBC10B-F9CB-564A-95BC-D8A4971AF506}"/>
              </a:ext>
            </a:extLst>
          </p:cNvPr>
          <p:cNvSpPr txBox="1"/>
          <p:nvPr/>
        </p:nvSpPr>
        <p:spPr>
          <a:xfrm>
            <a:off x="5433707" y="3189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09577BB-A391-6041-A2E0-154384207EF8}"/>
              </a:ext>
            </a:extLst>
          </p:cNvPr>
          <p:cNvCxnSpPr>
            <a:cxnSpLocks/>
            <a:endCxn id="125" idx="0"/>
          </p:cNvCxnSpPr>
          <p:nvPr/>
        </p:nvCxnSpPr>
        <p:spPr>
          <a:xfrm flipV="1">
            <a:off x="6402305" y="1430770"/>
            <a:ext cx="5609588" cy="6322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28CFAE7-0317-9E47-8519-9F25EBE9C1AC}"/>
              </a:ext>
            </a:extLst>
          </p:cNvPr>
          <p:cNvSpPr txBox="1"/>
          <p:nvPr/>
        </p:nvSpPr>
        <p:spPr>
          <a:xfrm>
            <a:off x="231933" y="412701"/>
            <a:ext cx="1023037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ZWESLSTC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EEE9E0-AC27-9E4E-90CE-7CED6BBD54E7}"/>
              </a:ext>
            </a:extLst>
          </p:cNvPr>
          <p:cNvSpPr txBox="1"/>
          <p:nvPr/>
        </p:nvSpPr>
        <p:spPr>
          <a:xfrm>
            <a:off x="199771" y="16555"/>
            <a:ext cx="132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z/OS LPAR 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C6C1A43-388A-144B-BF15-B6BD13BDD890}"/>
              </a:ext>
            </a:extLst>
          </p:cNvPr>
          <p:cNvSpPr txBox="1"/>
          <p:nvPr/>
        </p:nvSpPr>
        <p:spPr>
          <a:xfrm>
            <a:off x="10724589" y="52082"/>
            <a:ext cx="131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z/OS LPAR B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AA4CCF7-A681-824C-B25C-43AA6ED545FC}"/>
              </a:ext>
            </a:extLst>
          </p:cNvPr>
          <p:cNvCxnSpPr>
            <a:cxnSpLocks/>
          </p:cNvCxnSpPr>
          <p:nvPr/>
        </p:nvCxnSpPr>
        <p:spPr>
          <a:xfrm>
            <a:off x="4112995" y="3274208"/>
            <a:ext cx="3345226" cy="9427"/>
          </a:xfrm>
          <a:prstGeom prst="straightConnector1">
            <a:avLst/>
          </a:prstGeom>
          <a:ln w="12700">
            <a:solidFill>
              <a:srgbClr val="7030A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27D1778-8EC2-F140-8794-8632CD463F96}"/>
              </a:ext>
            </a:extLst>
          </p:cNvPr>
          <p:cNvSpPr txBox="1"/>
          <p:nvPr/>
        </p:nvSpPr>
        <p:spPr>
          <a:xfrm>
            <a:off x="10146324" y="412140"/>
            <a:ext cx="1955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(Can be on different </a:t>
            </a:r>
            <a:r>
              <a:rPr lang="en-US" sz="1200" dirty="0" err="1"/>
              <a:t>sysplex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029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38339</TotalTime>
  <Words>564</Words>
  <Application>Microsoft Office PowerPoint</Application>
  <PresentationFormat>Širokoúhlá obrazovka</PresentationFormat>
  <Paragraphs>366</Paragraphs>
  <Slides>4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Pavel Jares</cp:lastModifiedBy>
  <cp:revision>121</cp:revision>
  <cp:lastPrinted>2019-01-15T13:25:18Z</cp:lastPrinted>
  <dcterms:created xsi:type="dcterms:W3CDTF">2019-01-10T12:40:48Z</dcterms:created>
  <dcterms:modified xsi:type="dcterms:W3CDTF">2024-03-12T15:53:51Z</dcterms:modified>
</cp:coreProperties>
</file>