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handoutMasterIdLst>
    <p:handoutMasterId r:id="rId12"/>
  </p:handoutMasterIdLst>
  <p:sldIdLst>
    <p:sldId id="274" r:id="rId3"/>
    <p:sldId id="256" r:id="rId4"/>
    <p:sldId id="257" r:id="rId5"/>
    <p:sldId id="258" r:id="rId6"/>
    <p:sldId id="262" r:id="rId7"/>
    <p:sldId id="259" r:id="rId8"/>
    <p:sldId id="260" r:id="rId9"/>
    <p:sldId id="261" r:id="rId10"/>
    <p:sldId id="263"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FFCCCC"/>
    <a:srgbClr val="00FF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notesViewPr>
    <p:cSldViewPr snapToGrid="0">
      <p:cViewPr varScale="1">
        <p:scale>
          <a:sx n="67" d="100"/>
          <a:sy n="67" d="100"/>
        </p:scale>
        <p:origin x="3120"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B5EFD-1AEB-4AC6-9DD7-47869EB949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a:extLst>
              <a:ext uri="{FF2B5EF4-FFF2-40B4-BE49-F238E27FC236}">
                <a16:creationId xmlns:a16="http://schemas.microsoft.com/office/drawing/2014/main" id="{48402E81-BEDE-4A8C-91CA-070A61C32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9C8A4F-75F0-46F2-91A2-533A64D46C41}" type="datetimeFigureOut">
              <a:rPr lang="zh-TW" altLang="en-US" smtClean="0"/>
              <a:t>2018/7/12</a:t>
            </a:fld>
            <a:endParaRPr lang="zh-TW" altLang="en-US"/>
          </a:p>
        </p:txBody>
      </p:sp>
      <p:sp>
        <p:nvSpPr>
          <p:cNvPr id="4" name="Footer Placeholder 3">
            <a:extLst>
              <a:ext uri="{FF2B5EF4-FFF2-40B4-BE49-F238E27FC236}">
                <a16:creationId xmlns:a16="http://schemas.microsoft.com/office/drawing/2014/main" id="{A2120259-8B39-4EA3-8E89-66F0617897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Slide Number Placeholder 4">
            <a:extLst>
              <a:ext uri="{FF2B5EF4-FFF2-40B4-BE49-F238E27FC236}">
                <a16:creationId xmlns:a16="http://schemas.microsoft.com/office/drawing/2014/main" id="{81B97464-9D3B-4566-A393-3D1B0156D6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F1ADC1-0AD2-40CF-9C77-7982B56432F8}" type="slidenum">
              <a:rPr lang="zh-TW" altLang="en-US" smtClean="0"/>
              <a:t>‹#›</a:t>
            </a:fld>
            <a:endParaRPr lang="zh-TW" altLang="en-US"/>
          </a:p>
        </p:txBody>
      </p:sp>
    </p:spTree>
    <p:extLst>
      <p:ext uri="{BB962C8B-B14F-4D97-AF65-F5344CB8AC3E}">
        <p14:creationId xmlns:p14="http://schemas.microsoft.com/office/powerpoint/2010/main" val="20654861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EA65-B269-4340-B125-FB2FDA421ADE}"/>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8D643D1D-6081-4589-A600-B35796CCF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7BEB3B9C-B699-42E3-B462-C750ABCF0B8B}"/>
              </a:ext>
            </a:extLst>
          </p:cNvPr>
          <p:cNvSpPr>
            <a:spLocks noGrp="1"/>
          </p:cNvSpPr>
          <p:nvPr>
            <p:ph type="dt" sz="half" idx="10"/>
          </p:nvPr>
        </p:nvSpPr>
        <p:spPr/>
        <p:txBody>
          <a:bodyPr/>
          <a:lstStyle/>
          <a:p>
            <a:fld id="{BC0543D6-77DF-4B71-B67D-8EC6223ED521}" type="datetimeFigureOut">
              <a:rPr lang="zh-TW" altLang="en-US" smtClean="0"/>
              <a:t>2018/7/12</a:t>
            </a:fld>
            <a:endParaRPr lang="zh-TW" altLang="en-US"/>
          </a:p>
        </p:txBody>
      </p:sp>
      <p:sp>
        <p:nvSpPr>
          <p:cNvPr id="5" name="Footer Placeholder 4">
            <a:extLst>
              <a:ext uri="{FF2B5EF4-FFF2-40B4-BE49-F238E27FC236}">
                <a16:creationId xmlns:a16="http://schemas.microsoft.com/office/drawing/2014/main" id="{7BB601B7-DBCB-4498-8D64-47909A0F21BE}"/>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8825F7A5-ACC8-482A-AEE3-5A44ECC7157C}"/>
              </a:ext>
            </a:extLst>
          </p:cNvPr>
          <p:cNvSpPr>
            <a:spLocks noGrp="1"/>
          </p:cNvSpPr>
          <p:nvPr>
            <p:ph type="sldNum" sz="quarter" idx="12"/>
          </p:nvPr>
        </p:nvSpPr>
        <p:spPr/>
        <p:txBody>
          <a:body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427751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3C1B-88D7-4220-843E-5838776857F8}"/>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14C92FDB-CA09-4CF3-B075-1EDBA5019807}"/>
              </a:ext>
            </a:extLst>
          </p:cNvPr>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EDD5AE4E-B442-4985-BB74-76B1DD6D5921}"/>
              </a:ext>
            </a:extLst>
          </p:cNvPr>
          <p:cNvSpPr>
            <a:spLocks noGrp="1"/>
          </p:cNvSpPr>
          <p:nvPr>
            <p:ph type="dt" sz="half" idx="10"/>
          </p:nvPr>
        </p:nvSpPr>
        <p:spPr/>
        <p:txBody>
          <a:bodyPr/>
          <a:lstStyle/>
          <a:p>
            <a:fld id="{BC0543D6-77DF-4B71-B67D-8EC6223ED521}" type="datetimeFigureOut">
              <a:rPr lang="zh-TW" altLang="en-US" smtClean="0"/>
              <a:t>2018/7/12</a:t>
            </a:fld>
            <a:endParaRPr lang="zh-TW" altLang="en-US"/>
          </a:p>
        </p:txBody>
      </p:sp>
      <p:sp>
        <p:nvSpPr>
          <p:cNvPr id="5" name="Footer Placeholder 4">
            <a:extLst>
              <a:ext uri="{FF2B5EF4-FFF2-40B4-BE49-F238E27FC236}">
                <a16:creationId xmlns:a16="http://schemas.microsoft.com/office/drawing/2014/main" id="{AAAC8639-A82B-4A5A-907B-0DA446C67061}"/>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4E15BA32-57D7-4289-A7A2-3FF0EB89F833}"/>
              </a:ext>
            </a:extLst>
          </p:cNvPr>
          <p:cNvSpPr>
            <a:spLocks noGrp="1"/>
          </p:cNvSpPr>
          <p:nvPr>
            <p:ph type="sldNum" sz="quarter" idx="12"/>
          </p:nvPr>
        </p:nvSpPr>
        <p:spPr/>
        <p:txBody>
          <a:body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167383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0874EA-9BAA-44E9-81E1-EE86156DA875}"/>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0D25A95F-1D08-4AD1-AF30-5D445189B30B}"/>
              </a:ext>
            </a:extLst>
          </p:cNvPr>
          <p:cNvSpPr>
            <a:spLocks noGrp="1"/>
          </p:cNvSpPr>
          <p:nvPr>
            <p:ph type="body" orient="vert" idx="1"/>
          </p:nvPr>
        </p:nvSpPr>
        <p:spPr>
          <a:xfrm>
            <a:off x="838200" y="365125"/>
            <a:ext cx="7734300" cy="5811838"/>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F1A2E9DA-0348-43DE-987F-346F6DB972E2}"/>
              </a:ext>
            </a:extLst>
          </p:cNvPr>
          <p:cNvSpPr>
            <a:spLocks noGrp="1"/>
          </p:cNvSpPr>
          <p:nvPr>
            <p:ph type="dt" sz="half" idx="10"/>
          </p:nvPr>
        </p:nvSpPr>
        <p:spPr/>
        <p:txBody>
          <a:bodyPr/>
          <a:lstStyle/>
          <a:p>
            <a:fld id="{BC0543D6-77DF-4B71-B67D-8EC6223ED521}" type="datetimeFigureOut">
              <a:rPr lang="zh-TW" altLang="en-US" smtClean="0"/>
              <a:t>2018/7/12</a:t>
            </a:fld>
            <a:endParaRPr lang="zh-TW" altLang="en-US"/>
          </a:p>
        </p:txBody>
      </p:sp>
      <p:sp>
        <p:nvSpPr>
          <p:cNvPr id="5" name="Footer Placeholder 4">
            <a:extLst>
              <a:ext uri="{FF2B5EF4-FFF2-40B4-BE49-F238E27FC236}">
                <a16:creationId xmlns:a16="http://schemas.microsoft.com/office/drawing/2014/main" id="{E9441CFC-9748-44BD-B1B2-C5766D639FCA}"/>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5F5EFF8C-3963-45D2-AFA9-B7FF3E5C83BD}"/>
              </a:ext>
            </a:extLst>
          </p:cNvPr>
          <p:cNvSpPr>
            <a:spLocks noGrp="1"/>
          </p:cNvSpPr>
          <p:nvPr>
            <p:ph type="sldNum" sz="quarter" idx="12"/>
          </p:nvPr>
        </p:nvSpPr>
        <p:spPr/>
        <p:txBody>
          <a:body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2510695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F315-1208-46A5-8C77-27C880261451}"/>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ABCDED29-47E7-44E5-BBB0-B75693A165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F2A6EC6F-CEB9-4CA1-AC60-D4CDC40EB5A7}"/>
              </a:ext>
            </a:extLst>
          </p:cNvPr>
          <p:cNvSpPr>
            <a:spLocks noGrp="1"/>
          </p:cNvSpPr>
          <p:nvPr>
            <p:ph type="dt" sz="half" idx="10"/>
          </p:nvPr>
        </p:nvSpPr>
        <p:spPr/>
        <p:txBody>
          <a:bodyPr/>
          <a:lstStyle>
            <a:lvl1pPr>
              <a:defRPr/>
            </a:lvl1pPr>
          </a:lstStyle>
          <a:p>
            <a:endParaRPr lang="en-US" altLang="zh-TW"/>
          </a:p>
        </p:txBody>
      </p:sp>
      <p:sp>
        <p:nvSpPr>
          <p:cNvPr id="5" name="Footer Placeholder 4">
            <a:extLst>
              <a:ext uri="{FF2B5EF4-FFF2-40B4-BE49-F238E27FC236}">
                <a16:creationId xmlns:a16="http://schemas.microsoft.com/office/drawing/2014/main" id="{FBB0BE83-1FFA-46EC-9C69-63984D5BC30B}"/>
              </a:ext>
            </a:extLst>
          </p:cNvPr>
          <p:cNvSpPr>
            <a:spLocks noGrp="1"/>
          </p:cNvSpPr>
          <p:nvPr>
            <p:ph type="ftr" sz="quarter" idx="11"/>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4E6600E2-8F67-4E95-BBB7-12734F9D429A}"/>
              </a:ext>
            </a:extLst>
          </p:cNvPr>
          <p:cNvSpPr>
            <a:spLocks noGrp="1"/>
          </p:cNvSpPr>
          <p:nvPr>
            <p:ph type="sldNum" sz="quarter" idx="12"/>
          </p:nvPr>
        </p:nvSpPr>
        <p:spPr/>
        <p:txBody>
          <a:bodyPr/>
          <a:lstStyle>
            <a:lvl1pPr>
              <a:defRPr/>
            </a:lvl1pPr>
          </a:lstStyle>
          <a:p>
            <a:fld id="{AE4A8A24-8BA1-447E-8F75-2555CB9024DC}" type="slidenum">
              <a:rPr lang="en-US" altLang="zh-TW"/>
              <a:pPr/>
              <a:t>‹#›</a:t>
            </a:fld>
            <a:endParaRPr lang="en-US" altLang="zh-TW"/>
          </a:p>
        </p:txBody>
      </p:sp>
    </p:spTree>
    <p:extLst>
      <p:ext uri="{BB962C8B-B14F-4D97-AF65-F5344CB8AC3E}">
        <p14:creationId xmlns:p14="http://schemas.microsoft.com/office/powerpoint/2010/main" val="1448405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A8A3-A008-4C72-B07F-6FA90073FA63}"/>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6E410FD4-4458-4A3B-A19D-BEA4B851E1F7}"/>
              </a:ext>
            </a:extLst>
          </p:cNvPr>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BCF3E92-8129-49ED-9BB7-E6ED24D7A9CD}"/>
              </a:ext>
            </a:extLst>
          </p:cNvPr>
          <p:cNvSpPr>
            <a:spLocks noGrp="1"/>
          </p:cNvSpPr>
          <p:nvPr>
            <p:ph type="dt" sz="half" idx="10"/>
          </p:nvPr>
        </p:nvSpPr>
        <p:spPr/>
        <p:txBody>
          <a:bodyPr/>
          <a:lstStyle>
            <a:lvl1pPr>
              <a:defRPr/>
            </a:lvl1pPr>
          </a:lstStyle>
          <a:p>
            <a:endParaRPr lang="en-US" altLang="zh-TW"/>
          </a:p>
        </p:txBody>
      </p:sp>
      <p:sp>
        <p:nvSpPr>
          <p:cNvPr id="5" name="Footer Placeholder 4">
            <a:extLst>
              <a:ext uri="{FF2B5EF4-FFF2-40B4-BE49-F238E27FC236}">
                <a16:creationId xmlns:a16="http://schemas.microsoft.com/office/drawing/2014/main" id="{286F94A4-31E5-4911-A38E-EE6C4C944F38}"/>
              </a:ext>
            </a:extLst>
          </p:cNvPr>
          <p:cNvSpPr>
            <a:spLocks noGrp="1"/>
          </p:cNvSpPr>
          <p:nvPr>
            <p:ph type="ftr" sz="quarter" idx="11"/>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455F872C-0BF0-4477-B867-B886A77451EF}"/>
              </a:ext>
            </a:extLst>
          </p:cNvPr>
          <p:cNvSpPr>
            <a:spLocks noGrp="1"/>
          </p:cNvSpPr>
          <p:nvPr>
            <p:ph type="sldNum" sz="quarter" idx="12"/>
          </p:nvPr>
        </p:nvSpPr>
        <p:spPr/>
        <p:txBody>
          <a:bodyPr/>
          <a:lstStyle>
            <a:lvl1pPr>
              <a:defRPr/>
            </a:lvl1pPr>
          </a:lstStyle>
          <a:p>
            <a:fld id="{84947516-BD0B-487D-BD72-B9AEC93CB767}" type="slidenum">
              <a:rPr lang="en-US" altLang="zh-TW"/>
              <a:pPr/>
              <a:t>‹#›</a:t>
            </a:fld>
            <a:endParaRPr lang="en-US" altLang="zh-TW"/>
          </a:p>
        </p:txBody>
      </p:sp>
    </p:spTree>
    <p:extLst>
      <p:ext uri="{BB962C8B-B14F-4D97-AF65-F5344CB8AC3E}">
        <p14:creationId xmlns:p14="http://schemas.microsoft.com/office/powerpoint/2010/main" val="1843340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9E01-B395-4FB9-91D7-E7746C89B74F}"/>
              </a:ext>
            </a:extLst>
          </p:cNvPr>
          <p:cNvSpPr>
            <a:spLocks noGrp="1"/>
          </p:cNvSpPr>
          <p:nvPr>
            <p:ph type="title"/>
          </p:nvPr>
        </p:nvSpPr>
        <p:spPr>
          <a:xfrm>
            <a:off x="831851" y="1709739"/>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6ED030C3-3264-4687-A5D7-7233A2256763}"/>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TW"/>
              <a:t>Edit Master text styles</a:t>
            </a:r>
          </a:p>
        </p:txBody>
      </p:sp>
      <p:sp>
        <p:nvSpPr>
          <p:cNvPr id="4" name="Date Placeholder 3">
            <a:extLst>
              <a:ext uri="{FF2B5EF4-FFF2-40B4-BE49-F238E27FC236}">
                <a16:creationId xmlns:a16="http://schemas.microsoft.com/office/drawing/2014/main" id="{54B1167B-6FE6-4BF8-8017-6BDE5C10F352}"/>
              </a:ext>
            </a:extLst>
          </p:cNvPr>
          <p:cNvSpPr>
            <a:spLocks noGrp="1"/>
          </p:cNvSpPr>
          <p:nvPr>
            <p:ph type="dt" sz="half" idx="10"/>
          </p:nvPr>
        </p:nvSpPr>
        <p:spPr/>
        <p:txBody>
          <a:bodyPr/>
          <a:lstStyle>
            <a:lvl1pPr>
              <a:defRPr/>
            </a:lvl1pPr>
          </a:lstStyle>
          <a:p>
            <a:endParaRPr lang="en-US" altLang="zh-TW"/>
          </a:p>
        </p:txBody>
      </p:sp>
      <p:sp>
        <p:nvSpPr>
          <p:cNvPr id="5" name="Footer Placeholder 4">
            <a:extLst>
              <a:ext uri="{FF2B5EF4-FFF2-40B4-BE49-F238E27FC236}">
                <a16:creationId xmlns:a16="http://schemas.microsoft.com/office/drawing/2014/main" id="{95F3079F-517D-4A6D-903E-7622E1425D69}"/>
              </a:ext>
            </a:extLst>
          </p:cNvPr>
          <p:cNvSpPr>
            <a:spLocks noGrp="1"/>
          </p:cNvSpPr>
          <p:nvPr>
            <p:ph type="ftr" sz="quarter" idx="11"/>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E51F73FE-B9CD-4B3C-AFCA-5E80CA09EEB6}"/>
              </a:ext>
            </a:extLst>
          </p:cNvPr>
          <p:cNvSpPr>
            <a:spLocks noGrp="1"/>
          </p:cNvSpPr>
          <p:nvPr>
            <p:ph type="sldNum" sz="quarter" idx="12"/>
          </p:nvPr>
        </p:nvSpPr>
        <p:spPr/>
        <p:txBody>
          <a:bodyPr/>
          <a:lstStyle>
            <a:lvl1pPr>
              <a:defRPr/>
            </a:lvl1pPr>
          </a:lstStyle>
          <a:p>
            <a:fld id="{08E85BE2-6136-4024-807F-1875612BA5C5}" type="slidenum">
              <a:rPr lang="en-US" altLang="zh-TW"/>
              <a:pPr/>
              <a:t>‹#›</a:t>
            </a:fld>
            <a:endParaRPr lang="en-US" altLang="zh-TW"/>
          </a:p>
        </p:txBody>
      </p:sp>
    </p:spTree>
    <p:extLst>
      <p:ext uri="{BB962C8B-B14F-4D97-AF65-F5344CB8AC3E}">
        <p14:creationId xmlns:p14="http://schemas.microsoft.com/office/powerpoint/2010/main" val="198673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D423-D32D-4D23-BC3A-90F2C11E9674}"/>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5A55311F-E762-49B7-82A4-0390302C9894}"/>
              </a:ext>
            </a:extLst>
          </p:cNvPr>
          <p:cNvSpPr>
            <a:spLocks noGrp="1"/>
          </p:cNvSpPr>
          <p:nvPr>
            <p:ph sz="half" idx="1"/>
          </p:nvPr>
        </p:nvSpPr>
        <p:spPr>
          <a:xfrm>
            <a:off x="609600" y="1600201"/>
            <a:ext cx="5384800" cy="4525963"/>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6512477A-9E41-4CDB-91F9-1CCA49AB257C}"/>
              </a:ext>
            </a:extLst>
          </p:cNvPr>
          <p:cNvSpPr>
            <a:spLocks noGrp="1"/>
          </p:cNvSpPr>
          <p:nvPr>
            <p:ph sz="half" idx="2"/>
          </p:nvPr>
        </p:nvSpPr>
        <p:spPr>
          <a:xfrm>
            <a:off x="6197600" y="1600201"/>
            <a:ext cx="5384800" cy="4525963"/>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63AD05AE-D07E-4312-B821-D6785891D09D}"/>
              </a:ext>
            </a:extLst>
          </p:cNvPr>
          <p:cNvSpPr>
            <a:spLocks noGrp="1"/>
          </p:cNvSpPr>
          <p:nvPr>
            <p:ph type="dt" sz="half" idx="10"/>
          </p:nvPr>
        </p:nvSpPr>
        <p:spPr/>
        <p:txBody>
          <a:bodyPr/>
          <a:lstStyle>
            <a:lvl1pPr>
              <a:defRPr/>
            </a:lvl1pPr>
          </a:lstStyle>
          <a:p>
            <a:endParaRPr lang="en-US" altLang="zh-TW"/>
          </a:p>
        </p:txBody>
      </p:sp>
      <p:sp>
        <p:nvSpPr>
          <p:cNvPr id="6" name="Footer Placeholder 5">
            <a:extLst>
              <a:ext uri="{FF2B5EF4-FFF2-40B4-BE49-F238E27FC236}">
                <a16:creationId xmlns:a16="http://schemas.microsoft.com/office/drawing/2014/main" id="{C650A8C5-4860-4886-A928-AEC6F0D76885}"/>
              </a:ext>
            </a:extLst>
          </p:cNvPr>
          <p:cNvSpPr>
            <a:spLocks noGrp="1"/>
          </p:cNvSpPr>
          <p:nvPr>
            <p:ph type="ftr" sz="quarter" idx="11"/>
          </p:nvPr>
        </p:nvSpPr>
        <p:spPr/>
        <p:txBody>
          <a:bodyPr/>
          <a:lstStyle>
            <a:lvl1pPr>
              <a:defRPr/>
            </a:lvl1pPr>
          </a:lstStyle>
          <a:p>
            <a:endParaRPr lang="en-US" altLang="zh-TW"/>
          </a:p>
        </p:txBody>
      </p:sp>
      <p:sp>
        <p:nvSpPr>
          <p:cNvPr id="7" name="Slide Number Placeholder 6">
            <a:extLst>
              <a:ext uri="{FF2B5EF4-FFF2-40B4-BE49-F238E27FC236}">
                <a16:creationId xmlns:a16="http://schemas.microsoft.com/office/drawing/2014/main" id="{42323396-9178-4421-86AD-47BE46005712}"/>
              </a:ext>
            </a:extLst>
          </p:cNvPr>
          <p:cNvSpPr>
            <a:spLocks noGrp="1"/>
          </p:cNvSpPr>
          <p:nvPr>
            <p:ph type="sldNum" sz="quarter" idx="12"/>
          </p:nvPr>
        </p:nvSpPr>
        <p:spPr/>
        <p:txBody>
          <a:bodyPr/>
          <a:lstStyle>
            <a:lvl1pPr>
              <a:defRPr/>
            </a:lvl1pPr>
          </a:lstStyle>
          <a:p>
            <a:fld id="{6A6BC425-DD25-4B9D-B455-9717250441BE}" type="slidenum">
              <a:rPr lang="en-US" altLang="zh-TW"/>
              <a:pPr/>
              <a:t>‹#›</a:t>
            </a:fld>
            <a:endParaRPr lang="en-US" altLang="zh-TW"/>
          </a:p>
        </p:txBody>
      </p:sp>
    </p:spTree>
    <p:extLst>
      <p:ext uri="{BB962C8B-B14F-4D97-AF65-F5344CB8AC3E}">
        <p14:creationId xmlns:p14="http://schemas.microsoft.com/office/powerpoint/2010/main" val="1108456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DFF4-D4CB-4C05-8512-84E5CE308C77}"/>
              </a:ext>
            </a:extLst>
          </p:cNvPr>
          <p:cNvSpPr>
            <a:spLocks noGrp="1"/>
          </p:cNvSpPr>
          <p:nvPr>
            <p:ph type="title"/>
          </p:nvPr>
        </p:nvSpPr>
        <p:spPr>
          <a:xfrm>
            <a:off x="840317" y="365126"/>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34A7C183-7C83-43B2-A102-8FA7E83D321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a:extLst>
              <a:ext uri="{FF2B5EF4-FFF2-40B4-BE49-F238E27FC236}">
                <a16:creationId xmlns:a16="http://schemas.microsoft.com/office/drawing/2014/main" id="{7EDBF6A6-7993-481C-A6ED-598B020A7795}"/>
              </a:ext>
            </a:extLst>
          </p:cNvPr>
          <p:cNvSpPr>
            <a:spLocks noGrp="1"/>
          </p:cNvSpPr>
          <p:nvPr>
            <p:ph sz="half" idx="2"/>
          </p:nvPr>
        </p:nvSpPr>
        <p:spPr>
          <a:xfrm>
            <a:off x="840318" y="2505075"/>
            <a:ext cx="5158316"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88B4298F-2B79-4907-A976-D9D73A594D55}"/>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a:extLst>
              <a:ext uri="{FF2B5EF4-FFF2-40B4-BE49-F238E27FC236}">
                <a16:creationId xmlns:a16="http://schemas.microsoft.com/office/drawing/2014/main" id="{0B608DEA-68EA-4FF7-A966-D97067704AC5}"/>
              </a:ext>
            </a:extLst>
          </p:cNvPr>
          <p:cNvSpPr>
            <a:spLocks noGrp="1"/>
          </p:cNvSpPr>
          <p:nvPr>
            <p:ph sz="quarter" idx="4"/>
          </p:nvPr>
        </p:nvSpPr>
        <p:spPr>
          <a:xfrm>
            <a:off x="6172200" y="2505075"/>
            <a:ext cx="518371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A618D5BF-B4D6-462C-BA9F-E8F41DBFEAB9}"/>
              </a:ext>
            </a:extLst>
          </p:cNvPr>
          <p:cNvSpPr>
            <a:spLocks noGrp="1"/>
          </p:cNvSpPr>
          <p:nvPr>
            <p:ph type="dt" sz="half" idx="10"/>
          </p:nvPr>
        </p:nvSpPr>
        <p:spPr/>
        <p:txBody>
          <a:bodyPr/>
          <a:lstStyle>
            <a:lvl1pPr>
              <a:defRPr/>
            </a:lvl1pPr>
          </a:lstStyle>
          <a:p>
            <a:endParaRPr lang="en-US" altLang="zh-TW"/>
          </a:p>
        </p:txBody>
      </p:sp>
      <p:sp>
        <p:nvSpPr>
          <p:cNvPr id="8" name="Footer Placeholder 7">
            <a:extLst>
              <a:ext uri="{FF2B5EF4-FFF2-40B4-BE49-F238E27FC236}">
                <a16:creationId xmlns:a16="http://schemas.microsoft.com/office/drawing/2014/main" id="{D4D1F662-8239-482B-BBE2-40410E584A1C}"/>
              </a:ext>
            </a:extLst>
          </p:cNvPr>
          <p:cNvSpPr>
            <a:spLocks noGrp="1"/>
          </p:cNvSpPr>
          <p:nvPr>
            <p:ph type="ftr" sz="quarter" idx="11"/>
          </p:nvPr>
        </p:nvSpPr>
        <p:spPr/>
        <p:txBody>
          <a:bodyPr/>
          <a:lstStyle>
            <a:lvl1pPr>
              <a:defRPr/>
            </a:lvl1pPr>
          </a:lstStyle>
          <a:p>
            <a:endParaRPr lang="en-US" altLang="zh-TW"/>
          </a:p>
        </p:txBody>
      </p:sp>
      <p:sp>
        <p:nvSpPr>
          <p:cNvPr id="9" name="Slide Number Placeholder 8">
            <a:extLst>
              <a:ext uri="{FF2B5EF4-FFF2-40B4-BE49-F238E27FC236}">
                <a16:creationId xmlns:a16="http://schemas.microsoft.com/office/drawing/2014/main" id="{0DB9A0CD-A1CF-44D6-8471-2E62AD4FC96D}"/>
              </a:ext>
            </a:extLst>
          </p:cNvPr>
          <p:cNvSpPr>
            <a:spLocks noGrp="1"/>
          </p:cNvSpPr>
          <p:nvPr>
            <p:ph type="sldNum" sz="quarter" idx="12"/>
          </p:nvPr>
        </p:nvSpPr>
        <p:spPr/>
        <p:txBody>
          <a:bodyPr/>
          <a:lstStyle>
            <a:lvl1pPr>
              <a:defRPr/>
            </a:lvl1pPr>
          </a:lstStyle>
          <a:p>
            <a:fld id="{D4FBE898-E26C-4A55-864D-7934A276FFF7}" type="slidenum">
              <a:rPr lang="en-US" altLang="zh-TW"/>
              <a:pPr/>
              <a:t>‹#›</a:t>
            </a:fld>
            <a:endParaRPr lang="en-US" altLang="zh-TW"/>
          </a:p>
        </p:txBody>
      </p:sp>
    </p:spTree>
    <p:extLst>
      <p:ext uri="{BB962C8B-B14F-4D97-AF65-F5344CB8AC3E}">
        <p14:creationId xmlns:p14="http://schemas.microsoft.com/office/powerpoint/2010/main" val="1453117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76EB-011D-4F55-B71E-D5528EA2794F}"/>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2E576B49-2B8D-4487-8EDA-A69201258D40}"/>
              </a:ext>
            </a:extLst>
          </p:cNvPr>
          <p:cNvSpPr>
            <a:spLocks noGrp="1"/>
          </p:cNvSpPr>
          <p:nvPr>
            <p:ph type="dt" sz="half" idx="10"/>
          </p:nvPr>
        </p:nvSpPr>
        <p:spPr/>
        <p:txBody>
          <a:bodyPr/>
          <a:lstStyle>
            <a:lvl1pPr>
              <a:defRPr/>
            </a:lvl1pPr>
          </a:lstStyle>
          <a:p>
            <a:endParaRPr lang="en-US" altLang="zh-TW"/>
          </a:p>
        </p:txBody>
      </p:sp>
      <p:sp>
        <p:nvSpPr>
          <p:cNvPr id="4" name="Footer Placeholder 3">
            <a:extLst>
              <a:ext uri="{FF2B5EF4-FFF2-40B4-BE49-F238E27FC236}">
                <a16:creationId xmlns:a16="http://schemas.microsoft.com/office/drawing/2014/main" id="{D089687A-72AF-417C-B755-749697277A77}"/>
              </a:ext>
            </a:extLst>
          </p:cNvPr>
          <p:cNvSpPr>
            <a:spLocks noGrp="1"/>
          </p:cNvSpPr>
          <p:nvPr>
            <p:ph type="ftr" sz="quarter" idx="11"/>
          </p:nvPr>
        </p:nvSpPr>
        <p:spPr/>
        <p:txBody>
          <a:bodyPr/>
          <a:lstStyle>
            <a:lvl1pPr>
              <a:defRPr/>
            </a:lvl1pPr>
          </a:lstStyle>
          <a:p>
            <a:endParaRPr lang="en-US" altLang="zh-TW"/>
          </a:p>
        </p:txBody>
      </p:sp>
      <p:sp>
        <p:nvSpPr>
          <p:cNvPr id="5" name="Slide Number Placeholder 4">
            <a:extLst>
              <a:ext uri="{FF2B5EF4-FFF2-40B4-BE49-F238E27FC236}">
                <a16:creationId xmlns:a16="http://schemas.microsoft.com/office/drawing/2014/main" id="{CE5996F3-77DA-465D-A65C-790C4B567CB4}"/>
              </a:ext>
            </a:extLst>
          </p:cNvPr>
          <p:cNvSpPr>
            <a:spLocks noGrp="1"/>
          </p:cNvSpPr>
          <p:nvPr>
            <p:ph type="sldNum" sz="quarter" idx="12"/>
          </p:nvPr>
        </p:nvSpPr>
        <p:spPr/>
        <p:txBody>
          <a:bodyPr/>
          <a:lstStyle>
            <a:lvl1pPr>
              <a:defRPr/>
            </a:lvl1pPr>
          </a:lstStyle>
          <a:p>
            <a:fld id="{20A3C6FC-719B-4A69-93B7-76679A7A3341}" type="slidenum">
              <a:rPr lang="en-US" altLang="zh-TW"/>
              <a:pPr/>
              <a:t>‹#›</a:t>
            </a:fld>
            <a:endParaRPr lang="en-US" altLang="zh-TW"/>
          </a:p>
        </p:txBody>
      </p:sp>
    </p:spTree>
    <p:extLst>
      <p:ext uri="{BB962C8B-B14F-4D97-AF65-F5344CB8AC3E}">
        <p14:creationId xmlns:p14="http://schemas.microsoft.com/office/powerpoint/2010/main" val="3828833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5170E-84E2-4989-BB6E-E2ED25A9CDCA}"/>
              </a:ext>
            </a:extLst>
          </p:cNvPr>
          <p:cNvSpPr>
            <a:spLocks noGrp="1"/>
          </p:cNvSpPr>
          <p:nvPr>
            <p:ph type="dt" sz="half" idx="10"/>
          </p:nvPr>
        </p:nvSpPr>
        <p:spPr/>
        <p:txBody>
          <a:bodyPr/>
          <a:lstStyle>
            <a:lvl1pPr>
              <a:defRPr/>
            </a:lvl1pPr>
          </a:lstStyle>
          <a:p>
            <a:endParaRPr lang="en-US" altLang="zh-TW"/>
          </a:p>
        </p:txBody>
      </p:sp>
      <p:sp>
        <p:nvSpPr>
          <p:cNvPr id="3" name="Footer Placeholder 2">
            <a:extLst>
              <a:ext uri="{FF2B5EF4-FFF2-40B4-BE49-F238E27FC236}">
                <a16:creationId xmlns:a16="http://schemas.microsoft.com/office/drawing/2014/main" id="{E69BC056-D2C4-4803-A8B0-5B9C7D193F6A}"/>
              </a:ext>
            </a:extLst>
          </p:cNvPr>
          <p:cNvSpPr>
            <a:spLocks noGrp="1"/>
          </p:cNvSpPr>
          <p:nvPr>
            <p:ph type="ftr" sz="quarter" idx="11"/>
          </p:nvPr>
        </p:nvSpPr>
        <p:spPr/>
        <p:txBody>
          <a:bodyPr/>
          <a:lstStyle>
            <a:lvl1pPr>
              <a:defRPr/>
            </a:lvl1pPr>
          </a:lstStyle>
          <a:p>
            <a:endParaRPr lang="en-US" altLang="zh-TW"/>
          </a:p>
        </p:txBody>
      </p:sp>
      <p:sp>
        <p:nvSpPr>
          <p:cNvPr id="4" name="Slide Number Placeholder 3">
            <a:extLst>
              <a:ext uri="{FF2B5EF4-FFF2-40B4-BE49-F238E27FC236}">
                <a16:creationId xmlns:a16="http://schemas.microsoft.com/office/drawing/2014/main" id="{25779F9F-AC36-4C57-B9FE-9A75CAA96899}"/>
              </a:ext>
            </a:extLst>
          </p:cNvPr>
          <p:cNvSpPr>
            <a:spLocks noGrp="1"/>
          </p:cNvSpPr>
          <p:nvPr>
            <p:ph type="sldNum" sz="quarter" idx="12"/>
          </p:nvPr>
        </p:nvSpPr>
        <p:spPr/>
        <p:txBody>
          <a:bodyPr/>
          <a:lstStyle>
            <a:lvl1pPr>
              <a:defRPr/>
            </a:lvl1pPr>
          </a:lstStyle>
          <a:p>
            <a:fld id="{CF03C231-D913-430D-BAF7-0D4E02CC5728}" type="slidenum">
              <a:rPr lang="en-US" altLang="zh-TW"/>
              <a:pPr/>
              <a:t>‹#›</a:t>
            </a:fld>
            <a:endParaRPr lang="en-US" altLang="zh-TW"/>
          </a:p>
        </p:txBody>
      </p:sp>
    </p:spTree>
    <p:extLst>
      <p:ext uri="{BB962C8B-B14F-4D97-AF65-F5344CB8AC3E}">
        <p14:creationId xmlns:p14="http://schemas.microsoft.com/office/powerpoint/2010/main" val="867890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F120-7375-4A3A-8957-C43791C9F8CF}"/>
              </a:ext>
            </a:extLst>
          </p:cNvPr>
          <p:cNvSpPr>
            <a:spLocks noGrp="1"/>
          </p:cNvSpPr>
          <p:nvPr>
            <p:ph type="title"/>
          </p:nvPr>
        </p:nvSpPr>
        <p:spPr>
          <a:xfrm>
            <a:off x="840318" y="457200"/>
            <a:ext cx="393276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51E50862-9A6D-4868-B395-CC322BCE98E9}"/>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98BF401E-3B49-441A-847C-854285658074}"/>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0E4A27B5-3A38-4D53-B0E6-1FD5A85319A2}"/>
              </a:ext>
            </a:extLst>
          </p:cNvPr>
          <p:cNvSpPr>
            <a:spLocks noGrp="1"/>
          </p:cNvSpPr>
          <p:nvPr>
            <p:ph type="dt" sz="half" idx="10"/>
          </p:nvPr>
        </p:nvSpPr>
        <p:spPr/>
        <p:txBody>
          <a:bodyPr/>
          <a:lstStyle>
            <a:lvl1pPr>
              <a:defRPr/>
            </a:lvl1pPr>
          </a:lstStyle>
          <a:p>
            <a:endParaRPr lang="en-US" altLang="zh-TW"/>
          </a:p>
        </p:txBody>
      </p:sp>
      <p:sp>
        <p:nvSpPr>
          <p:cNvPr id="6" name="Footer Placeholder 5">
            <a:extLst>
              <a:ext uri="{FF2B5EF4-FFF2-40B4-BE49-F238E27FC236}">
                <a16:creationId xmlns:a16="http://schemas.microsoft.com/office/drawing/2014/main" id="{559F8EED-E2D0-437D-96F6-93A89D87C5E4}"/>
              </a:ext>
            </a:extLst>
          </p:cNvPr>
          <p:cNvSpPr>
            <a:spLocks noGrp="1"/>
          </p:cNvSpPr>
          <p:nvPr>
            <p:ph type="ftr" sz="quarter" idx="11"/>
          </p:nvPr>
        </p:nvSpPr>
        <p:spPr/>
        <p:txBody>
          <a:bodyPr/>
          <a:lstStyle>
            <a:lvl1pPr>
              <a:defRPr/>
            </a:lvl1pPr>
          </a:lstStyle>
          <a:p>
            <a:endParaRPr lang="en-US" altLang="zh-TW"/>
          </a:p>
        </p:txBody>
      </p:sp>
      <p:sp>
        <p:nvSpPr>
          <p:cNvPr id="7" name="Slide Number Placeholder 6">
            <a:extLst>
              <a:ext uri="{FF2B5EF4-FFF2-40B4-BE49-F238E27FC236}">
                <a16:creationId xmlns:a16="http://schemas.microsoft.com/office/drawing/2014/main" id="{C7753A86-6946-4D40-81C0-37907CB4C984}"/>
              </a:ext>
            </a:extLst>
          </p:cNvPr>
          <p:cNvSpPr>
            <a:spLocks noGrp="1"/>
          </p:cNvSpPr>
          <p:nvPr>
            <p:ph type="sldNum" sz="quarter" idx="12"/>
          </p:nvPr>
        </p:nvSpPr>
        <p:spPr/>
        <p:txBody>
          <a:bodyPr/>
          <a:lstStyle>
            <a:lvl1pPr>
              <a:defRPr/>
            </a:lvl1pPr>
          </a:lstStyle>
          <a:p>
            <a:fld id="{6B50EFBD-2AE2-4646-A73F-73EF4D596CC5}" type="slidenum">
              <a:rPr lang="en-US" altLang="zh-TW"/>
              <a:pPr/>
              <a:t>‹#›</a:t>
            </a:fld>
            <a:endParaRPr lang="en-US" altLang="zh-TW"/>
          </a:p>
        </p:txBody>
      </p:sp>
    </p:spTree>
    <p:extLst>
      <p:ext uri="{BB962C8B-B14F-4D97-AF65-F5344CB8AC3E}">
        <p14:creationId xmlns:p14="http://schemas.microsoft.com/office/powerpoint/2010/main" val="289130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BB09-4CC9-4677-ADA5-B80D1036D639}"/>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FAAF8F24-F372-4681-8D95-E7E7D42A595F}"/>
              </a:ext>
            </a:extLst>
          </p:cNvPr>
          <p:cNvSpPr>
            <a:spLocks noGrp="1"/>
          </p:cNvSpPr>
          <p:nvPr>
            <p:ph idx="1"/>
          </p:nvPr>
        </p:nvSpPr>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D35D3C4D-FC9D-42C6-BB46-ECC25D6A8E5F}"/>
              </a:ext>
            </a:extLst>
          </p:cNvPr>
          <p:cNvSpPr>
            <a:spLocks noGrp="1"/>
          </p:cNvSpPr>
          <p:nvPr>
            <p:ph type="dt" sz="half" idx="10"/>
          </p:nvPr>
        </p:nvSpPr>
        <p:spPr/>
        <p:txBody>
          <a:bodyPr/>
          <a:lstStyle/>
          <a:p>
            <a:fld id="{BC0543D6-77DF-4B71-B67D-8EC6223ED521}" type="datetimeFigureOut">
              <a:rPr lang="zh-TW" altLang="en-US" smtClean="0"/>
              <a:t>2018/7/12</a:t>
            </a:fld>
            <a:endParaRPr lang="zh-TW" altLang="en-US"/>
          </a:p>
        </p:txBody>
      </p:sp>
      <p:sp>
        <p:nvSpPr>
          <p:cNvPr id="5" name="Footer Placeholder 4">
            <a:extLst>
              <a:ext uri="{FF2B5EF4-FFF2-40B4-BE49-F238E27FC236}">
                <a16:creationId xmlns:a16="http://schemas.microsoft.com/office/drawing/2014/main" id="{9910A7EC-4AFF-48B2-882B-3D8F20F85C07}"/>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61289727-35C3-4738-8CE8-65AFE4C75C0E}"/>
              </a:ext>
            </a:extLst>
          </p:cNvPr>
          <p:cNvSpPr>
            <a:spLocks noGrp="1"/>
          </p:cNvSpPr>
          <p:nvPr>
            <p:ph type="sldNum" sz="quarter" idx="12"/>
          </p:nvPr>
        </p:nvSpPr>
        <p:spPr/>
        <p:txBody>
          <a:body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1630245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FD77-E34F-4045-AE83-BFBC1EF6BD21}"/>
              </a:ext>
            </a:extLst>
          </p:cNvPr>
          <p:cNvSpPr>
            <a:spLocks noGrp="1"/>
          </p:cNvSpPr>
          <p:nvPr>
            <p:ph type="title"/>
          </p:nvPr>
        </p:nvSpPr>
        <p:spPr>
          <a:xfrm>
            <a:off x="840318" y="457200"/>
            <a:ext cx="393276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3D54E7ED-D2B3-4DC7-9A7A-BD03D53EC91C}"/>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F58AA851-0BBD-4B22-92F4-EDC6F051D5A0}"/>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4E139D4A-65C2-4699-8106-8D584EDDB2B4}"/>
              </a:ext>
            </a:extLst>
          </p:cNvPr>
          <p:cNvSpPr>
            <a:spLocks noGrp="1"/>
          </p:cNvSpPr>
          <p:nvPr>
            <p:ph type="dt" sz="half" idx="10"/>
          </p:nvPr>
        </p:nvSpPr>
        <p:spPr/>
        <p:txBody>
          <a:bodyPr/>
          <a:lstStyle>
            <a:lvl1pPr>
              <a:defRPr/>
            </a:lvl1pPr>
          </a:lstStyle>
          <a:p>
            <a:endParaRPr lang="en-US" altLang="zh-TW"/>
          </a:p>
        </p:txBody>
      </p:sp>
      <p:sp>
        <p:nvSpPr>
          <p:cNvPr id="6" name="Footer Placeholder 5">
            <a:extLst>
              <a:ext uri="{FF2B5EF4-FFF2-40B4-BE49-F238E27FC236}">
                <a16:creationId xmlns:a16="http://schemas.microsoft.com/office/drawing/2014/main" id="{F962FDFE-02A5-4817-8887-8BE24A8EAB05}"/>
              </a:ext>
            </a:extLst>
          </p:cNvPr>
          <p:cNvSpPr>
            <a:spLocks noGrp="1"/>
          </p:cNvSpPr>
          <p:nvPr>
            <p:ph type="ftr" sz="quarter" idx="11"/>
          </p:nvPr>
        </p:nvSpPr>
        <p:spPr/>
        <p:txBody>
          <a:bodyPr/>
          <a:lstStyle>
            <a:lvl1pPr>
              <a:defRPr/>
            </a:lvl1pPr>
          </a:lstStyle>
          <a:p>
            <a:endParaRPr lang="en-US" altLang="zh-TW"/>
          </a:p>
        </p:txBody>
      </p:sp>
      <p:sp>
        <p:nvSpPr>
          <p:cNvPr id="7" name="Slide Number Placeholder 6">
            <a:extLst>
              <a:ext uri="{FF2B5EF4-FFF2-40B4-BE49-F238E27FC236}">
                <a16:creationId xmlns:a16="http://schemas.microsoft.com/office/drawing/2014/main" id="{A0A71CED-EA8E-432B-AED2-843C2FA5A539}"/>
              </a:ext>
            </a:extLst>
          </p:cNvPr>
          <p:cNvSpPr>
            <a:spLocks noGrp="1"/>
          </p:cNvSpPr>
          <p:nvPr>
            <p:ph type="sldNum" sz="quarter" idx="12"/>
          </p:nvPr>
        </p:nvSpPr>
        <p:spPr/>
        <p:txBody>
          <a:bodyPr/>
          <a:lstStyle>
            <a:lvl1pPr>
              <a:defRPr/>
            </a:lvl1pPr>
          </a:lstStyle>
          <a:p>
            <a:fld id="{2753B8BC-D499-4290-8712-F418E05511BB}" type="slidenum">
              <a:rPr lang="en-US" altLang="zh-TW"/>
              <a:pPr/>
              <a:t>‹#›</a:t>
            </a:fld>
            <a:endParaRPr lang="en-US" altLang="zh-TW"/>
          </a:p>
        </p:txBody>
      </p:sp>
    </p:spTree>
    <p:extLst>
      <p:ext uri="{BB962C8B-B14F-4D97-AF65-F5344CB8AC3E}">
        <p14:creationId xmlns:p14="http://schemas.microsoft.com/office/powerpoint/2010/main" val="29007684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E234-4FFF-4805-A1CA-36BE6946099B}"/>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08FBB191-5D26-4644-A0D4-CD8693256B86}"/>
              </a:ext>
            </a:extLst>
          </p:cNvPr>
          <p:cNvSpPr>
            <a:spLocks noGrp="1"/>
          </p:cNvSpPr>
          <p:nvPr>
            <p:ph type="body" orient="vert" idx="1"/>
          </p:nvPr>
        </p:nvSpPr>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5F308BD0-0612-43D6-A71A-2BF17FCCE904}"/>
              </a:ext>
            </a:extLst>
          </p:cNvPr>
          <p:cNvSpPr>
            <a:spLocks noGrp="1"/>
          </p:cNvSpPr>
          <p:nvPr>
            <p:ph type="dt" sz="half" idx="10"/>
          </p:nvPr>
        </p:nvSpPr>
        <p:spPr/>
        <p:txBody>
          <a:bodyPr/>
          <a:lstStyle>
            <a:lvl1pPr>
              <a:defRPr/>
            </a:lvl1pPr>
          </a:lstStyle>
          <a:p>
            <a:endParaRPr lang="en-US" altLang="zh-TW"/>
          </a:p>
        </p:txBody>
      </p:sp>
      <p:sp>
        <p:nvSpPr>
          <p:cNvPr id="5" name="Footer Placeholder 4">
            <a:extLst>
              <a:ext uri="{FF2B5EF4-FFF2-40B4-BE49-F238E27FC236}">
                <a16:creationId xmlns:a16="http://schemas.microsoft.com/office/drawing/2014/main" id="{7E9F4075-D65A-4C49-9268-63AACECD47D1}"/>
              </a:ext>
            </a:extLst>
          </p:cNvPr>
          <p:cNvSpPr>
            <a:spLocks noGrp="1"/>
          </p:cNvSpPr>
          <p:nvPr>
            <p:ph type="ftr" sz="quarter" idx="11"/>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5C4FDFB4-DAA2-4305-8B36-38629C38E5E7}"/>
              </a:ext>
            </a:extLst>
          </p:cNvPr>
          <p:cNvSpPr>
            <a:spLocks noGrp="1"/>
          </p:cNvSpPr>
          <p:nvPr>
            <p:ph type="sldNum" sz="quarter" idx="12"/>
          </p:nvPr>
        </p:nvSpPr>
        <p:spPr/>
        <p:txBody>
          <a:bodyPr/>
          <a:lstStyle>
            <a:lvl1pPr>
              <a:defRPr/>
            </a:lvl1pPr>
          </a:lstStyle>
          <a:p>
            <a:fld id="{1D9CDB9E-F856-41A7-8261-A0148DBA2C96}" type="slidenum">
              <a:rPr lang="en-US" altLang="zh-TW"/>
              <a:pPr/>
              <a:t>‹#›</a:t>
            </a:fld>
            <a:endParaRPr lang="en-US" altLang="zh-TW"/>
          </a:p>
        </p:txBody>
      </p:sp>
    </p:spTree>
    <p:extLst>
      <p:ext uri="{BB962C8B-B14F-4D97-AF65-F5344CB8AC3E}">
        <p14:creationId xmlns:p14="http://schemas.microsoft.com/office/powerpoint/2010/main" val="89246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E1D78-EE81-4F91-9CEE-7D56B31711BE}"/>
              </a:ext>
            </a:extLst>
          </p:cNvPr>
          <p:cNvSpPr>
            <a:spLocks noGrp="1"/>
          </p:cNvSpPr>
          <p:nvPr>
            <p:ph type="title" orient="vert"/>
          </p:nvPr>
        </p:nvSpPr>
        <p:spPr>
          <a:xfrm>
            <a:off x="8839200" y="274639"/>
            <a:ext cx="2743200" cy="5851525"/>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E2C53ED8-771E-4FA1-B515-DFDCB690C762}"/>
              </a:ext>
            </a:extLst>
          </p:cNvPr>
          <p:cNvSpPr>
            <a:spLocks noGrp="1"/>
          </p:cNvSpPr>
          <p:nvPr>
            <p:ph type="body" orient="vert" idx="1"/>
          </p:nvPr>
        </p:nvSpPr>
        <p:spPr>
          <a:xfrm>
            <a:off x="609600" y="274639"/>
            <a:ext cx="8026400" cy="5851525"/>
          </a:xfrm>
        </p:spPr>
        <p:txBody>
          <a:bodyPr vert="eaVert"/>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D0FEF158-AF6A-498D-9AF9-D95B4074D87D}"/>
              </a:ext>
            </a:extLst>
          </p:cNvPr>
          <p:cNvSpPr>
            <a:spLocks noGrp="1"/>
          </p:cNvSpPr>
          <p:nvPr>
            <p:ph type="dt" sz="half" idx="10"/>
          </p:nvPr>
        </p:nvSpPr>
        <p:spPr/>
        <p:txBody>
          <a:bodyPr/>
          <a:lstStyle>
            <a:lvl1pPr>
              <a:defRPr/>
            </a:lvl1pPr>
          </a:lstStyle>
          <a:p>
            <a:endParaRPr lang="en-US" altLang="zh-TW"/>
          </a:p>
        </p:txBody>
      </p:sp>
      <p:sp>
        <p:nvSpPr>
          <p:cNvPr id="5" name="Footer Placeholder 4">
            <a:extLst>
              <a:ext uri="{FF2B5EF4-FFF2-40B4-BE49-F238E27FC236}">
                <a16:creationId xmlns:a16="http://schemas.microsoft.com/office/drawing/2014/main" id="{04E4E7A0-40C2-4A05-A917-B4FFF518C673}"/>
              </a:ext>
            </a:extLst>
          </p:cNvPr>
          <p:cNvSpPr>
            <a:spLocks noGrp="1"/>
          </p:cNvSpPr>
          <p:nvPr>
            <p:ph type="ftr" sz="quarter" idx="11"/>
          </p:nvPr>
        </p:nvSpPr>
        <p:spPr/>
        <p:txBody>
          <a:bodyPr/>
          <a:lstStyle>
            <a:lvl1pPr>
              <a:defRPr/>
            </a:lvl1pPr>
          </a:lstStyle>
          <a:p>
            <a:endParaRPr lang="en-US" altLang="zh-TW"/>
          </a:p>
        </p:txBody>
      </p:sp>
      <p:sp>
        <p:nvSpPr>
          <p:cNvPr id="6" name="Slide Number Placeholder 5">
            <a:extLst>
              <a:ext uri="{FF2B5EF4-FFF2-40B4-BE49-F238E27FC236}">
                <a16:creationId xmlns:a16="http://schemas.microsoft.com/office/drawing/2014/main" id="{C9344853-2D79-46E6-9684-80ACDCAE2442}"/>
              </a:ext>
            </a:extLst>
          </p:cNvPr>
          <p:cNvSpPr>
            <a:spLocks noGrp="1"/>
          </p:cNvSpPr>
          <p:nvPr>
            <p:ph type="sldNum" sz="quarter" idx="12"/>
          </p:nvPr>
        </p:nvSpPr>
        <p:spPr/>
        <p:txBody>
          <a:bodyPr/>
          <a:lstStyle>
            <a:lvl1pPr>
              <a:defRPr/>
            </a:lvl1pPr>
          </a:lstStyle>
          <a:p>
            <a:fld id="{3C7C4C50-697C-444C-8AD4-247900A7F172}" type="slidenum">
              <a:rPr lang="en-US" altLang="zh-TW"/>
              <a:pPr/>
              <a:t>‹#›</a:t>
            </a:fld>
            <a:endParaRPr lang="en-US" altLang="zh-TW"/>
          </a:p>
        </p:txBody>
      </p:sp>
    </p:spTree>
    <p:extLst>
      <p:ext uri="{BB962C8B-B14F-4D97-AF65-F5344CB8AC3E}">
        <p14:creationId xmlns:p14="http://schemas.microsoft.com/office/powerpoint/2010/main" val="2544292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899A-7DAF-4405-A329-4E1BA186DE76}"/>
              </a:ext>
            </a:extLst>
          </p:cNvPr>
          <p:cNvSpPr>
            <a:spLocks noGrp="1"/>
          </p:cNvSpPr>
          <p:nvPr>
            <p:ph type="title"/>
          </p:nvPr>
        </p:nvSpPr>
        <p:spPr>
          <a:xfrm>
            <a:off x="609600" y="274638"/>
            <a:ext cx="10972800" cy="1143000"/>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DE80712-C18E-4F40-AEA8-A555D61BEF11}"/>
              </a:ext>
            </a:extLst>
          </p:cNvPr>
          <p:cNvSpPr>
            <a:spLocks noGrp="1"/>
          </p:cNvSpPr>
          <p:nvPr>
            <p:ph type="body" sz="half" idx="1"/>
          </p:nvPr>
        </p:nvSpPr>
        <p:spPr>
          <a:xfrm>
            <a:off x="609600" y="1600200"/>
            <a:ext cx="10972800" cy="21859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0636732A-8D25-4D0A-8F5F-D888962BC19F}"/>
              </a:ext>
            </a:extLst>
          </p:cNvPr>
          <p:cNvSpPr>
            <a:spLocks noGrp="1"/>
          </p:cNvSpPr>
          <p:nvPr>
            <p:ph sz="half" idx="2"/>
          </p:nvPr>
        </p:nvSpPr>
        <p:spPr>
          <a:xfrm>
            <a:off x="609600" y="3938589"/>
            <a:ext cx="10972800" cy="2187575"/>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DE4EC124-2B0E-4B81-A170-85B0863809D7}"/>
              </a:ext>
            </a:extLst>
          </p:cNvPr>
          <p:cNvSpPr>
            <a:spLocks noGrp="1"/>
          </p:cNvSpPr>
          <p:nvPr>
            <p:ph type="dt" sz="half" idx="10"/>
          </p:nvPr>
        </p:nvSpPr>
        <p:spPr>
          <a:xfrm>
            <a:off x="609600" y="6245225"/>
            <a:ext cx="2844800" cy="476250"/>
          </a:xfrm>
        </p:spPr>
        <p:txBody>
          <a:bodyPr/>
          <a:lstStyle>
            <a:lvl1pPr>
              <a:defRPr/>
            </a:lvl1pPr>
          </a:lstStyle>
          <a:p>
            <a:endParaRPr lang="en-US" altLang="zh-TW"/>
          </a:p>
        </p:txBody>
      </p:sp>
      <p:sp>
        <p:nvSpPr>
          <p:cNvPr id="6" name="Footer Placeholder 5">
            <a:extLst>
              <a:ext uri="{FF2B5EF4-FFF2-40B4-BE49-F238E27FC236}">
                <a16:creationId xmlns:a16="http://schemas.microsoft.com/office/drawing/2014/main" id="{E8EC69C8-97CA-4384-AC6F-66068DCBEAAB}"/>
              </a:ext>
            </a:extLst>
          </p:cNvPr>
          <p:cNvSpPr>
            <a:spLocks noGrp="1"/>
          </p:cNvSpPr>
          <p:nvPr>
            <p:ph type="ftr" sz="quarter" idx="11"/>
          </p:nvPr>
        </p:nvSpPr>
        <p:spPr>
          <a:xfrm>
            <a:off x="4165600" y="6245225"/>
            <a:ext cx="3860800" cy="476250"/>
          </a:xfrm>
        </p:spPr>
        <p:txBody>
          <a:bodyPr/>
          <a:lstStyle>
            <a:lvl1pPr>
              <a:defRPr/>
            </a:lvl1pPr>
          </a:lstStyle>
          <a:p>
            <a:endParaRPr lang="en-US" altLang="zh-TW"/>
          </a:p>
        </p:txBody>
      </p:sp>
      <p:sp>
        <p:nvSpPr>
          <p:cNvPr id="7" name="Slide Number Placeholder 6">
            <a:extLst>
              <a:ext uri="{FF2B5EF4-FFF2-40B4-BE49-F238E27FC236}">
                <a16:creationId xmlns:a16="http://schemas.microsoft.com/office/drawing/2014/main" id="{C4CC07B4-F579-462A-9E99-3073339B8139}"/>
              </a:ext>
            </a:extLst>
          </p:cNvPr>
          <p:cNvSpPr>
            <a:spLocks noGrp="1"/>
          </p:cNvSpPr>
          <p:nvPr>
            <p:ph type="sldNum" sz="quarter" idx="12"/>
          </p:nvPr>
        </p:nvSpPr>
        <p:spPr>
          <a:xfrm>
            <a:off x="8737600" y="6245225"/>
            <a:ext cx="2844800" cy="476250"/>
          </a:xfrm>
        </p:spPr>
        <p:txBody>
          <a:bodyPr/>
          <a:lstStyle>
            <a:lvl1pPr>
              <a:defRPr/>
            </a:lvl1pPr>
          </a:lstStyle>
          <a:p>
            <a:fld id="{036D4A48-C3CE-4268-8923-7786B16EEF58}" type="slidenum">
              <a:rPr lang="en-US" altLang="zh-TW"/>
              <a:pPr/>
              <a:t>‹#›</a:t>
            </a:fld>
            <a:endParaRPr lang="en-US" altLang="zh-TW"/>
          </a:p>
        </p:txBody>
      </p:sp>
    </p:spTree>
    <p:extLst>
      <p:ext uri="{BB962C8B-B14F-4D97-AF65-F5344CB8AC3E}">
        <p14:creationId xmlns:p14="http://schemas.microsoft.com/office/powerpoint/2010/main" val="12777846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1039-24ED-44CA-91ED-CFADDCC2251B}"/>
              </a:ext>
            </a:extLst>
          </p:cNvPr>
          <p:cNvSpPr>
            <a:spLocks noGrp="1"/>
          </p:cNvSpPr>
          <p:nvPr>
            <p:ph type="title"/>
          </p:nvPr>
        </p:nvSpPr>
        <p:spPr>
          <a:xfrm>
            <a:off x="609600" y="274638"/>
            <a:ext cx="10972800" cy="1143000"/>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371352CF-0E88-4B29-AFA6-850475035F6D}"/>
              </a:ext>
            </a:extLst>
          </p:cNvPr>
          <p:cNvSpPr>
            <a:spLocks noGrp="1"/>
          </p:cNvSpPr>
          <p:nvPr>
            <p:ph type="body" sz="half" idx="1"/>
          </p:nvPr>
        </p:nvSpPr>
        <p:spPr>
          <a:xfrm>
            <a:off x="609600" y="1600201"/>
            <a:ext cx="5384800" cy="4525963"/>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5C9148BF-76CB-4B74-9153-3B1A5D5D7114}"/>
              </a:ext>
            </a:extLst>
          </p:cNvPr>
          <p:cNvSpPr>
            <a:spLocks noGrp="1"/>
          </p:cNvSpPr>
          <p:nvPr>
            <p:ph sz="half" idx="2"/>
          </p:nvPr>
        </p:nvSpPr>
        <p:spPr>
          <a:xfrm>
            <a:off x="6197600" y="1600201"/>
            <a:ext cx="5384800" cy="4525963"/>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0B2B3418-B522-4C17-99D9-DB4EE03E18E5}"/>
              </a:ext>
            </a:extLst>
          </p:cNvPr>
          <p:cNvSpPr>
            <a:spLocks noGrp="1"/>
          </p:cNvSpPr>
          <p:nvPr>
            <p:ph type="dt" sz="half" idx="10"/>
          </p:nvPr>
        </p:nvSpPr>
        <p:spPr>
          <a:xfrm>
            <a:off x="609600" y="6245225"/>
            <a:ext cx="2844800" cy="476250"/>
          </a:xfrm>
        </p:spPr>
        <p:txBody>
          <a:bodyPr/>
          <a:lstStyle>
            <a:lvl1pPr>
              <a:defRPr/>
            </a:lvl1pPr>
          </a:lstStyle>
          <a:p>
            <a:endParaRPr lang="en-US" altLang="zh-TW"/>
          </a:p>
        </p:txBody>
      </p:sp>
      <p:sp>
        <p:nvSpPr>
          <p:cNvPr id="6" name="Footer Placeholder 5">
            <a:extLst>
              <a:ext uri="{FF2B5EF4-FFF2-40B4-BE49-F238E27FC236}">
                <a16:creationId xmlns:a16="http://schemas.microsoft.com/office/drawing/2014/main" id="{17EDC25C-9217-4FFC-B36A-3429ACB885FA}"/>
              </a:ext>
            </a:extLst>
          </p:cNvPr>
          <p:cNvSpPr>
            <a:spLocks noGrp="1"/>
          </p:cNvSpPr>
          <p:nvPr>
            <p:ph type="ftr" sz="quarter" idx="11"/>
          </p:nvPr>
        </p:nvSpPr>
        <p:spPr>
          <a:xfrm>
            <a:off x="4165600" y="6245225"/>
            <a:ext cx="3860800" cy="476250"/>
          </a:xfrm>
        </p:spPr>
        <p:txBody>
          <a:bodyPr/>
          <a:lstStyle>
            <a:lvl1pPr>
              <a:defRPr/>
            </a:lvl1pPr>
          </a:lstStyle>
          <a:p>
            <a:endParaRPr lang="en-US" altLang="zh-TW"/>
          </a:p>
        </p:txBody>
      </p:sp>
      <p:sp>
        <p:nvSpPr>
          <p:cNvPr id="7" name="Slide Number Placeholder 6">
            <a:extLst>
              <a:ext uri="{FF2B5EF4-FFF2-40B4-BE49-F238E27FC236}">
                <a16:creationId xmlns:a16="http://schemas.microsoft.com/office/drawing/2014/main" id="{C3D03952-D3C2-4995-9D69-3B31868B21A7}"/>
              </a:ext>
            </a:extLst>
          </p:cNvPr>
          <p:cNvSpPr>
            <a:spLocks noGrp="1"/>
          </p:cNvSpPr>
          <p:nvPr>
            <p:ph type="sldNum" sz="quarter" idx="12"/>
          </p:nvPr>
        </p:nvSpPr>
        <p:spPr>
          <a:xfrm>
            <a:off x="8737600" y="6245225"/>
            <a:ext cx="2844800" cy="476250"/>
          </a:xfrm>
        </p:spPr>
        <p:txBody>
          <a:bodyPr/>
          <a:lstStyle>
            <a:lvl1pPr>
              <a:defRPr/>
            </a:lvl1pPr>
          </a:lstStyle>
          <a:p>
            <a:fld id="{DC0EF262-E714-4D80-A49C-241C2F97600A}" type="slidenum">
              <a:rPr lang="en-US" altLang="zh-TW"/>
              <a:pPr/>
              <a:t>‹#›</a:t>
            </a:fld>
            <a:endParaRPr lang="en-US" altLang="zh-TW"/>
          </a:p>
        </p:txBody>
      </p:sp>
    </p:spTree>
    <p:extLst>
      <p:ext uri="{BB962C8B-B14F-4D97-AF65-F5344CB8AC3E}">
        <p14:creationId xmlns:p14="http://schemas.microsoft.com/office/powerpoint/2010/main" val="1335781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5DC4-A2DB-4A44-BD88-B2A0FC85D130}"/>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6641561E-DE78-4CB3-8BA9-76379F4A57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Edit Master text styles</a:t>
            </a:r>
          </a:p>
        </p:txBody>
      </p:sp>
      <p:sp>
        <p:nvSpPr>
          <p:cNvPr id="4" name="Date Placeholder 3">
            <a:extLst>
              <a:ext uri="{FF2B5EF4-FFF2-40B4-BE49-F238E27FC236}">
                <a16:creationId xmlns:a16="http://schemas.microsoft.com/office/drawing/2014/main" id="{2F8B926B-408C-49DF-A609-940FD2EF69EB}"/>
              </a:ext>
            </a:extLst>
          </p:cNvPr>
          <p:cNvSpPr>
            <a:spLocks noGrp="1"/>
          </p:cNvSpPr>
          <p:nvPr>
            <p:ph type="dt" sz="half" idx="10"/>
          </p:nvPr>
        </p:nvSpPr>
        <p:spPr/>
        <p:txBody>
          <a:bodyPr/>
          <a:lstStyle/>
          <a:p>
            <a:fld id="{BC0543D6-77DF-4B71-B67D-8EC6223ED521}" type="datetimeFigureOut">
              <a:rPr lang="zh-TW" altLang="en-US" smtClean="0"/>
              <a:t>2018/7/12</a:t>
            </a:fld>
            <a:endParaRPr lang="zh-TW" altLang="en-US"/>
          </a:p>
        </p:txBody>
      </p:sp>
      <p:sp>
        <p:nvSpPr>
          <p:cNvPr id="5" name="Footer Placeholder 4">
            <a:extLst>
              <a:ext uri="{FF2B5EF4-FFF2-40B4-BE49-F238E27FC236}">
                <a16:creationId xmlns:a16="http://schemas.microsoft.com/office/drawing/2014/main" id="{E1A25882-831E-4748-954F-72A508E68E69}"/>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995C6D26-A9E0-4CBC-A532-42250F742BC3}"/>
              </a:ext>
            </a:extLst>
          </p:cNvPr>
          <p:cNvSpPr>
            <a:spLocks noGrp="1"/>
          </p:cNvSpPr>
          <p:nvPr>
            <p:ph type="sldNum" sz="quarter" idx="12"/>
          </p:nvPr>
        </p:nvSpPr>
        <p:spPr/>
        <p:txBody>
          <a:body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3863121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19787-DD54-4060-B185-A9C837017780}"/>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86A47A76-205F-4374-BD91-6BB607B43890}"/>
              </a:ext>
            </a:extLst>
          </p:cNvPr>
          <p:cNvSpPr>
            <a:spLocks noGrp="1"/>
          </p:cNvSpPr>
          <p:nvPr>
            <p:ph sz="half" idx="1"/>
          </p:nvPr>
        </p:nvSpPr>
        <p:spPr>
          <a:xfrm>
            <a:off x="838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E0B3833C-C9EC-4652-BE5C-DA306484AD21}"/>
              </a:ext>
            </a:extLst>
          </p:cNvPr>
          <p:cNvSpPr>
            <a:spLocks noGrp="1"/>
          </p:cNvSpPr>
          <p:nvPr>
            <p:ph sz="half" idx="2"/>
          </p:nvPr>
        </p:nvSpPr>
        <p:spPr>
          <a:xfrm>
            <a:off x="6172200" y="1825625"/>
            <a:ext cx="5181600" cy="435133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8A22ED80-4B70-4E9B-AF2A-74378CF48A73}"/>
              </a:ext>
            </a:extLst>
          </p:cNvPr>
          <p:cNvSpPr>
            <a:spLocks noGrp="1"/>
          </p:cNvSpPr>
          <p:nvPr>
            <p:ph type="dt" sz="half" idx="10"/>
          </p:nvPr>
        </p:nvSpPr>
        <p:spPr/>
        <p:txBody>
          <a:bodyPr/>
          <a:lstStyle/>
          <a:p>
            <a:fld id="{BC0543D6-77DF-4B71-B67D-8EC6223ED521}" type="datetimeFigureOut">
              <a:rPr lang="zh-TW" altLang="en-US" smtClean="0"/>
              <a:t>2018/7/12</a:t>
            </a:fld>
            <a:endParaRPr lang="zh-TW" altLang="en-US"/>
          </a:p>
        </p:txBody>
      </p:sp>
      <p:sp>
        <p:nvSpPr>
          <p:cNvPr id="6" name="Footer Placeholder 5">
            <a:extLst>
              <a:ext uri="{FF2B5EF4-FFF2-40B4-BE49-F238E27FC236}">
                <a16:creationId xmlns:a16="http://schemas.microsoft.com/office/drawing/2014/main" id="{BFA6450B-71EC-4303-B7DD-7E2A11D7C6D8}"/>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D48A3565-CB5A-41F7-93B2-0683C00B2F3B}"/>
              </a:ext>
            </a:extLst>
          </p:cNvPr>
          <p:cNvSpPr>
            <a:spLocks noGrp="1"/>
          </p:cNvSpPr>
          <p:nvPr>
            <p:ph type="sldNum" sz="quarter" idx="12"/>
          </p:nvPr>
        </p:nvSpPr>
        <p:spPr/>
        <p:txBody>
          <a:body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3000051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A037-52B4-4B7A-A49C-8565A1951883}"/>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C1B60093-F9F4-4DED-BB5F-CBAA62BEBD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4" name="Content Placeholder 3">
            <a:extLst>
              <a:ext uri="{FF2B5EF4-FFF2-40B4-BE49-F238E27FC236}">
                <a16:creationId xmlns:a16="http://schemas.microsoft.com/office/drawing/2014/main" id="{8A6A557D-C64C-43F2-A158-4416F0B94E81}"/>
              </a:ext>
            </a:extLst>
          </p:cNvPr>
          <p:cNvSpPr>
            <a:spLocks noGrp="1"/>
          </p:cNvSpPr>
          <p:nvPr>
            <p:ph sz="half" idx="2"/>
          </p:nvPr>
        </p:nvSpPr>
        <p:spPr>
          <a:xfrm>
            <a:off x="839788" y="2505075"/>
            <a:ext cx="5157787"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568594D3-E13A-4C7C-B744-D67228475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Edit Master text styles</a:t>
            </a:r>
          </a:p>
        </p:txBody>
      </p:sp>
      <p:sp>
        <p:nvSpPr>
          <p:cNvPr id="6" name="Content Placeholder 5">
            <a:extLst>
              <a:ext uri="{FF2B5EF4-FFF2-40B4-BE49-F238E27FC236}">
                <a16:creationId xmlns:a16="http://schemas.microsoft.com/office/drawing/2014/main" id="{A6DD91C9-E804-4F8E-8E39-BE880C9C805E}"/>
              </a:ext>
            </a:extLst>
          </p:cNvPr>
          <p:cNvSpPr>
            <a:spLocks noGrp="1"/>
          </p:cNvSpPr>
          <p:nvPr>
            <p:ph sz="quarter" idx="4"/>
          </p:nvPr>
        </p:nvSpPr>
        <p:spPr>
          <a:xfrm>
            <a:off x="6172200" y="2505075"/>
            <a:ext cx="5183188" cy="3684588"/>
          </a:xfrm>
        </p:spPr>
        <p:txBody>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D7595EA6-77E5-4792-A555-CEC82E710742}"/>
              </a:ext>
            </a:extLst>
          </p:cNvPr>
          <p:cNvSpPr>
            <a:spLocks noGrp="1"/>
          </p:cNvSpPr>
          <p:nvPr>
            <p:ph type="dt" sz="half" idx="10"/>
          </p:nvPr>
        </p:nvSpPr>
        <p:spPr/>
        <p:txBody>
          <a:bodyPr/>
          <a:lstStyle/>
          <a:p>
            <a:fld id="{BC0543D6-77DF-4B71-B67D-8EC6223ED521}" type="datetimeFigureOut">
              <a:rPr lang="zh-TW" altLang="en-US" smtClean="0"/>
              <a:t>2018/7/12</a:t>
            </a:fld>
            <a:endParaRPr lang="zh-TW" altLang="en-US"/>
          </a:p>
        </p:txBody>
      </p:sp>
      <p:sp>
        <p:nvSpPr>
          <p:cNvPr id="8" name="Footer Placeholder 7">
            <a:extLst>
              <a:ext uri="{FF2B5EF4-FFF2-40B4-BE49-F238E27FC236}">
                <a16:creationId xmlns:a16="http://schemas.microsoft.com/office/drawing/2014/main" id="{97B59A13-78D5-4CAA-B383-6994B4169AF3}"/>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2EE95581-B383-446E-9E16-9491CD7D9A57}"/>
              </a:ext>
            </a:extLst>
          </p:cNvPr>
          <p:cNvSpPr>
            <a:spLocks noGrp="1"/>
          </p:cNvSpPr>
          <p:nvPr>
            <p:ph type="sldNum" sz="quarter" idx="12"/>
          </p:nvPr>
        </p:nvSpPr>
        <p:spPr/>
        <p:txBody>
          <a:body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27014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57E2-4927-4CEE-AE43-1C794172645A}"/>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F7C907D8-3DA0-4512-8A33-6FD4483BD37C}"/>
              </a:ext>
            </a:extLst>
          </p:cNvPr>
          <p:cNvSpPr>
            <a:spLocks noGrp="1"/>
          </p:cNvSpPr>
          <p:nvPr>
            <p:ph type="dt" sz="half" idx="10"/>
          </p:nvPr>
        </p:nvSpPr>
        <p:spPr/>
        <p:txBody>
          <a:bodyPr/>
          <a:lstStyle/>
          <a:p>
            <a:fld id="{BC0543D6-77DF-4B71-B67D-8EC6223ED521}" type="datetimeFigureOut">
              <a:rPr lang="zh-TW" altLang="en-US" smtClean="0"/>
              <a:t>2018/7/12</a:t>
            </a:fld>
            <a:endParaRPr lang="zh-TW" altLang="en-US"/>
          </a:p>
        </p:txBody>
      </p:sp>
      <p:sp>
        <p:nvSpPr>
          <p:cNvPr id="4" name="Footer Placeholder 3">
            <a:extLst>
              <a:ext uri="{FF2B5EF4-FFF2-40B4-BE49-F238E27FC236}">
                <a16:creationId xmlns:a16="http://schemas.microsoft.com/office/drawing/2014/main" id="{9DF17DEF-E6B9-46D3-A430-7D68EAAF99A7}"/>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2601F80F-AD2E-4C73-B07F-1C7CBFB99F4C}"/>
              </a:ext>
            </a:extLst>
          </p:cNvPr>
          <p:cNvSpPr>
            <a:spLocks noGrp="1"/>
          </p:cNvSpPr>
          <p:nvPr>
            <p:ph type="sldNum" sz="quarter" idx="12"/>
          </p:nvPr>
        </p:nvSpPr>
        <p:spPr/>
        <p:txBody>
          <a:body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110729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F885A-8240-4FF0-8040-5EAE754502D6}"/>
              </a:ext>
            </a:extLst>
          </p:cNvPr>
          <p:cNvSpPr>
            <a:spLocks noGrp="1"/>
          </p:cNvSpPr>
          <p:nvPr>
            <p:ph type="dt" sz="half" idx="10"/>
          </p:nvPr>
        </p:nvSpPr>
        <p:spPr/>
        <p:txBody>
          <a:bodyPr/>
          <a:lstStyle/>
          <a:p>
            <a:fld id="{BC0543D6-77DF-4B71-B67D-8EC6223ED521}" type="datetimeFigureOut">
              <a:rPr lang="zh-TW" altLang="en-US" smtClean="0"/>
              <a:t>2018/7/12</a:t>
            </a:fld>
            <a:endParaRPr lang="zh-TW" altLang="en-US"/>
          </a:p>
        </p:txBody>
      </p:sp>
      <p:sp>
        <p:nvSpPr>
          <p:cNvPr id="3" name="Footer Placeholder 2">
            <a:extLst>
              <a:ext uri="{FF2B5EF4-FFF2-40B4-BE49-F238E27FC236}">
                <a16:creationId xmlns:a16="http://schemas.microsoft.com/office/drawing/2014/main" id="{8F8F802D-52FC-4BA8-B03D-502074F907C2}"/>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6A3FC27E-C080-49BB-BE32-B659465DE9EC}"/>
              </a:ext>
            </a:extLst>
          </p:cNvPr>
          <p:cNvSpPr>
            <a:spLocks noGrp="1"/>
          </p:cNvSpPr>
          <p:nvPr>
            <p:ph type="sldNum" sz="quarter" idx="12"/>
          </p:nvPr>
        </p:nvSpPr>
        <p:spPr/>
        <p:txBody>
          <a:body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323047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0707-0180-4B57-B8E7-A32C862EAA64}"/>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B4CEB0E2-B279-4DC8-8B14-0DED75CC6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2F2DFAEF-6B59-4FAA-A70B-1957972F2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CA5DB6A9-659B-44E3-840B-FA868EC5658E}"/>
              </a:ext>
            </a:extLst>
          </p:cNvPr>
          <p:cNvSpPr>
            <a:spLocks noGrp="1"/>
          </p:cNvSpPr>
          <p:nvPr>
            <p:ph type="dt" sz="half" idx="10"/>
          </p:nvPr>
        </p:nvSpPr>
        <p:spPr/>
        <p:txBody>
          <a:bodyPr/>
          <a:lstStyle/>
          <a:p>
            <a:fld id="{BC0543D6-77DF-4B71-B67D-8EC6223ED521}" type="datetimeFigureOut">
              <a:rPr lang="zh-TW" altLang="en-US" smtClean="0"/>
              <a:t>2018/7/12</a:t>
            </a:fld>
            <a:endParaRPr lang="zh-TW" altLang="en-US"/>
          </a:p>
        </p:txBody>
      </p:sp>
      <p:sp>
        <p:nvSpPr>
          <p:cNvPr id="6" name="Footer Placeholder 5">
            <a:extLst>
              <a:ext uri="{FF2B5EF4-FFF2-40B4-BE49-F238E27FC236}">
                <a16:creationId xmlns:a16="http://schemas.microsoft.com/office/drawing/2014/main" id="{EC63F394-B416-406E-B22B-6607085EFA71}"/>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D7016171-6263-422D-964E-678A33DC6720}"/>
              </a:ext>
            </a:extLst>
          </p:cNvPr>
          <p:cNvSpPr>
            <a:spLocks noGrp="1"/>
          </p:cNvSpPr>
          <p:nvPr>
            <p:ph type="sldNum" sz="quarter" idx="12"/>
          </p:nvPr>
        </p:nvSpPr>
        <p:spPr/>
        <p:txBody>
          <a:body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116078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DA51-8A56-4F1D-AEB6-FE4149A22F1C}"/>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1A4A9C7C-B347-4D98-A29F-9FBA9D419A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9B3E7219-1596-4AD9-BB0A-57CAA3319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Edit Master text styles</a:t>
            </a:r>
          </a:p>
        </p:txBody>
      </p:sp>
      <p:sp>
        <p:nvSpPr>
          <p:cNvPr id="5" name="Date Placeholder 4">
            <a:extLst>
              <a:ext uri="{FF2B5EF4-FFF2-40B4-BE49-F238E27FC236}">
                <a16:creationId xmlns:a16="http://schemas.microsoft.com/office/drawing/2014/main" id="{A3B6B02A-AFB2-470D-B273-CFBB4BEFFE70}"/>
              </a:ext>
            </a:extLst>
          </p:cNvPr>
          <p:cNvSpPr>
            <a:spLocks noGrp="1"/>
          </p:cNvSpPr>
          <p:nvPr>
            <p:ph type="dt" sz="half" idx="10"/>
          </p:nvPr>
        </p:nvSpPr>
        <p:spPr/>
        <p:txBody>
          <a:bodyPr/>
          <a:lstStyle/>
          <a:p>
            <a:fld id="{BC0543D6-77DF-4B71-B67D-8EC6223ED521}" type="datetimeFigureOut">
              <a:rPr lang="zh-TW" altLang="en-US" smtClean="0"/>
              <a:t>2018/7/12</a:t>
            </a:fld>
            <a:endParaRPr lang="zh-TW" altLang="en-US"/>
          </a:p>
        </p:txBody>
      </p:sp>
      <p:sp>
        <p:nvSpPr>
          <p:cNvPr id="6" name="Footer Placeholder 5">
            <a:extLst>
              <a:ext uri="{FF2B5EF4-FFF2-40B4-BE49-F238E27FC236}">
                <a16:creationId xmlns:a16="http://schemas.microsoft.com/office/drawing/2014/main" id="{AA10CB67-7791-41DE-B530-18524EA58315}"/>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04E57CE5-1B4A-40B4-BA7F-B118CC9F34F7}"/>
              </a:ext>
            </a:extLst>
          </p:cNvPr>
          <p:cNvSpPr>
            <a:spLocks noGrp="1"/>
          </p:cNvSpPr>
          <p:nvPr>
            <p:ph type="sldNum" sz="quarter" idx="12"/>
          </p:nvPr>
        </p:nvSpPr>
        <p:spPr/>
        <p:txBody>
          <a:body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384950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61116-A4F0-4EDF-ADA3-DB05C89EF5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2EA229D7-03A2-4F42-AF0F-34E15D4C1A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6136E45-5D82-4EBE-8273-1638076394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543D6-77DF-4B71-B67D-8EC6223ED521}" type="datetimeFigureOut">
              <a:rPr lang="zh-TW" altLang="en-US" smtClean="0"/>
              <a:t>2018/7/12</a:t>
            </a:fld>
            <a:endParaRPr lang="zh-TW" altLang="en-US"/>
          </a:p>
        </p:txBody>
      </p:sp>
      <p:sp>
        <p:nvSpPr>
          <p:cNvPr id="5" name="Footer Placeholder 4">
            <a:extLst>
              <a:ext uri="{FF2B5EF4-FFF2-40B4-BE49-F238E27FC236}">
                <a16:creationId xmlns:a16="http://schemas.microsoft.com/office/drawing/2014/main" id="{1D0D5BA9-E96E-42B7-9FC7-B9A16DFE4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0A750F5D-B050-4DA6-83EA-BB6F977AD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862FC-FE09-48DB-8F18-D3C17F7FB965}" type="slidenum">
              <a:rPr lang="zh-TW" altLang="en-US" smtClean="0"/>
              <a:t>‹#›</a:t>
            </a:fld>
            <a:endParaRPr lang="zh-TW" altLang="en-US"/>
          </a:p>
        </p:txBody>
      </p:sp>
    </p:spTree>
    <p:extLst>
      <p:ext uri="{BB962C8B-B14F-4D97-AF65-F5344CB8AC3E}">
        <p14:creationId xmlns:p14="http://schemas.microsoft.com/office/powerpoint/2010/main" val="3294087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crop_of_DM04_12_2_blue">
            <a:extLst>
              <a:ext uri="{FF2B5EF4-FFF2-40B4-BE49-F238E27FC236}">
                <a16:creationId xmlns:a16="http://schemas.microsoft.com/office/drawing/2014/main" id="{BBBF016F-C19A-417D-A9E6-C4BD86BDF479}"/>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t="27010" b="52400"/>
          <a:stretch>
            <a:fillRect/>
          </a:stretch>
        </p:blipFill>
        <p:spPr bwMode="blackWhite">
          <a:xfrm>
            <a:off x="0" y="1588"/>
            <a:ext cx="12192000" cy="379412"/>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032" name="Picture 8" descr="crop_of_DM04_12_2_blue">
            <a:extLst>
              <a:ext uri="{FF2B5EF4-FFF2-40B4-BE49-F238E27FC236}">
                <a16:creationId xmlns:a16="http://schemas.microsoft.com/office/drawing/2014/main" id="{847F48C9-A1BF-4C45-AF08-59E0F4E9D2D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t="54021" b="23769"/>
          <a:stretch>
            <a:fillRect/>
          </a:stretch>
        </p:blipFill>
        <p:spPr bwMode="blackWhite">
          <a:xfrm>
            <a:off x="0" y="6434138"/>
            <a:ext cx="12192000" cy="423862"/>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026" name="Rectangle 2">
            <a:extLst>
              <a:ext uri="{FF2B5EF4-FFF2-40B4-BE49-F238E27FC236}">
                <a16:creationId xmlns:a16="http://schemas.microsoft.com/office/drawing/2014/main" id="{88E72098-341E-40CD-8A02-AE7CDED01DC8}"/>
              </a:ext>
            </a:extLst>
          </p:cNvPr>
          <p:cNvSpPr>
            <a:spLocks noGrp="1" noChangeArrowheads="1"/>
          </p:cNvSpPr>
          <p:nvPr>
            <p:ph type="title"/>
          </p:nvPr>
        </p:nvSpPr>
        <p:spPr bwMode="auto">
          <a:xfrm>
            <a:off x="609600" y="274638"/>
            <a:ext cx="10972800" cy="1143000"/>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86DEFA0A-ECE4-4DE0-9826-0772896094C4}"/>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a:extLst>
              <a:ext uri="{FF2B5EF4-FFF2-40B4-BE49-F238E27FC236}">
                <a16:creationId xmlns:a16="http://schemas.microsoft.com/office/drawing/2014/main" id="{FE4D68A6-1FAB-41C7-80E8-6D724E270765}"/>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TW"/>
          </a:p>
        </p:txBody>
      </p:sp>
      <p:sp>
        <p:nvSpPr>
          <p:cNvPr id="1029" name="Rectangle 5">
            <a:extLst>
              <a:ext uri="{FF2B5EF4-FFF2-40B4-BE49-F238E27FC236}">
                <a16:creationId xmlns:a16="http://schemas.microsoft.com/office/drawing/2014/main" id="{6DE44415-0762-4248-98F7-530258998CC1}"/>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TW"/>
          </a:p>
        </p:txBody>
      </p:sp>
      <p:sp>
        <p:nvSpPr>
          <p:cNvPr id="1030" name="Rectangle 6">
            <a:extLst>
              <a:ext uri="{FF2B5EF4-FFF2-40B4-BE49-F238E27FC236}">
                <a16:creationId xmlns:a16="http://schemas.microsoft.com/office/drawing/2014/main" id="{21F1297E-0BE9-4545-BCB4-A598D169D8CD}"/>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BF8EDB2-5FC2-40C9-AA21-B3D003DCDCCD}" type="slidenum">
              <a:rPr lang="en-US" altLang="zh-TW"/>
              <a:pPr/>
              <a:t>‹#›</a:t>
            </a:fld>
            <a:endParaRPr lang="en-US" altLang="zh-TW"/>
          </a:p>
        </p:txBody>
      </p:sp>
      <p:pic>
        <p:nvPicPr>
          <p:cNvPr id="1033" name="Picture 9" descr="ibm_light_gray_logo_300dpi">
            <a:extLst>
              <a:ext uri="{FF2B5EF4-FFF2-40B4-BE49-F238E27FC236}">
                <a16:creationId xmlns:a16="http://schemas.microsoft.com/office/drawing/2014/main" id="{EE5BAFFC-AD0B-4BEE-BF86-5E61E11F9F6E}"/>
              </a:ext>
            </a:extLst>
          </p:cNvPr>
          <p:cNvPicPr>
            <a:picLocks noChangeAspect="1" noChangeArrowheads="1"/>
          </p:cNvPicPr>
          <p:nvPr userDrawn="1"/>
        </p:nvPicPr>
        <p:blipFill>
          <a:blip r:embed="rId16">
            <a:clrChange>
              <a:clrFrom>
                <a:srgbClr val="7889FB"/>
              </a:clrFrom>
              <a:clrTo>
                <a:srgbClr val="7889FB">
                  <a:alpha val="0"/>
                </a:srgbClr>
              </a:clrTo>
            </a:clrChange>
            <a:extLst>
              <a:ext uri="{28A0092B-C50C-407E-A947-70E740481C1C}">
                <a14:useLocalDpi xmlns:a14="http://schemas.microsoft.com/office/drawing/2010/main" val="0"/>
              </a:ext>
            </a:extLst>
          </a:blip>
          <a:srcRect r="6667"/>
          <a:stretch>
            <a:fillRect/>
          </a:stretch>
        </p:blipFill>
        <p:spPr bwMode="invGray">
          <a:xfrm>
            <a:off x="11044767" y="42863"/>
            <a:ext cx="908051"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4" name="Rectangle 10">
            <a:extLst>
              <a:ext uri="{FF2B5EF4-FFF2-40B4-BE49-F238E27FC236}">
                <a16:creationId xmlns:a16="http://schemas.microsoft.com/office/drawing/2014/main" id="{7BAC1669-7B39-48BA-BD6E-2B578D7077A6}"/>
              </a:ext>
            </a:extLst>
          </p:cNvPr>
          <p:cNvSpPr>
            <a:spLocks noChangeArrowheads="1"/>
          </p:cNvSpPr>
          <p:nvPr userDrawn="1"/>
        </p:nvSpPr>
        <p:spPr bwMode="auto">
          <a:xfrm>
            <a:off x="11658600" y="6553200"/>
            <a:ext cx="402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fld id="{01C5B24D-ED5F-44DB-96EC-6D2CD38B037D}" type="slidenum">
              <a:rPr lang="en-US" altLang="zh-TW" sz="1400"/>
              <a:pPr/>
              <a:t>‹#›</a:t>
            </a:fld>
            <a:endParaRPr lang="en-US" altLang="zh-TW" sz="1400"/>
          </a:p>
        </p:txBody>
      </p:sp>
    </p:spTree>
    <p:extLst>
      <p:ext uri="{BB962C8B-B14F-4D97-AF65-F5344CB8AC3E}">
        <p14:creationId xmlns:p14="http://schemas.microsoft.com/office/powerpoint/2010/main" val="535622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fontAlgn="base">
        <a:spcBef>
          <a:spcPct val="0"/>
        </a:spcBef>
        <a:spcAft>
          <a:spcPct val="0"/>
        </a:spcAft>
        <a:defRPr kumimoji="1" sz="2800" b="1" kern="1200">
          <a:solidFill>
            <a:schemeClr val="tx2"/>
          </a:solidFill>
          <a:latin typeface="+mj-lt"/>
          <a:ea typeface="+mj-ea"/>
          <a:cs typeface="+mj-cs"/>
        </a:defRPr>
      </a:lvl1pPr>
      <a:lvl2pPr algn="ctr" rtl="0" fontAlgn="base">
        <a:spcBef>
          <a:spcPct val="0"/>
        </a:spcBef>
        <a:spcAft>
          <a:spcPct val="0"/>
        </a:spcAft>
        <a:defRPr kumimoji="1" sz="2800" b="1">
          <a:solidFill>
            <a:schemeClr val="tx2"/>
          </a:solidFill>
          <a:latin typeface="Arial" panose="020B0604020202020204" pitchFamily="34" charset="0"/>
          <a:ea typeface="新細明體" panose="02020500000000000000" pitchFamily="18" charset="-120"/>
        </a:defRPr>
      </a:lvl2pPr>
      <a:lvl3pPr algn="ctr" rtl="0" fontAlgn="base">
        <a:spcBef>
          <a:spcPct val="0"/>
        </a:spcBef>
        <a:spcAft>
          <a:spcPct val="0"/>
        </a:spcAft>
        <a:defRPr kumimoji="1" sz="2800" b="1">
          <a:solidFill>
            <a:schemeClr val="tx2"/>
          </a:solidFill>
          <a:latin typeface="Arial" panose="020B0604020202020204" pitchFamily="34" charset="0"/>
          <a:ea typeface="新細明體" panose="02020500000000000000" pitchFamily="18" charset="-120"/>
        </a:defRPr>
      </a:lvl3pPr>
      <a:lvl4pPr algn="ctr" rtl="0" fontAlgn="base">
        <a:spcBef>
          <a:spcPct val="0"/>
        </a:spcBef>
        <a:spcAft>
          <a:spcPct val="0"/>
        </a:spcAft>
        <a:defRPr kumimoji="1" sz="2800" b="1">
          <a:solidFill>
            <a:schemeClr val="tx2"/>
          </a:solidFill>
          <a:latin typeface="Arial" panose="020B0604020202020204" pitchFamily="34" charset="0"/>
          <a:ea typeface="新細明體" panose="02020500000000000000" pitchFamily="18" charset="-120"/>
        </a:defRPr>
      </a:lvl4pPr>
      <a:lvl5pPr algn="ctr" rtl="0" fontAlgn="base">
        <a:spcBef>
          <a:spcPct val="0"/>
        </a:spcBef>
        <a:spcAft>
          <a:spcPct val="0"/>
        </a:spcAft>
        <a:defRPr kumimoji="1" sz="2800" b="1">
          <a:solidFill>
            <a:schemeClr val="tx2"/>
          </a:solidFill>
          <a:latin typeface="Arial" panose="020B0604020202020204" pitchFamily="34" charset="0"/>
          <a:ea typeface="新細明體" panose="02020500000000000000" pitchFamily="18" charset="-120"/>
        </a:defRPr>
      </a:lvl5pPr>
      <a:lvl6pPr marL="457200" algn="ctr" rtl="0" fontAlgn="base">
        <a:spcBef>
          <a:spcPct val="0"/>
        </a:spcBef>
        <a:spcAft>
          <a:spcPct val="0"/>
        </a:spcAft>
        <a:defRPr kumimoji="1" sz="2800" b="1">
          <a:solidFill>
            <a:schemeClr val="tx2"/>
          </a:solidFill>
          <a:latin typeface="Arial" panose="020B0604020202020204" pitchFamily="34" charset="0"/>
          <a:ea typeface="新細明體" panose="02020500000000000000" pitchFamily="18" charset="-120"/>
        </a:defRPr>
      </a:lvl6pPr>
      <a:lvl7pPr marL="914400" algn="ctr" rtl="0" fontAlgn="base">
        <a:spcBef>
          <a:spcPct val="0"/>
        </a:spcBef>
        <a:spcAft>
          <a:spcPct val="0"/>
        </a:spcAft>
        <a:defRPr kumimoji="1" sz="2800" b="1">
          <a:solidFill>
            <a:schemeClr val="tx2"/>
          </a:solidFill>
          <a:latin typeface="Arial" panose="020B0604020202020204" pitchFamily="34" charset="0"/>
          <a:ea typeface="新細明體" panose="02020500000000000000" pitchFamily="18" charset="-120"/>
        </a:defRPr>
      </a:lvl7pPr>
      <a:lvl8pPr marL="1371600" algn="ctr" rtl="0" fontAlgn="base">
        <a:spcBef>
          <a:spcPct val="0"/>
        </a:spcBef>
        <a:spcAft>
          <a:spcPct val="0"/>
        </a:spcAft>
        <a:defRPr kumimoji="1" sz="2800" b="1">
          <a:solidFill>
            <a:schemeClr val="tx2"/>
          </a:solidFill>
          <a:latin typeface="Arial" panose="020B0604020202020204" pitchFamily="34" charset="0"/>
          <a:ea typeface="新細明體" panose="02020500000000000000" pitchFamily="18" charset="-120"/>
        </a:defRPr>
      </a:lvl8pPr>
      <a:lvl9pPr marL="1828800" algn="ctr" rtl="0" fontAlgn="base">
        <a:spcBef>
          <a:spcPct val="0"/>
        </a:spcBef>
        <a:spcAft>
          <a:spcPct val="0"/>
        </a:spcAft>
        <a:defRPr kumimoji="1" sz="2800" b="1">
          <a:solidFill>
            <a:schemeClr val="tx2"/>
          </a:solidFill>
          <a:latin typeface="Arial" panose="020B0604020202020204" pitchFamily="34" charset="0"/>
          <a:ea typeface="新細明體" panose="02020500000000000000" pitchFamily="18" charset="-120"/>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drewj@tw.ibm.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7">
            <a:extLst>
              <a:ext uri="{FF2B5EF4-FFF2-40B4-BE49-F238E27FC236}">
                <a16:creationId xmlns:a16="http://schemas.microsoft.com/office/drawing/2014/main" id="{473F2154-8CFE-43C3-9FC5-C3B8AD4BFD71}"/>
              </a:ext>
            </a:extLst>
          </p:cNvPr>
          <p:cNvSpPr>
            <a:spLocks noGrp="1" noChangeArrowheads="1"/>
          </p:cNvSpPr>
          <p:nvPr>
            <p:ph type="ctrTitle"/>
          </p:nvPr>
        </p:nvSpPr>
        <p:spPr>
          <a:xfrm>
            <a:off x="1045028" y="1113655"/>
            <a:ext cx="9144000" cy="2387600"/>
          </a:xfrm>
        </p:spPr>
        <p:txBody>
          <a:bodyPr anchor="ctr"/>
          <a:lstStyle/>
          <a:p>
            <a:r>
              <a:rPr lang="en-US" altLang="zh-TW" sz="2800" dirty="0"/>
              <a:t>The Tool to convert a IOCDS file into an Excel Spreadsheet</a:t>
            </a:r>
          </a:p>
        </p:txBody>
      </p:sp>
      <p:sp>
        <p:nvSpPr>
          <p:cNvPr id="54277" name="Rectangle 5">
            <a:extLst>
              <a:ext uri="{FF2B5EF4-FFF2-40B4-BE49-F238E27FC236}">
                <a16:creationId xmlns:a16="http://schemas.microsoft.com/office/drawing/2014/main" id="{86A897AB-ADC0-49D4-A23D-CD30AAE09D48}"/>
              </a:ext>
            </a:extLst>
          </p:cNvPr>
          <p:cNvSpPr>
            <a:spLocks noGrp="1" noChangeArrowheads="1"/>
          </p:cNvSpPr>
          <p:nvPr>
            <p:ph type="subTitle" idx="1"/>
          </p:nvPr>
        </p:nvSpPr>
        <p:spPr>
          <a:xfrm>
            <a:off x="1524000" y="4011341"/>
            <a:ext cx="9144000" cy="1655762"/>
          </a:xfrm>
        </p:spPr>
        <p:txBody>
          <a:bodyPr/>
          <a:lstStyle/>
          <a:p>
            <a:pPr algn="r"/>
            <a:r>
              <a:rPr lang="en-US" altLang="zh-TW" dirty="0"/>
              <a:t>Andrew Jan</a:t>
            </a:r>
            <a:r>
              <a:rPr lang="en-US" altLang="zh-TW" sz="3600" dirty="0"/>
              <a:t>   </a:t>
            </a:r>
            <a:r>
              <a:rPr lang="en-US" altLang="zh-TW" sz="2000" i="1" u="sng" dirty="0">
                <a:hlinkClick r:id="rId2"/>
              </a:rPr>
              <a:t>andrewj@tw.ibm.com</a:t>
            </a:r>
            <a:endParaRPr lang="en-US" altLang="zh-TW" sz="2000" i="1" u="sng" dirty="0"/>
          </a:p>
          <a:p>
            <a:pPr algn="r"/>
            <a:r>
              <a:rPr lang="en-US" altLang="zh-TW" sz="2000" i="1" u="sng" dirty="0"/>
              <a:t>20170112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197C-D8D3-4D32-8323-771F27BF22D9}"/>
              </a:ext>
            </a:extLst>
          </p:cNvPr>
          <p:cNvSpPr>
            <a:spLocks noGrp="1"/>
          </p:cNvSpPr>
          <p:nvPr>
            <p:ph type="ctrTitle"/>
          </p:nvPr>
        </p:nvSpPr>
        <p:spPr/>
        <p:txBody>
          <a:bodyPr/>
          <a:lstStyle/>
          <a:p>
            <a:endParaRPr lang="zh-TW" altLang="en-US" dirty="0"/>
          </a:p>
        </p:txBody>
      </p:sp>
      <p:sp>
        <p:nvSpPr>
          <p:cNvPr id="3" name="Subtitle 2">
            <a:extLst>
              <a:ext uri="{FF2B5EF4-FFF2-40B4-BE49-F238E27FC236}">
                <a16:creationId xmlns:a16="http://schemas.microsoft.com/office/drawing/2014/main" id="{CD635922-DE62-45B6-ACE8-C8BCBE5405DB}"/>
              </a:ext>
            </a:extLst>
          </p:cNvPr>
          <p:cNvSpPr>
            <a:spLocks noGrp="1"/>
          </p:cNvSpPr>
          <p:nvPr>
            <p:ph type="subTitle" idx="1"/>
          </p:nvPr>
        </p:nvSpPr>
        <p:spPr/>
        <p:txBody>
          <a:bodyPr/>
          <a:lstStyle/>
          <a:p>
            <a:endParaRPr lang="zh-TW" altLang="en-US" dirty="0"/>
          </a:p>
        </p:txBody>
      </p:sp>
      <p:sp>
        <p:nvSpPr>
          <p:cNvPr id="12" name="Oval 11">
            <a:extLst>
              <a:ext uri="{FF2B5EF4-FFF2-40B4-BE49-F238E27FC236}">
                <a16:creationId xmlns:a16="http://schemas.microsoft.com/office/drawing/2014/main" id="{5FC09DCC-3312-47E9-9B52-BEB31A380C76}"/>
              </a:ext>
            </a:extLst>
          </p:cNvPr>
          <p:cNvSpPr/>
          <p:nvPr/>
        </p:nvSpPr>
        <p:spPr>
          <a:xfrm>
            <a:off x="7341326" y="234260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6">
            <a:extLst>
              <a:ext uri="{FF2B5EF4-FFF2-40B4-BE49-F238E27FC236}">
                <a16:creationId xmlns:a16="http://schemas.microsoft.com/office/drawing/2014/main" id="{5C5A9768-0C3D-4E85-9B6E-42214611586C}"/>
              </a:ext>
            </a:extLst>
          </p:cNvPr>
          <p:cNvGrpSpPr/>
          <p:nvPr/>
        </p:nvGrpSpPr>
        <p:grpSpPr>
          <a:xfrm>
            <a:off x="208461" y="200298"/>
            <a:ext cx="11106150" cy="6340837"/>
            <a:chOff x="208461" y="200298"/>
            <a:chExt cx="11106150" cy="6340837"/>
          </a:xfrm>
        </p:grpSpPr>
        <p:pic>
          <p:nvPicPr>
            <p:cNvPr id="4" name="Picture 3">
              <a:extLst>
                <a:ext uri="{FF2B5EF4-FFF2-40B4-BE49-F238E27FC236}">
                  <a16:creationId xmlns:a16="http://schemas.microsoft.com/office/drawing/2014/main" id="{A6A3C8E8-DDFB-41A5-8538-CEDC0D5A67A9}"/>
                </a:ext>
              </a:extLst>
            </p:cNvPr>
            <p:cNvPicPr/>
            <p:nvPr/>
          </p:nvPicPr>
          <p:blipFill>
            <a:blip r:embed="rId2"/>
            <a:stretch>
              <a:fillRect/>
            </a:stretch>
          </p:blipFill>
          <p:spPr>
            <a:xfrm>
              <a:off x="208461" y="400867"/>
              <a:ext cx="11106150" cy="5695949"/>
            </a:xfrm>
            <a:prstGeom prst="rect">
              <a:avLst/>
            </a:prstGeom>
          </p:spPr>
        </p:pic>
        <p:grpSp>
          <p:nvGrpSpPr>
            <p:cNvPr id="8" name="Group 7">
              <a:extLst>
                <a:ext uri="{FF2B5EF4-FFF2-40B4-BE49-F238E27FC236}">
                  <a16:creationId xmlns:a16="http://schemas.microsoft.com/office/drawing/2014/main" id="{83ADA2BA-2126-4378-9919-0DFB225BB534}"/>
                </a:ext>
              </a:extLst>
            </p:cNvPr>
            <p:cNvGrpSpPr/>
            <p:nvPr/>
          </p:nvGrpSpPr>
          <p:grpSpPr>
            <a:xfrm>
              <a:off x="9676220" y="200298"/>
              <a:ext cx="1171711" cy="6036308"/>
              <a:chOff x="9886859" y="209006"/>
              <a:chExt cx="1171711" cy="6036308"/>
            </a:xfrm>
          </p:grpSpPr>
          <p:sp>
            <p:nvSpPr>
              <p:cNvPr id="6" name="Rectangle: Rounded Corners 5">
                <a:extLst>
                  <a:ext uri="{FF2B5EF4-FFF2-40B4-BE49-F238E27FC236}">
                    <a16:creationId xmlns:a16="http://schemas.microsoft.com/office/drawing/2014/main" id="{07C93BB0-5293-4BBE-AD5B-7B63B913469F}"/>
                  </a:ext>
                </a:extLst>
              </p:cNvPr>
              <p:cNvSpPr/>
              <p:nvPr/>
            </p:nvSpPr>
            <p:spPr>
              <a:xfrm>
                <a:off x="10773818" y="209006"/>
                <a:ext cx="284752" cy="6036308"/>
              </a:xfrm>
              <a:prstGeom prst="roundRect">
                <a:avLst/>
              </a:prstGeom>
              <a:solidFill>
                <a:srgbClr val="CC99FF">
                  <a:alpha val="50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sp>
            <p:nvSpPr>
              <p:cNvPr id="7" name="Rectangle: Rounded Corners 6">
                <a:extLst>
                  <a:ext uri="{FF2B5EF4-FFF2-40B4-BE49-F238E27FC236}">
                    <a16:creationId xmlns:a16="http://schemas.microsoft.com/office/drawing/2014/main" id="{F32F95E2-B0A4-4597-8CC4-4673672AE0A4}"/>
                  </a:ext>
                </a:extLst>
              </p:cNvPr>
              <p:cNvSpPr/>
              <p:nvPr/>
            </p:nvSpPr>
            <p:spPr>
              <a:xfrm>
                <a:off x="9886859" y="209006"/>
                <a:ext cx="284752" cy="6036308"/>
              </a:xfrm>
              <a:prstGeom prst="roundRect">
                <a:avLst/>
              </a:prstGeom>
              <a:solidFill>
                <a:srgbClr val="CC99FF">
                  <a:alpha val="50000"/>
                </a:srgb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a:p>
            </p:txBody>
          </p:sp>
        </p:grpSp>
        <p:sp>
          <p:nvSpPr>
            <p:cNvPr id="10" name="Speech Bubble: Rectangle with Corners Rounded 9">
              <a:extLst>
                <a:ext uri="{FF2B5EF4-FFF2-40B4-BE49-F238E27FC236}">
                  <a16:creationId xmlns:a16="http://schemas.microsoft.com/office/drawing/2014/main" id="{F05ED660-0F4A-473D-9903-47FC442F8EFE}"/>
                </a:ext>
              </a:extLst>
            </p:cNvPr>
            <p:cNvSpPr/>
            <p:nvPr/>
          </p:nvSpPr>
          <p:spPr>
            <a:xfrm>
              <a:off x="7896311" y="6188891"/>
              <a:ext cx="980239" cy="352244"/>
            </a:xfrm>
            <a:prstGeom prst="wedgeRoundRectCallout">
              <a:avLst>
                <a:gd name="adj1" fmla="val 128779"/>
                <a:gd name="adj2" fmla="val -83532"/>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i="1" dirty="0">
                  <a:solidFill>
                    <a:srgbClr val="FF0000"/>
                  </a:solidFill>
                </a:rPr>
                <a:t>CHP IDs</a:t>
              </a:r>
              <a:endParaRPr lang="zh-TW" altLang="en-US" sz="1400" i="1" dirty="0">
                <a:solidFill>
                  <a:srgbClr val="FF0000"/>
                </a:solidFill>
              </a:endParaRPr>
            </a:p>
          </p:txBody>
        </p:sp>
        <p:sp>
          <p:nvSpPr>
            <p:cNvPr id="11" name="Speech Bubble: Rectangle with Corners Rounded 10">
              <a:extLst>
                <a:ext uri="{FF2B5EF4-FFF2-40B4-BE49-F238E27FC236}">
                  <a16:creationId xmlns:a16="http://schemas.microsoft.com/office/drawing/2014/main" id="{96A7B152-82D0-439F-987E-7CF1C80AC5ED}"/>
                </a:ext>
              </a:extLst>
            </p:cNvPr>
            <p:cNvSpPr/>
            <p:nvPr/>
          </p:nvSpPr>
          <p:spPr>
            <a:xfrm>
              <a:off x="7630023" y="4094072"/>
              <a:ext cx="1113383" cy="565014"/>
            </a:xfrm>
            <a:prstGeom prst="wedgeRoundRectCallout">
              <a:avLst>
                <a:gd name="adj1" fmla="val 213338"/>
                <a:gd name="adj2" fmla="val -135399"/>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i="1" dirty="0">
                  <a:solidFill>
                    <a:srgbClr val="FF0000"/>
                  </a:solidFill>
                </a:rPr>
                <a:t>2499 ports (from CPU)</a:t>
              </a:r>
              <a:endParaRPr lang="zh-TW" altLang="en-US" sz="1400" i="1" dirty="0">
                <a:solidFill>
                  <a:srgbClr val="FF0000"/>
                </a:solidFill>
              </a:endParaRPr>
            </a:p>
          </p:txBody>
        </p:sp>
        <p:sp>
          <p:nvSpPr>
            <p:cNvPr id="13" name="Oval 12">
              <a:extLst>
                <a:ext uri="{FF2B5EF4-FFF2-40B4-BE49-F238E27FC236}">
                  <a16:creationId xmlns:a16="http://schemas.microsoft.com/office/drawing/2014/main" id="{CF9774B1-3B6D-44B4-B6CC-7038E1A9AD39}"/>
                </a:ext>
              </a:extLst>
            </p:cNvPr>
            <p:cNvSpPr/>
            <p:nvPr/>
          </p:nvSpPr>
          <p:spPr>
            <a:xfrm>
              <a:off x="7289527" y="1600201"/>
              <a:ext cx="284752" cy="333374"/>
            </a:xfrm>
            <a:prstGeom prst="ellipse">
              <a:avLst/>
            </a:prstGeom>
            <a:solidFill>
              <a:srgbClr val="FFCCCC">
                <a:alpha val="39000"/>
              </a:srgbClr>
            </a:solid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4" name="Oval 13">
              <a:extLst>
                <a:ext uri="{FF2B5EF4-FFF2-40B4-BE49-F238E27FC236}">
                  <a16:creationId xmlns:a16="http://schemas.microsoft.com/office/drawing/2014/main" id="{D86E5EF4-6694-49FD-8C6B-92E6C02544C9}"/>
                </a:ext>
              </a:extLst>
            </p:cNvPr>
            <p:cNvSpPr/>
            <p:nvPr/>
          </p:nvSpPr>
          <p:spPr>
            <a:xfrm>
              <a:off x="6986223" y="1952625"/>
              <a:ext cx="284752" cy="333374"/>
            </a:xfrm>
            <a:prstGeom prst="ellipse">
              <a:avLst/>
            </a:prstGeom>
            <a:solidFill>
              <a:srgbClr val="FFCCCC">
                <a:alpha val="39000"/>
              </a:srgbClr>
            </a:solid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16" name="Speech Bubble: Rectangle with Corners Rounded 15">
              <a:extLst>
                <a:ext uri="{FF2B5EF4-FFF2-40B4-BE49-F238E27FC236}">
                  <a16:creationId xmlns:a16="http://schemas.microsoft.com/office/drawing/2014/main" id="{913B3843-7264-46B2-8D2D-C896FE5A6CD5}"/>
                </a:ext>
              </a:extLst>
            </p:cNvPr>
            <p:cNvSpPr/>
            <p:nvPr/>
          </p:nvSpPr>
          <p:spPr>
            <a:xfrm>
              <a:off x="7763167" y="2278833"/>
              <a:ext cx="1113383" cy="565014"/>
            </a:xfrm>
            <a:prstGeom prst="wedgeRoundRectCallout">
              <a:avLst>
                <a:gd name="adj1" fmla="val -68977"/>
                <a:gd name="adj2" fmla="val -115169"/>
                <a:gd name="adj3" fmla="val 16667"/>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i="1" dirty="0">
                  <a:solidFill>
                    <a:srgbClr val="FF0000"/>
                  </a:solidFill>
                </a:rPr>
                <a:t>2499 ports (to device)</a:t>
              </a:r>
              <a:endParaRPr lang="zh-TW" altLang="en-US" sz="1400" i="1" dirty="0">
                <a:solidFill>
                  <a:srgbClr val="FF0000"/>
                </a:solidFill>
              </a:endParaRPr>
            </a:p>
          </p:txBody>
        </p:sp>
      </p:grpSp>
      <p:sp>
        <p:nvSpPr>
          <p:cNvPr id="5" name="Rectangle 4">
            <a:extLst>
              <a:ext uri="{FF2B5EF4-FFF2-40B4-BE49-F238E27FC236}">
                <a16:creationId xmlns:a16="http://schemas.microsoft.com/office/drawing/2014/main" id="{19D0988C-F5EB-40B9-94EC-33FECA2F588D}"/>
              </a:ext>
            </a:extLst>
          </p:cNvPr>
          <p:cNvSpPr/>
          <p:nvPr/>
        </p:nvSpPr>
        <p:spPr>
          <a:xfrm>
            <a:off x="5545176" y="3244334"/>
            <a:ext cx="1101648" cy="369332"/>
          </a:xfrm>
          <a:prstGeom prst="rect">
            <a:avLst/>
          </a:prstGeom>
        </p:spPr>
        <p:txBody>
          <a:bodyPr wrap="none">
            <a:spAutoFit/>
          </a:bodyPr>
          <a:lstStyle/>
          <a:p>
            <a:r>
              <a:rPr lang="en-US" altLang="zh-TW" dirty="0"/>
              <a:t>honoraria</a:t>
            </a:r>
            <a:endParaRPr lang="zh-TW" altLang="en-US" dirty="0"/>
          </a:p>
        </p:txBody>
      </p:sp>
    </p:spTree>
    <p:extLst>
      <p:ext uri="{BB962C8B-B14F-4D97-AF65-F5344CB8AC3E}">
        <p14:creationId xmlns:p14="http://schemas.microsoft.com/office/powerpoint/2010/main" val="5113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7A66B8C-B186-4742-9CD6-778A041824CC}"/>
              </a:ext>
            </a:extLst>
          </p:cNvPr>
          <p:cNvGrpSpPr/>
          <p:nvPr/>
        </p:nvGrpSpPr>
        <p:grpSpPr>
          <a:xfrm>
            <a:off x="452437" y="714375"/>
            <a:ext cx="11287125" cy="5429250"/>
            <a:chOff x="452437" y="714375"/>
            <a:chExt cx="11287125" cy="5429250"/>
          </a:xfrm>
        </p:grpSpPr>
        <p:pic>
          <p:nvPicPr>
            <p:cNvPr id="4" name="Picture 3">
              <a:extLst>
                <a:ext uri="{FF2B5EF4-FFF2-40B4-BE49-F238E27FC236}">
                  <a16:creationId xmlns:a16="http://schemas.microsoft.com/office/drawing/2014/main" id="{ADE3EBDD-2266-43E3-8474-4CFA724B2992}"/>
                </a:ext>
              </a:extLst>
            </p:cNvPr>
            <p:cNvPicPr>
              <a:picLocks noChangeAspect="1"/>
            </p:cNvPicPr>
            <p:nvPr/>
          </p:nvPicPr>
          <p:blipFill>
            <a:blip r:embed="rId2"/>
            <a:stretch>
              <a:fillRect/>
            </a:stretch>
          </p:blipFill>
          <p:spPr>
            <a:xfrm>
              <a:off x="452437" y="714375"/>
              <a:ext cx="11287125" cy="5429250"/>
            </a:xfrm>
            <a:prstGeom prst="rect">
              <a:avLst/>
            </a:prstGeom>
          </p:spPr>
        </p:pic>
        <p:sp>
          <p:nvSpPr>
            <p:cNvPr id="5" name="Speech Bubble: Oval 4">
              <a:extLst>
                <a:ext uri="{FF2B5EF4-FFF2-40B4-BE49-F238E27FC236}">
                  <a16:creationId xmlns:a16="http://schemas.microsoft.com/office/drawing/2014/main" id="{06460D41-0729-413F-91F0-95A47660ADC1}"/>
                </a:ext>
              </a:extLst>
            </p:cNvPr>
            <p:cNvSpPr/>
            <p:nvPr/>
          </p:nvSpPr>
          <p:spPr>
            <a:xfrm>
              <a:off x="8553450" y="1009650"/>
              <a:ext cx="1314450" cy="800100"/>
            </a:xfrm>
            <a:prstGeom prst="wedgeEllipseCallout">
              <a:avLst>
                <a:gd name="adj1" fmla="val -26630"/>
                <a:gd name="adj2" fmla="val 803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i="1" dirty="0">
                  <a:ln w="0"/>
                  <a:solidFill>
                    <a:schemeClr val="tx1"/>
                  </a:solidFill>
                  <a:effectLst>
                    <a:outerShdw blurRad="38100" dist="19050" dir="2700000" algn="tl" rotWithShape="0">
                      <a:schemeClr val="dk1">
                        <a:alpha val="40000"/>
                      </a:schemeClr>
                    </a:outerShdw>
                  </a:effectLst>
                </a:rPr>
                <a:t>IOCDS text file</a:t>
              </a:r>
              <a:endParaRPr lang="zh-TW" altLang="en-US" i="1" dirty="0"/>
            </a:p>
          </p:txBody>
        </p:sp>
        <p:sp>
          <p:nvSpPr>
            <p:cNvPr id="6" name="Speech Bubble: Oval 5">
              <a:extLst>
                <a:ext uri="{FF2B5EF4-FFF2-40B4-BE49-F238E27FC236}">
                  <a16:creationId xmlns:a16="http://schemas.microsoft.com/office/drawing/2014/main" id="{75649E61-09DE-4D7C-8BCC-C602AA7F354B}"/>
                </a:ext>
              </a:extLst>
            </p:cNvPr>
            <p:cNvSpPr/>
            <p:nvPr/>
          </p:nvSpPr>
          <p:spPr>
            <a:xfrm>
              <a:off x="9477375" y="2628899"/>
              <a:ext cx="1619250" cy="1038225"/>
            </a:xfrm>
            <a:prstGeom prst="wedgeEllipseCallout">
              <a:avLst>
                <a:gd name="adj1" fmla="val -81566"/>
                <a:gd name="adj2" fmla="val -7420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i="1" dirty="0">
                  <a:ln w="0"/>
                  <a:solidFill>
                    <a:schemeClr val="tx1"/>
                  </a:solidFill>
                  <a:effectLst>
                    <a:outerShdw blurRad="38100" dist="19050" dir="2700000" algn="tl" rotWithShape="0">
                      <a:schemeClr val="dk1">
                        <a:alpha val="40000"/>
                      </a:schemeClr>
                    </a:outerShdw>
                  </a:effectLst>
                </a:rPr>
                <a:t>The excel file to produce</a:t>
              </a:r>
              <a:endParaRPr lang="zh-TW" altLang="en-US" i="1" dirty="0"/>
            </a:p>
          </p:txBody>
        </p:sp>
        <p:sp>
          <p:nvSpPr>
            <p:cNvPr id="7" name="Speech Bubble: Oval 6">
              <a:extLst>
                <a:ext uri="{FF2B5EF4-FFF2-40B4-BE49-F238E27FC236}">
                  <a16:creationId xmlns:a16="http://schemas.microsoft.com/office/drawing/2014/main" id="{33947FF1-412D-4EF4-BFB2-1D941524C420}"/>
                </a:ext>
              </a:extLst>
            </p:cNvPr>
            <p:cNvSpPr/>
            <p:nvPr/>
          </p:nvSpPr>
          <p:spPr>
            <a:xfrm>
              <a:off x="5895974" y="2747961"/>
              <a:ext cx="2314575" cy="919163"/>
            </a:xfrm>
            <a:prstGeom prst="wedgeEllipseCallout">
              <a:avLst>
                <a:gd name="adj1" fmla="val -79529"/>
                <a:gd name="adj2" fmla="val -72024"/>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i="1" dirty="0">
                  <a:ln w="0"/>
                  <a:solidFill>
                    <a:schemeClr val="tx1"/>
                  </a:solidFill>
                  <a:effectLst>
                    <a:outerShdw blurRad="38100" dist="19050" dir="2700000" algn="tl" rotWithShape="0">
                      <a:schemeClr val="dk1">
                        <a:alpha val="40000"/>
                      </a:schemeClr>
                    </a:outerShdw>
                  </a:effectLst>
                </a:rPr>
                <a:t>The 2499 input ports from the CPU </a:t>
              </a:r>
              <a:endParaRPr lang="zh-TW" altLang="en-US" i="1" dirty="0"/>
            </a:p>
          </p:txBody>
        </p:sp>
        <p:sp>
          <p:nvSpPr>
            <p:cNvPr id="8" name="Speech Bubble: Rectangle with Corners Rounded 7">
              <a:extLst>
                <a:ext uri="{FF2B5EF4-FFF2-40B4-BE49-F238E27FC236}">
                  <a16:creationId xmlns:a16="http://schemas.microsoft.com/office/drawing/2014/main" id="{E068DAD7-17C7-4091-86E4-7076AF2380C6}"/>
                </a:ext>
              </a:extLst>
            </p:cNvPr>
            <p:cNvSpPr/>
            <p:nvPr/>
          </p:nvSpPr>
          <p:spPr>
            <a:xfrm>
              <a:off x="4657726" y="4900612"/>
              <a:ext cx="2981324" cy="919163"/>
            </a:xfrm>
            <a:prstGeom prst="wedgeRoundRectCallout">
              <a:avLst>
                <a:gd name="adj1" fmla="val -111135"/>
                <a:gd name="adj2" fmla="val -16168"/>
                <a:gd name="adj3" fmla="val 16667"/>
              </a:avLst>
            </a:prstGeom>
            <a:solidFill>
              <a:srgbClr val="99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i="1" dirty="0">
                  <a:ln w="0"/>
                  <a:solidFill>
                    <a:srgbClr val="0000FF"/>
                  </a:solidFill>
                  <a:effectLst>
                    <a:outerShdw blurRad="38100" dist="19050" dir="2700000" algn="tl" rotWithShape="0">
                      <a:schemeClr val="dk1">
                        <a:alpha val="40000"/>
                      </a:schemeClr>
                    </a:outerShdw>
                  </a:effectLst>
                </a:rPr>
                <a:t>These are temporary files but make sure</a:t>
              </a:r>
              <a:r>
                <a:rPr lang="en-US" altLang="zh-TW" i="1" dirty="0">
                  <a:ln w="0"/>
                  <a:solidFill>
                    <a:srgbClr val="FF0000"/>
                  </a:solidFill>
                  <a:effectLst>
                    <a:outerShdw blurRad="38100" dist="19050" dir="2700000" algn="tl" rotWithShape="0">
                      <a:schemeClr val="dk1">
                        <a:alpha val="40000"/>
                      </a:schemeClr>
                    </a:outerShdw>
                  </a:effectLst>
                </a:rPr>
                <a:t> the folder does exist</a:t>
              </a:r>
              <a:endParaRPr lang="zh-TW" altLang="en-US" i="1" dirty="0">
                <a:solidFill>
                  <a:srgbClr val="FF0000"/>
                </a:solidFill>
              </a:endParaRPr>
            </a:p>
          </p:txBody>
        </p:sp>
      </p:grpSp>
    </p:spTree>
    <p:extLst>
      <p:ext uri="{BB962C8B-B14F-4D97-AF65-F5344CB8AC3E}">
        <p14:creationId xmlns:p14="http://schemas.microsoft.com/office/powerpoint/2010/main" val="276080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59B846A-AA7F-42F5-B0BE-58952BC189F7}"/>
              </a:ext>
            </a:extLst>
          </p:cNvPr>
          <p:cNvGrpSpPr/>
          <p:nvPr/>
        </p:nvGrpSpPr>
        <p:grpSpPr>
          <a:xfrm>
            <a:off x="298237" y="538619"/>
            <a:ext cx="11676646" cy="5929442"/>
            <a:chOff x="298237" y="538619"/>
            <a:chExt cx="11676646" cy="5929442"/>
          </a:xfrm>
        </p:grpSpPr>
        <p:pic>
          <p:nvPicPr>
            <p:cNvPr id="5" name="Picture 4">
              <a:extLst>
                <a:ext uri="{FF2B5EF4-FFF2-40B4-BE49-F238E27FC236}">
                  <a16:creationId xmlns:a16="http://schemas.microsoft.com/office/drawing/2014/main" id="{440B64B6-949A-46C7-A0DB-52C4C56575EF}"/>
                </a:ext>
              </a:extLst>
            </p:cNvPr>
            <p:cNvPicPr>
              <a:picLocks noChangeAspect="1"/>
            </p:cNvPicPr>
            <p:nvPr/>
          </p:nvPicPr>
          <p:blipFill>
            <a:blip r:embed="rId2"/>
            <a:stretch>
              <a:fillRect/>
            </a:stretch>
          </p:blipFill>
          <p:spPr>
            <a:xfrm>
              <a:off x="298237" y="538619"/>
              <a:ext cx="11676646" cy="5929442"/>
            </a:xfrm>
            <a:prstGeom prst="rect">
              <a:avLst/>
            </a:prstGeom>
          </p:spPr>
        </p:pic>
        <p:sp>
          <p:nvSpPr>
            <p:cNvPr id="6" name="Speech Bubble: Oval 5">
              <a:extLst>
                <a:ext uri="{FF2B5EF4-FFF2-40B4-BE49-F238E27FC236}">
                  <a16:creationId xmlns:a16="http://schemas.microsoft.com/office/drawing/2014/main" id="{D024B2F0-2D86-472E-AAC6-636DEF8EEAC7}"/>
                </a:ext>
              </a:extLst>
            </p:cNvPr>
            <p:cNvSpPr/>
            <p:nvPr/>
          </p:nvSpPr>
          <p:spPr>
            <a:xfrm>
              <a:off x="7191375" y="2247900"/>
              <a:ext cx="2886075" cy="1609725"/>
            </a:xfrm>
            <a:prstGeom prst="wedgeEllipseCallout">
              <a:avLst>
                <a:gd name="adj1" fmla="val -103712"/>
                <a:gd name="adj2" fmla="val 7729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i="1" dirty="0">
                  <a:ln w="0"/>
                  <a:solidFill>
                    <a:srgbClr val="FF0000"/>
                  </a:solidFill>
                  <a:effectLst>
                    <a:outerShdw blurRad="38100" dist="19050" dir="2700000" algn="tl" rotWithShape="0">
                      <a:schemeClr val="dk1">
                        <a:alpha val="40000"/>
                      </a:schemeClr>
                    </a:outerShdw>
                  </a:effectLst>
                </a:rPr>
                <a:t>This is how the VBA script is executed. Make sure the fold is correct!</a:t>
              </a:r>
              <a:endParaRPr lang="zh-TW" altLang="en-US" i="1" dirty="0">
                <a:ln w="0"/>
                <a:solidFill>
                  <a:srgbClr val="FF0000"/>
                </a:solidFill>
                <a:effectLst>
                  <a:outerShdw blurRad="38100" dist="19050" dir="2700000" algn="tl" rotWithShape="0">
                    <a:schemeClr val="dk1">
                      <a:alpha val="40000"/>
                    </a:schemeClr>
                  </a:outerShdw>
                </a:effectLst>
              </a:endParaRPr>
            </a:p>
          </p:txBody>
        </p:sp>
        <p:sp>
          <p:nvSpPr>
            <p:cNvPr id="7" name="Rectangle: Rounded Corners 6">
              <a:extLst>
                <a:ext uri="{FF2B5EF4-FFF2-40B4-BE49-F238E27FC236}">
                  <a16:creationId xmlns:a16="http://schemas.microsoft.com/office/drawing/2014/main" id="{82E82AE2-3B9B-404D-8307-B5327BAA685E}"/>
                </a:ext>
              </a:extLst>
            </p:cNvPr>
            <p:cNvSpPr/>
            <p:nvPr/>
          </p:nvSpPr>
          <p:spPr>
            <a:xfrm>
              <a:off x="1314450" y="4319881"/>
              <a:ext cx="5191125" cy="480720"/>
            </a:xfrm>
            <a:prstGeom prst="roundRect">
              <a:avLst/>
            </a:prstGeom>
            <a:solidFill>
              <a:srgbClr val="00FFFF">
                <a:alpha val="43922"/>
              </a:srgbClr>
            </a:solid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grpSp>
    </p:spTree>
    <p:extLst>
      <p:ext uri="{BB962C8B-B14F-4D97-AF65-F5344CB8AC3E}">
        <p14:creationId xmlns:p14="http://schemas.microsoft.com/office/powerpoint/2010/main" val="299386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F603532-48EA-4965-B46B-FD3CD9252FC8}"/>
              </a:ext>
            </a:extLst>
          </p:cNvPr>
          <p:cNvGrpSpPr/>
          <p:nvPr/>
        </p:nvGrpSpPr>
        <p:grpSpPr>
          <a:xfrm>
            <a:off x="572804" y="428624"/>
            <a:ext cx="10857810" cy="5685039"/>
            <a:chOff x="572804" y="428624"/>
            <a:chExt cx="10857810" cy="5685039"/>
          </a:xfrm>
          <a:effectLst>
            <a:outerShdw blurRad="50800" dist="38100" dir="2700000" algn="tl" rotWithShape="0">
              <a:prstClr val="black">
                <a:alpha val="40000"/>
              </a:prstClr>
            </a:outerShdw>
          </a:effectLst>
        </p:grpSpPr>
        <p:pic>
          <p:nvPicPr>
            <p:cNvPr id="2" name="Picture 1">
              <a:extLst>
                <a:ext uri="{FF2B5EF4-FFF2-40B4-BE49-F238E27FC236}">
                  <a16:creationId xmlns:a16="http://schemas.microsoft.com/office/drawing/2014/main" id="{75560AF7-E7AC-4345-B516-2251E9766E2B}"/>
                </a:ext>
              </a:extLst>
            </p:cNvPr>
            <p:cNvPicPr>
              <a:picLocks noChangeAspect="1"/>
            </p:cNvPicPr>
            <p:nvPr/>
          </p:nvPicPr>
          <p:blipFill>
            <a:blip r:embed="rId2"/>
            <a:stretch>
              <a:fillRect/>
            </a:stretch>
          </p:blipFill>
          <p:spPr>
            <a:xfrm>
              <a:off x="572804" y="428624"/>
              <a:ext cx="10857810" cy="5685039"/>
            </a:xfrm>
            <a:prstGeom prst="rect">
              <a:avLst/>
            </a:prstGeom>
            <a:ln>
              <a:solidFill>
                <a:schemeClr val="tx1"/>
              </a:solidFill>
            </a:ln>
            <a:effectLst>
              <a:outerShdw blurRad="50800" dist="38100" dir="2700000" algn="tl" rotWithShape="0">
                <a:prstClr val="black">
                  <a:alpha val="40000"/>
                </a:prstClr>
              </a:outerShdw>
            </a:effectLst>
          </p:spPr>
        </p:pic>
        <p:sp>
          <p:nvSpPr>
            <p:cNvPr id="3" name="Speech Bubble: Oval 2">
              <a:extLst>
                <a:ext uri="{FF2B5EF4-FFF2-40B4-BE49-F238E27FC236}">
                  <a16:creationId xmlns:a16="http://schemas.microsoft.com/office/drawing/2014/main" id="{3E256311-5EB2-4ADF-BB90-EC94103DC2E3}"/>
                </a:ext>
              </a:extLst>
            </p:cNvPr>
            <p:cNvSpPr/>
            <p:nvPr/>
          </p:nvSpPr>
          <p:spPr>
            <a:xfrm>
              <a:off x="7848601" y="4200526"/>
              <a:ext cx="2705100" cy="1323974"/>
            </a:xfrm>
            <a:prstGeom prst="wedgeEllipseCallout">
              <a:avLst>
                <a:gd name="adj1" fmla="val -113222"/>
                <a:gd name="adj2" fmla="val -59383"/>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i="1" dirty="0">
                  <a:ln w="0"/>
                  <a:solidFill>
                    <a:schemeClr val="tx1"/>
                  </a:solidFill>
                  <a:effectLst>
                    <a:outerShdw blurRad="38100" dist="19050" dir="2700000" algn="tl" rotWithShape="0">
                      <a:schemeClr val="dk1">
                        <a:alpha val="40000"/>
                      </a:schemeClr>
                    </a:outerShdw>
                  </a:effectLst>
                </a:rPr>
                <a:t>Press “Y” to execute the VBA script</a:t>
              </a:r>
              <a:endParaRPr lang="zh-TW" altLang="en-US" i="1" dirty="0"/>
            </a:p>
          </p:txBody>
        </p:sp>
      </p:grpSp>
    </p:spTree>
    <p:extLst>
      <p:ext uri="{BB962C8B-B14F-4D97-AF65-F5344CB8AC3E}">
        <p14:creationId xmlns:p14="http://schemas.microsoft.com/office/powerpoint/2010/main" val="287466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D43E61F-EEA2-43AF-AB1C-A9943148EAD0}"/>
              </a:ext>
            </a:extLst>
          </p:cNvPr>
          <p:cNvGrpSpPr/>
          <p:nvPr/>
        </p:nvGrpSpPr>
        <p:grpSpPr>
          <a:xfrm>
            <a:off x="514350" y="466725"/>
            <a:ext cx="11163300" cy="5924550"/>
            <a:chOff x="514350" y="466725"/>
            <a:chExt cx="11163300" cy="5924550"/>
          </a:xfrm>
        </p:grpSpPr>
        <p:pic>
          <p:nvPicPr>
            <p:cNvPr id="2" name="Picture 1">
              <a:extLst>
                <a:ext uri="{FF2B5EF4-FFF2-40B4-BE49-F238E27FC236}">
                  <a16:creationId xmlns:a16="http://schemas.microsoft.com/office/drawing/2014/main" id="{DD0A3318-ED47-40B4-99C0-2F76ED83AE71}"/>
                </a:ext>
              </a:extLst>
            </p:cNvPr>
            <p:cNvPicPr>
              <a:picLocks noChangeAspect="1"/>
            </p:cNvPicPr>
            <p:nvPr/>
          </p:nvPicPr>
          <p:blipFill>
            <a:blip r:embed="rId2"/>
            <a:stretch>
              <a:fillRect/>
            </a:stretch>
          </p:blipFill>
          <p:spPr>
            <a:xfrm>
              <a:off x="514350" y="466725"/>
              <a:ext cx="11163300" cy="5924550"/>
            </a:xfrm>
            <a:prstGeom prst="rect">
              <a:avLst/>
            </a:prstGeom>
          </p:spPr>
        </p:pic>
        <p:sp>
          <p:nvSpPr>
            <p:cNvPr id="4" name="Speech Bubble: Oval 3">
              <a:extLst>
                <a:ext uri="{FF2B5EF4-FFF2-40B4-BE49-F238E27FC236}">
                  <a16:creationId xmlns:a16="http://schemas.microsoft.com/office/drawing/2014/main" id="{65D6B80C-FCB6-4D88-91D6-0E4C8DC86A92}"/>
                </a:ext>
              </a:extLst>
            </p:cNvPr>
            <p:cNvSpPr/>
            <p:nvPr/>
          </p:nvSpPr>
          <p:spPr>
            <a:xfrm>
              <a:off x="7848601" y="4200526"/>
              <a:ext cx="2705100" cy="1323974"/>
            </a:xfrm>
            <a:prstGeom prst="wedgeEllipseCallout">
              <a:avLst>
                <a:gd name="adj1" fmla="val 36892"/>
                <a:gd name="adj2" fmla="val -135132"/>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i="1" dirty="0">
                  <a:ln w="0"/>
                  <a:solidFill>
                    <a:schemeClr val="tx1"/>
                  </a:solidFill>
                  <a:effectLst>
                    <a:outerShdw blurRad="38100" dist="19050" dir="2700000" algn="tl" rotWithShape="0">
                      <a:schemeClr val="dk1">
                        <a:alpha val="40000"/>
                      </a:schemeClr>
                    </a:outerShdw>
                  </a:effectLst>
                </a:rPr>
                <a:t>Press “N” when we want to update the VBA script logic</a:t>
              </a:r>
              <a:endParaRPr lang="zh-TW" altLang="en-US" i="1" dirty="0"/>
            </a:p>
          </p:txBody>
        </p:sp>
      </p:grpSp>
    </p:spTree>
    <p:extLst>
      <p:ext uri="{BB962C8B-B14F-4D97-AF65-F5344CB8AC3E}">
        <p14:creationId xmlns:p14="http://schemas.microsoft.com/office/powerpoint/2010/main" val="167045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732678-AC7C-4C60-9058-C61982E8E4C7}"/>
              </a:ext>
            </a:extLst>
          </p:cNvPr>
          <p:cNvGrpSpPr/>
          <p:nvPr/>
        </p:nvGrpSpPr>
        <p:grpSpPr>
          <a:xfrm>
            <a:off x="569667" y="638175"/>
            <a:ext cx="10712102" cy="5901678"/>
            <a:chOff x="569667" y="638175"/>
            <a:chExt cx="10712102" cy="5901678"/>
          </a:xfrm>
        </p:grpSpPr>
        <p:pic>
          <p:nvPicPr>
            <p:cNvPr id="4" name="Picture 3">
              <a:extLst>
                <a:ext uri="{FF2B5EF4-FFF2-40B4-BE49-F238E27FC236}">
                  <a16:creationId xmlns:a16="http://schemas.microsoft.com/office/drawing/2014/main" id="{5E2640B5-0729-4F6B-A367-94836C51BD0C}"/>
                </a:ext>
              </a:extLst>
            </p:cNvPr>
            <p:cNvPicPr>
              <a:picLocks noChangeAspect="1"/>
            </p:cNvPicPr>
            <p:nvPr/>
          </p:nvPicPr>
          <p:blipFill>
            <a:blip r:embed="rId2"/>
            <a:stretch>
              <a:fillRect/>
            </a:stretch>
          </p:blipFill>
          <p:spPr>
            <a:xfrm>
              <a:off x="569667" y="638175"/>
              <a:ext cx="10712102" cy="5901678"/>
            </a:xfrm>
            <a:prstGeom prst="rect">
              <a:avLst/>
            </a:prstGeom>
            <a:ln>
              <a:solidFill>
                <a:schemeClr val="tx1"/>
              </a:solidFill>
            </a:ln>
            <a:effectLst>
              <a:outerShdw blurRad="50800" dist="38100" dir="2700000" algn="tl" rotWithShape="0">
                <a:prstClr val="black">
                  <a:alpha val="40000"/>
                </a:prstClr>
              </a:outerShdw>
            </a:effectLst>
          </p:spPr>
        </p:pic>
        <p:sp>
          <p:nvSpPr>
            <p:cNvPr id="3" name="Speech Bubble: Oval 2">
              <a:extLst>
                <a:ext uri="{FF2B5EF4-FFF2-40B4-BE49-F238E27FC236}">
                  <a16:creationId xmlns:a16="http://schemas.microsoft.com/office/drawing/2014/main" id="{92031B52-C97B-4AE9-86E3-641E20E5D939}"/>
                </a:ext>
              </a:extLst>
            </p:cNvPr>
            <p:cNvSpPr/>
            <p:nvPr/>
          </p:nvSpPr>
          <p:spPr>
            <a:xfrm>
              <a:off x="5656008" y="4790461"/>
              <a:ext cx="2705100" cy="1323974"/>
            </a:xfrm>
            <a:prstGeom prst="wedgeEllipseCallout">
              <a:avLst>
                <a:gd name="adj1" fmla="val 79055"/>
                <a:gd name="adj2" fmla="val -165580"/>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i="1" dirty="0">
                  <a:ln w="0"/>
                  <a:solidFill>
                    <a:schemeClr val="tx1"/>
                  </a:solidFill>
                  <a:effectLst>
                    <a:outerShdw blurRad="38100" dist="19050" dir="2700000" algn="tl" rotWithShape="0">
                      <a:schemeClr val="dk1">
                        <a:alpha val="40000"/>
                      </a:schemeClr>
                    </a:outerShdw>
                  </a:effectLst>
                </a:rPr>
                <a:t>Choose “Edit” from “Macros” under “View”</a:t>
              </a:r>
              <a:endParaRPr lang="zh-TW" altLang="en-US" i="1" dirty="0"/>
            </a:p>
          </p:txBody>
        </p:sp>
      </p:grpSp>
    </p:spTree>
    <p:extLst>
      <p:ext uri="{BB962C8B-B14F-4D97-AF65-F5344CB8AC3E}">
        <p14:creationId xmlns:p14="http://schemas.microsoft.com/office/powerpoint/2010/main" val="122147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449166E-0925-46E0-8946-BC20B3C89DAF}"/>
              </a:ext>
            </a:extLst>
          </p:cNvPr>
          <p:cNvGrpSpPr/>
          <p:nvPr/>
        </p:nvGrpSpPr>
        <p:grpSpPr>
          <a:xfrm>
            <a:off x="460160" y="862780"/>
            <a:ext cx="10887699" cy="5132439"/>
            <a:chOff x="460160" y="862780"/>
            <a:chExt cx="10887699" cy="5132439"/>
          </a:xfrm>
        </p:grpSpPr>
        <p:pic>
          <p:nvPicPr>
            <p:cNvPr id="2" name="Picture 1">
              <a:extLst>
                <a:ext uri="{FF2B5EF4-FFF2-40B4-BE49-F238E27FC236}">
                  <a16:creationId xmlns:a16="http://schemas.microsoft.com/office/drawing/2014/main" id="{967537A7-A2ED-4939-8492-30B3CD52210D}"/>
                </a:ext>
              </a:extLst>
            </p:cNvPr>
            <p:cNvPicPr>
              <a:picLocks noChangeAspect="1"/>
            </p:cNvPicPr>
            <p:nvPr/>
          </p:nvPicPr>
          <p:blipFill>
            <a:blip r:embed="rId2"/>
            <a:stretch>
              <a:fillRect/>
            </a:stretch>
          </p:blipFill>
          <p:spPr>
            <a:xfrm>
              <a:off x="460160" y="862780"/>
              <a:ext cx="10887699" cy="5132439"/>
            </a:xfrm>
            <a:prstGeom prst="rect">
              <a:avLst/>
            </a:prstGeom>
            <a:ln>
              <a:solidFill>
                <a:schemeClr val="tx1"/>
              </a:solidFill>
            </a:ln>
            <a:effectLst>
              <a:outerShdw blurRad="50800" dist="38100" dir="2700000" algn="tl" rotWithShape="0">
                <a:prstClr val="black">
                  <a:alpha val="40000"/>
                </a:prstClr>
              </a:outerShdw>
            </a:effectLst>
          </p:spPr>
        </p:pic>
        <p:sp>
          <p:nvSpPr>
            <p:cNvPr id="3" name="Speech Bubble: Oval 2">
              <a:extLst>
                <a:ext uri="{FF2B5EF4-FFF2-40B4-BE49-F238E27FC236}">
                  <a16:creationId xmlns:a16="http://schemas.microsoft.com/office/drawing/2014/main" id="{CB360581-004A-4B84-8CDA-69DD8F434515}"/>
                </a:ext>
              </a:extLst>
            </p:cNvPr>
            <p:cNvSpPr/>
            <p:nvPr/>
          </p:nvSpPr>
          <p:spPr>
            <a:xfrm>
              <a:off x="7580671" y="4178710"/>
              <a:ext cx="2973030" cy="1345790"/>
            </a:xfrm>
            <a:prstGeom prst="wedgeEllipseCallout">
              <a:avLst>
                <a:gd name="adj1" fmla="val -177058"/>
                <a:gd name="adj2" fmla="val -59444"/>
              </a:avLst>
            </a:prstGeom>
            <a:solidFill>
              <a:srgbClr val="FFCC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i="1" dirty="0">
                  <a:ln w="0"/>
                  <a:solidFill>
                    <a:schemeClr val="tx1"/>
                  </a:solidFill>
                  <a:effectLst>
                    <a:outerShdw blurRad="38100" dist="19050" dir="2700000" algn="tl" rotWithShape="0">
                      <a:schemeClr val="dk1">
                        <a:alpha val="40000"/>
                      </a:schemeClr>
                    </a:outerShdw>
                  </a:effectLst>
                </a:rPr>
                <a:t>This is the  template for the header of the resulted output excel file</a:t>
              </a:r>
              <a:endParaRPr lang="zh-TW" altLang="en-US" i="1" dirty="0"/>
            </a:p>
          </p:txBody>
        </p:sp>
        <p:sp>
          <p:nvSpPr>
            <p:cNvPr id="4" name="Oval 3">
              <a:extLst>
                <a:ext uri="{FF2B5EF4-FFF2-40B4-BE49-F238E27FC236}">
                  <a16:creationId xmlns:a16="http://schemas.microsoft.com/office/drawing/2014/main" id="{C3040A88-39FF-48E8-80AF-6B0448F12618}"/>
                </a:ext>
              </a:extLst>
            </p:cNvPr>
            <p:cNvSpPr/>
            <p:nvPr/>
          </p:nvSpPr>
          <p:spPr>
            <a:xfrm>
              <a:off x="1677628" y="5444613"/>
              <a:ext cx="334297" cy="304800"/>
            </a:xfrm>
            <a:prstGeom prst="ellipse">
              <a:avLst/>
            </a:prstGeom>
            <a:noFill/>
            <a:ln w="34925">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grpSp>
    </p:spTree>
    <p:extLst>
      <p:ext uri="{BB962C8B-B14F-4D97-AF65-F5344CB8AC3E}">
        <p14:creationId xmlns:p14="http://schemas.microsoft.com/office/powerpoint/2010/main" val="325224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247501-5386-46B4-AF55-84ADF360E47E}"/>
              </a:ext>
            </a:extLst>
          </p:cNvPr>
          <p:cNvPicPr>
            <a:picLocks noChangeAspect="1"/>
          </p:cNvPicPr>
          <p:nvPr/>
        </p:nvPicPr>
        <p:blipFill>
          <a:blip r:embed="rId2"/>
          <a:stretch>
            <a:fillRect/>
          </a:stretch>
        </p:blipFill>
        <p:spPr>
          <a:xfrm>
            <a:off x="306489" y="658453"/>
            <a:ext cx="11382375" cy="1962150"/>
          </a:xfrm>
          <a:prstGeom prst="rect">
            <a:avLst/>
          </a:prstGeom>
          <a:ln>
            <a:solidFill>
              <a:schemeClr val="tx1"/>
            </a:solidFill>
          </a:ln>
          <a:effectLst>
            <a:outerShdw blurRad="50800" dist="38100" dir="2700000" algn="tl" rotWithShape="0">
              <a:prstClr val="black">
                <a:alpha val="40000"/>
              </a:prstClr>
            </a:outerShdw>
          </a:effectLst>
        </p:spPr>
      </p:pic>
      <p:sp>
        <p:nvSpPr>
          <p:cNvPr id="3" name="Speech Bubble: Rectangle with Corners Rounded 2">
            <a:extLst>
              <a:ext uri="{FF2B5EF4-FFF2-40B4-BE49-F238E27FC236}">
                <a16:creationId xmlns:a16="http://schemas.microsoft.com/office/drawing/2014/main" id="{6095DF83-3F85-43CE-9950-E4705063F049}"/>
              </a:ext>
            </a:extLst>
          </p:cNvPr>
          <p:cNvSpPr/>
          <p:nvPr/>
        </p:nvSpPr>
        <p:spPr>
          <a:xfrm>
            <a:off x="2566219" y="3097162"/>
            <a:ext cx="5869858" cy="2831690"/>
          </a:xfrm>
          <a:prstGeom prst="wedgeRoundRectCallout">
            <a:avLst>
              <a:gd name="adj1" fmla="val -53822"/>
              <a:gd name="adj2" fmla="val -76028"/>
              <a:gd name="adj3" fmla="val 16667"/>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altLang="zh-TW" i="1" dirty="0">
              <a:solidFill>
                <a:srgbClr val="FF0000"/>
              </a:solidFill>
            </a:endParaRPr>
          </a:p>
          <a:p>
            <a:pPr marL="285750" indent="-285750">
              <a:buFont typeface="Arial" panose="020B0604020202020204" pitchFamily="34" charset="0"/>
              <a:buChar char="•"/>
            </a:pPr>
            <a:endParaRPr lang="en-US" altLang="zh-TW" i="1" dirty="0">
              <a:solidFill>
                <a:srgbClr val="FF0000"/>
              </a:solidFill>
            </a:endParaRPr>
          </a:p>
          <a:p>
            <a:pPr marL="285750" indent="-285750">
              <a:buFont typeface="Arial" panose="020B0604020202020204" pitchFamily="34" charset="0"/>
              <a:buChar char="•"/>
            </a:pPr>
            <a:r>
              <a:rPr lang="en-US" altLang="zh-TW" i="1" dirty="0">
                <a:solidFill>
                  <a:srgbClr val="0000FF"/>
                </a:solidFill>
              </a:rPr>
              <a:t>IOCDS2XLS collects only those PATHs and CNTLUNITs with IODEVICEs attached to them. However, some warnings will pop up to show what PATHs and CNTLUNITs exist in the IOCDS without having any IODEVICE.</a:t>
            </a:r>
            <a:br>
              <a:rPr lang="en-US" altLang="zh-TW" i="1" dirty="0">
                <a:solidFill>
                  <a:srgbClr val="0000FF"/>
                </a:solidFill>
              </a:rPr>
            </a:br>
            <a:endParaRPr lang="en-US" altLang="zh-TW" i="1" dirty="0">
              <a:solidFill>
                <a:srgbClr val="0000FF"/>
              </a:solidFill>
            </a:endParaRPr>
          </a:p>
          <a:p>
            <a:pPr marL="285750" indent="-285750">
              <a:buFont typeface="Arial" panose="020B0604020202020204" pitchFamily="34" charset="0"/>
              <a:buChar char="•"/>
            </a:pPr>
            <a:r>
              <a:rPr lang="en-US" altLang="zh-TW" i="1" dirty="0">
                <a:solidFill>
                  <a:srgbClr val="FF0000"/>
                </a:solidFill>
              </a:rPr>
              <a:t>Other IOCDS statements (like “ID”, “TOK”, “RESOURCE PARTITION” ) this are nothing to do with IODEVICEs will not display in the excel file either. </a:t>
            </a:r>
            <a:br>
              <a:rPr lang="en-US" altLang="zh-TW" i="1" dirty="0">
                <a:solidFill>
                  <a:srgbClr val="FF0000"/>
                </a:solidFill>
              </a:rPr>
            </a:br>
            <a:endParaRPr lang="en-US" altLang="zh-TW" i="1" dirty="0">
              <a:solidFill>
                <a:srgbClr val="FF0000"/>
              </a:solidFill>
            </a:endParaRPr>
          </a:p>
          <a:p>
            <a:pPr marL="285750" indent="-285750">
              <a:buFont typeface="Arial" panose="020B0604020202020204" pitchFamily="34" charset="0"/>
              <a:buChar char="•"/>
            </a:pPr>
            <a:endParaRPr lang="zh-TW" altLang="en-US" i="1" dirty="0">
              <a:solidFill>
                <a:srgbClr val="FF0000"/>
              </a:solidFill>
            </a:endParaRPr>
          </a:p>
        </p:txBody>
      </p:sp>
    </p:spTree>
    <p:extLst>
      <p:ext uri="{BB962C8B-B14F-4D97-AF65-F5344CB8AC3E}">
        <p14:creationId xmlns:p14="http://schemas.microsoft.com/office/powerpoint/2010/main" val="1791106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160</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新細明體</vt:lpstr>
      <vt:lpstr>Arial</vt:lpstr>
      <vt:lpstr>Calibri</vt:lpstr>
      <vt:lpstr>Calibri Light</vt:lpstr>
      <vt:lpstr>Office Theme</vt:lpstr>
      <vt:lpstr>預設簡報設計</vt:lpstr>
      <vt:lpstr>The Tool to convert a IOCDS file into an Excel Spreadsheet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andrewj</dc:creator>
  <cp:lastModifiedBy>andrewj</cp:lastModifiedBy>
  <cp:revision>26</cp:revision>
  <dcterms:created xsi:type="dcterms:W3CDTF">2018-06-07T02:29:09Z</dcterms:created>
  <dcterms:modified xsi:type="dcterms:W3CDTF">2018-07-12T02:21:41Z</dcterms:modified>
</cp:coreProperties>
</file>