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57" r:id="rId4"/>
    <p:sldId id="261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CAD8"/>
    <a:srgbClr val="50B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>
      <p:cViewPr varScale="1">
        <p:scale>
          <a:sx n="96" d="100"/>
          <a:sy n="96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02EF0-9B45-42C0-A47B-1508E9A8BFC0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4A6C7-1FBB-4621-AAE6-B0596D3300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4A6C7-1FBB-4621-AAE6-B0596D33007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4A6C7-1FBB-4621-AAE6-B0596D33007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4A6C7-1FBB-4621-AAE6-B0596D3300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993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4A6C7-1FBB-4621-AAE6-B0596D3300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747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4A6C7-1FBB-4621-AAE6-B0596D3300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802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4A6C7-1FBB-4621-AAE6-B0596D3300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284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04A6C7-1FBB-4621-AAE6-B0596D3300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222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/>
        </p:nvSpPr>
        <p:spPr>
          <a:xfrm>
            <a:off x="822121" y="419450"/>
            <a:ext cx="10563683" cy="5889071"/>
          </a:xfrm>
          <a:custGeom>
            <a:avLst/>
            <a:gdLst>
              <a:gd name="connsiteX0" fmla="*/ 8389 w 10519795"/>
              <a:gd name="connsiteY0" fmla="*/ 2348917 h 5889071"/>
              <a:gd name="connsiteX1" fmla="*/ 8389 w 10519795"/>
              <a:gd name="connsiteY1" fmla="*/ 0 h 5889071"/>
              <a:gd name="connsiteX2" fmla="*/ 10519795 w 10519795"/>
              <a:gd name="connsiteY2" fmla="*/ 0 h 5889071"/>
              <a:gd name="connsiteX3" fmla="*/ 10519795 w 10519795"/>
              <a:gd name="connsiteY3" fmla="*/ 5889071 h 5889071"/>
              <a:gd name="connsiteX4" fmla="*/ 0 w 10519795"/>
              <a:gd name="connsiteY4" fmla="*/ 5889071 h 5889071"/>
              <a:gd name="connsiteX5" fmla="*/ 0 w 10519795"/>
              <a:gd name="connsiteY5" fmla="*/ 4404220 h 5889071"/>
              <a:gd name="connsiteX0-1" fmla="*/ 0 w 10519795"/>
              <a:gd name="connsiteY0-2" fmla="*/ 1954634 h 5889071"/>
              <a:gd name="connsiteX1-3" fmla="*/ 8389 w 10519795"/>
              <a:gd name="connsiteY1-4" fmla="*/ 0 h 5889071"/>
              <a:gd name="connsiteX2-5" fmla="*/ 10519795 w 10519795"/>
              <a:gd name="connsiteY2-6" fmla="*/ 0 h 5889071"/>
              <a:gd name="connsiteX3-7" fmla="*/ 10519795 w 10519795"/>
              <a:gd name="connsiteY3-8" fmla="*/ 5889071 h 5889071"/>
              <a:gd name="connsiteX4-9" fmla="*/ 0 w 10519795"/>
              <a:gd name="connsiteY4-10" fmla="*/ 5889071 h 5889071"/>
              <a:gd name="connsiteX5-11" fmla="*/ 0 w 10519795"/>
              <a:gd name="connsiteY5-12" fmla="*/ 4404220 h 5889071"/>
              <a:gd name="connsiteX0-13" fmla="*/ 0 w 10519795"/>
              <a:gd name="connsiteY0-14" fmla="*/ 1954634 h 5889071"/>
              <a:gd name="connsiteX1-15" fmla="*/ 8389 w 10519795"/>
              <a:gd name="connsiteY1-16" fmla="*/ 0 h 5889071"/>
              <a:gd name="connsiteX2-17" fmla="*/ 10519795 w 10519795"/>
              <a:gd name="connsiteY2-18" fmla="*/ 0 h 5889071"/>
              <a:gd name="connsiteX3-19" fmla="*/ 10519795 w 10519795"/>
              <a:gd name="connsiteY3-20" fmla="*/ 5889071 h 5889071"/>
              <a:gd name="connsiteX4-21" fmla="*/ 0 w 10519795"/>
              <a:gd name="connsiteY4-22" fmla="*/ 5889071 h 5889071"/>
              <a:gd name="connsiteX5-23" fmla="*/ 0 w 10519795"/>
              <a:gd name="connsiteY5-24" fmla="*/ 4798502 h 5889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519795" h="5889071">
                <a:moveTo>
                  <a:pt x="0" y="1954634"/>
                </a:moveTo>
                <a:cubicBezTo>
                  <a:pt x="2796" y="1303089"/>
                  <a:pt x="5593" y="651545"/>
                  <a:pt x="8389" y="0"/>
                </a:cubicBezTo>
                <a:lnTo>
                  <a:pt x="10519795" y="0"/>
                </a:lnTo>
                <a:lnTo>
                  <a:pt x="10519795" y="5889071"/>
                </a:lnTo>
                <a:lnTo>
                  <a:pt x="0" y="5889071"/>
                </a:lnTo>
                <a:lnTo>
                  <a:pt x="0" y="4798502"/>
                </a:lnTo>
              </a:path>
            </a:pathLst>
          </a:custGeom>
          <a:noFill/>
          <a:ln w="28575">
            <a:solidFill>
              <a:srgbClr val="82C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0C52-3752-4FF7-8A69-104F4BA769FE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1639-D3FA-4C09-BA46-6E83452016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0C52-3752-4FF7-8A69-104F4BA769FE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1639-D3FA-4C09-BA46-6E83452016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0C52-3752-4FF7-8A69-104F4BA769FE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1639-D3FA-4C09-BA46-6E83452016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0C52-3752-4FF7-8A69-104F4BA769FE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1639-D3FA-4C09-BA46-6E83452016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0C52-3752-4FF7-8A69-104F4BA769FE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1639-D3FA-4C09-BA46-6E83452016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0C52-3752-4FF7-8A69-104F4BA769FE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1639-D3FA-4C09-BA46-6E83452016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0C52-3752-4FF7-8A69-104F4BA769FE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1639-D3FA-4C09-BA46-6E83452016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0C52-3752-4FF7-8A69-104F4BA769FE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1639-D3FA-4C09-BA46-6E83452016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098156" y="365125"/>
            <a:ext cx="1255643" cy="5811838"/>
          </a:xfrm>
        </p:spPr>
        <p:txBody>
          <a:bodyPr vert="eaVert"/>
          <a:lstStyle/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090991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50C52-3752-4FF7-8A69-104F4BA769FE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91639-D3FA-4C09-BA46-6E83452016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4.emf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5.emf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6.emf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HW 5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altLang="zh-CN" dirty="0" err="1"/>
              <a:t>Aiqing</a:t>
            </a:r>
            <a:r>
              <a:rPr lang="en-US" altLang="zh-CN" dirty="0"/>
              <a:t> Jiang</a:t>
            </a:r>
          </a:p>
          <a:p>
            <a:r>
              <a:rPr lang="en-US" altLang="zh-CN" dirty="0"/>
              <a:t>2017.11.7</a:t>
            </a:r>
          </a:p>
          <a:p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7B8EC-F94A-4CE4-9CC8-19FB6202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440"/>
            <a:ext cx="10515600" cy="1325563"/>
          </a:xfrm>
        </p:spPr>
        <p:txBody>
          <a:bodyPr/>
          <a:lstStyle/>
          <a:p>
            <a:r>
              <a:rPr lang="en-US" altLang="zh-CN" dirty="0"/>
              <a:t>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50F977-823C-426C-B8F7-227CF09F4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6741"/>
            <a:ext cx="4346050" cy="546572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sz="4400" dirty="0"/>
              <a:t>library(</a:t>
            </a:r>
            <a:r>
              <a:rPr lang="en-US" altLang="zh-CN" sz="4400" dirty="0" err="1"/>
              <a:t>RCurl</a:t>
            </a:r>
            <a:r>
              <a:rPr lang="en-US" altLang="zh-CN" sz="4400" dirty="0"/>
              <a:t>)</a:t>
            </a:r>
          </a:p>
          <a:p>
            <a:pPr marL="0" indent="0">
              <a:buNone/>
            </a:pPr>
            <a:r>
              <a:rPr lang="en-US" altLang="zh-CN" sz="4400" dirty="0"/>
              <a:t>library(XML)</a:t>
            </a:r>
          </a:p>
          <a:p>
            <a:pPr marL="0" indent="0">
              <a:buNone/>
            </a:pPr>
            <a:r>
              <a:rPr lang="en-US" altLang="zh-CN" sz="4400" dirty="0"/>
              <a:t>library(</a:t>
            </a:r>
            <a:r>
              <a:rPr lang="en-US" altLang="zh-CN" sz="4400" dirty="0" err="1"/>
              <a:t>stringr</a:t>
            </a:r>
            <a:r>
              <a:rPr lang="en-US" altLang="zh-CN" sz="4400" dirty="0"/>
              <a:t>)</a:t>
            </a:r>
          </a:p>
          <a:p>
            <a:pPr marL="0" indent="0">
              <a:buNone/>
            </a:pPr>
            <a:r>
              <a:rPr lang="en-US" altLang="zh-CN" sz="4400" dirty="0" err="1"/>
              <a:t>url</a:t>
            </a:r>
            <a:r>
              <a:rPr lang="en-US" altLang="zh-CN" sz="4400" dirty="0"/>
              <a:t>    = paste("http://shakespeare.mit.edu/</a:t>
            </a:r>
            <a:r>
              <a:rPr lang="en-US" altLang="zh-CN" sz="4400" dirty="0" err="1"/>
              <a:t>romeo_juliet</a:t>
            </a:r>
            <a:r>
              <a:rPr lang="en-US" altLang="zh-CN" sz="4400" dirty="0"/>
              <a:t>/full.html")</a:t>
            </a:r>
          </a:p>
          <a:p>
            <a:pPr marL="0" indent="0">
              <a:buNone/>
            </a:pPr>
            <a:r>
              <a:rPr lang="en-US" altLang="zh-CN" sz="4400" dirty="0"/>
              <a:t>#</a:t>
            </a:r>
            <a:r>
              <a:rPr lang="en-US" altLang="zh-CN" sz="4400" dirty="0" err="1"/>
              <a:t>url</a:t>
            </a:r>
            <a:r>
              <a:rPr lang="en-US" altLang="zh-CN" sz="4400" dirty="0"/>
              <a:t>    = paste("http://shakespeare.mit.edu/</a:t>
            </a:r>
            <a:r>
              <a:rPr lang="en-US" altLang="zh-CN" sz="4400" dirty="0" err="1"/>
              <a:t>julius_caesar</a:t>
            </a:r>
            <a:r>
              <a:rPr lang="en-US" altLang="zh-CN" sz="4400" dirty="0"/>
              <a:t>/full.html")</a:t>
            </a:r>
          </a:p>
          <a:p>
            <a:pPr marL="0" indent="0">
              <a:buNone/>
            </a:pPr>
            <a:r>
              <a:rPr lang="en-US" altLang="zh-CN" sz="4400" dirty="0"/>
              <a:t>#</a:t>
            </a:r>
            <a:r>
              <a:rPr lang="en-US" altLang="zh-CN" sz="4400" dirty="0" err="1"/>
              <a:t>url</a:t>
            </a:r>
            <a:r>
              <a:rPr lang="en-US" altLang="zh-CN" sz="4400" dirty="0"/>
              <a:t>    = paste("http://shakespeare.mit.edu/hamlet/full.html")</a:t>
            </a:r>
          </a:p>
          <a:p>
            <a:pPr marL="0" indent="0">
              <a:buNone/>
            </a:pPr>
            <a:endParaRPr lang="en-US" altLang="zh-CN" sz="4400" dirty="0"/>
          </a:p>
          <a:p>
            <a:pPr marL="0" indent="0">
              <a:buNone/>
            </a:pPr>
            <a:r>
              <a:rPr lang="en-US" altLang="zh-CN" sz="4400" dirty="0"/>
              <a:t>abs    = </a:t>
            </a:r>
            <a:r>
              <a:rPr lang="en-US" altLang="zh-CN" sz="4400" dirty="0" err="1"/>
              <a:t>lapply</a:t>
            </a:r>
            <a:r>
              <a:rPr lang="en-US" altLang="zh-CN" sz="4400" dirty="0"/>
              <a:t>(</a:t>
            </a:r>
            <a:r>
              <a:rPr lang="en-US" altLang="zh-CN" sz="4400" dirty="0" err="1"/>
              <a:t>url</a:t>
            </a:r>
            <a:r>
              <a:rPr lang="en-US" altLang="zh-CN" sz="4400" dirty="0"/>
              <a:t>, FUN = function(x) </a:t>
            </a:r>
            <a:r>
              <a:rPr lang="en-US" altLang="zh-CN" sz="4400" dirty="0" err="1"/>
              <a:t>htmlParse</a:t>
            </a:r>
            <a:r>
              <a:rPr lang="en-US" altLang="zh-CN" sz="4400" dirty="0"/>
              <a:t>(x, encoding = "ANSI"))</a:t>
            </a:r>
          </a:p>
          <a:p>
            <a:pPr marL="0" indent="0">
              <a:buNone/>
            </a:pPr>
            <a:r>
              <a:rPr lang="en-US" altLang="zh-CN" sz="4400" dirty="0" err="1"/>
              <a:t>clean_txt</a:t>
            </a:r>
            <a:r>
              <a:rPr lang="en-US" altLang="zh-CN" sz="4400" dirty="0"/>
              <a:t> = function(x) {</a:t>
            </a:r>
          </a:p>
          <a:p>
            <a:pPr marL="0" indent="0">
              <a:buNone/>
            </a:pPr>
            <a:r>
              <a:rPr lang="en-US" altLang="zh-CN" sz="4400" dirty="0"/>
              <a:t>  </a:t>
            </a:r>
            <a:r>
              <a:rPr lang="en-US" altLang="zh-CN" sz="4400" dirty="0" err="1"/>
              <a:t>cleantxt</a:t>
            </a:r>
            <a:r>
              <a:rPr lang="en-US" altLang="zh-CN" sz="4400" dirty="0"/>
              <a:t> = </a:t>
            </a:r>
            <a:r>
              <a:rPr lang="en-US" altLang="zh-CN" sz="4400" dirty="0" err="1"/>
              <a:t>xpathApply</a:t>
            </a:r>
            <a:r>
              <a:rPr lang="en-US" altLang="zh-CN" sz="4400" dirty="0"/>
              <a:t>(x, "//body//text()</a:t>
            </a:r>
          </a:p>
          <a:p>
            <a:pPr marL="0" indent="0">
              <a:buNone/>
            </a:pPr>
            <a:r>
              <a:rPr lang="en-US" altLang="zh-CN" sz="4400" dirty="0"/>
              <a:t>                        [not(ancestor :: script)][ not(ancestor :: style)] </a:t>
            </a:r>
          </a:p>
          <a:p>
            <a:pPr marL="0" indent="0">
              <a:buNone/>
            </a:pPr>
            <a:r>
              <a:rPr lang="en-US" altLang="zh-CN" sz="4400" dirty="0"/>
              <a:t>                        [not(ancestor :: </a:t>
            </a:r>
            <a:r>
              <a:rPr lang="en-US" altLang="zh-CN" sz="4400" dirty="0" err="1"/>
              <a:t>noscript</a:t>
            </a:r>
            <a:r>
              <a:rPr lang="en-US" altLang="zh-CN" sz="4400" dirty="0"/>
              <a:t>)] " ,</a:t>
            </a:r>
            <a:r>
              <a:rPr lang="en-US" altLang="zh-CN" sz="4400" dirty="0" err="1"/>
              <a:t>xmlValue</a:t>
            </a:r>
            <a:r>
              <a:rPr lang="en-US" altLang="zh-CN" sz="4400" dirty="0"/>
              <a:t>)</a:t>
            </a:r>
          </a:p>
          <a:p>
            <a:pPr marL="0" indent="0">
              <a:buNone/>
            </a:pPr>
            <a:r>
              <a:rPr lang="en-US" altLang="zh-CN" sz="4400" dirty="0"/>
              <a:t>  </a:t>
            </a:r>
            <a:r>
              <a:rPr lang="en-US" altLang="zh-CN" sz="4400" dirty="0" err="1"/>
              <a:t>cleantxt</a:t>
            </a:r>
            <a:r>
              <a:rPr lang="en-US" altLang="zh-CN" sz="4400" dirty="0"/>
              <a:t> = paste(</a:t>
            </a:r>
            <a:r>
              <a:rPr lang="en-US" altLang="zh-CN" sz="4400" dirty="0" err="1"/>
              <a:t>cleantxt</a:t>
            </a:r>
            <a:r>
              <a:rPr lang="en-US" altLang="zh-CN" sz="4400" dirty="0"/>
              <a:t>, collapse="\n")</a:t>
            </a:r>
          </a:p>
          <a:p>
            <a:pPr marL="0" indent="0">
              <a:buNone/>
            </a:pPr>
            <a:r>
              <a:rPr lang="en-US" altLang="zh-CN" sz="4400" dirty="0"/>
              <a:t>  </a:t>
            </a:r>
            <a:r>
              <a:rPr lang="en-US" altLang="zh-CN" sz="4400" dirty="0" err="1"/>
              <a:t>cleantxt</a:t>
            </a:r>
            <a:r>
              <a:rPr lang="en-US" altLang="zh-CN" sz="4400" dirty="0"/>
              <a:t> = </a:t>
            </a:r>
            <a:r>
              <a:rPr lang="en-US" altLang="zh-CN" sz="4400" dirty="0" err="1"/>
              <a:t>str_replace_all</a:t>
            </a:r>
            <a:r>
              <a:rPr lang="en-US" altLang="zh-CN" sz="4400" dirty="0"/>
              <a:t>(</a:t>
            </a:r>
            <a:r>
              <a:rPr lang="en-US" altLang="zh-CN" sz="4400" dirty="0" err="1"/>
              <a:t>cleantxt</a:t>
            </a:r>
            <a:r>
              <a:rPr lang="en-US" altLang="zh-CN" sz="4400" dirty="0"/>
              <a:t>, "\n", " ")</a:t>
            </a:r>
          </a:p>
          <a:p>
            <a:pPr marL="0" indent="0">
              <a:buNone/>
            </a:pPr>
            <a:r>
              <a:rPr lang="en-US" altLang="zh-CN" sz="4400" dirty="0"/>
              <a:t>  </a:t>
            </a:r>
            <a:r>
              <a:rPr lang="en-US" altLang="zh-CN" sz="4400" dirty="0" err="1"/>
              <a:t>cleantxt</a:t>
            </a:r>
            <a:r>
              <a:rPr lang="en-US" altLang="zh-CN" sz="4400" dirty="0"/>
              <a:t> = </a:t>
            </a:r>
            <a:r>
              <a:rPr lang="en-US" altLang="zh-CN" sz="4400" dirty="0" err="1"/>
              <a:t>str_replace_all</a:t>
            </a:r>
            <a:r>
              <a:rPr lang="en-US" altLang="zh-CN" sz="4400" dirty="0"/>
              <a:t>(</a:t>
            </a:r>
            <a:r>
              <a:rPr lang="en-US" altLang="zh-CN" sz="4400" dirty="0" err="1"/>
              <a:t>cleantxt</a:t>
            </a:r>
            <a:r>
              <a:rPr lang="en-US" altLang="zh-CN" sz="4400" dirty="0"/>
              <a:t>, "\r", "")</a:t>
            </a:r>
          </a:p>
          <a:p>
            <a:pPr marL="0" indent="0">
              <a:buNone/>
            </a:pPr>
            <a:r>
              <a:rPr lang="en-US" altLang="zh-CN" sz="4400" dirty="0"/>
              <a:t>  </a:t>
            </a:r>
            <a:r>
              <a:rPr lang="en-US" altLang="zh-CN" sz="4400" dirty="0" err="1"/>
              <a:t>cleantxt</a:t>
            </a:r>
            <a:r>
              <a:rPr lang="en-US" altLang="zh-CN" sz="4400" dirty="0"/>
              <a:t> = </a:t>
            </a:r>
            <a:r>
              <a:rPr lang="en-US" altLang="zh-CN" sz="4400" dirty="0" err="1"/>
              <a:t>str_replace_all</a:t>
            </a:r>
            <a:r>
              <a:rPr lang="en-US" altLang="zh-CN" sz="4400" dirty="0"/>
              <a:t>(</a:t>
            </a:r>
            <a:r>
              <a:rPr lang="en-US" altLang="zh-CN" sz="4400" dirty="0" err="1"/>
              <a:t>cleantxt</a:t>
            </a:r>
            <a:r>
              <a:rPr lang="en-US" altLang="zh-CN" sz="4400" dirty="0"/>
              <a:t>, "\t", "")</a:t>
            </a:r>
          </a:p>
          <a:p>
            <a:pPr marL="0" indent="0">
              <a:buNone/>
            </a:pPr>
            <a:r>
              <a:rPr lang="en-US" altLang="zh-CN" sz="4400" dirty="0"/>
              <a:t>  </a:t>
            </a:r>
            <a:r>
              <a:rPr lang="en-US" altLang="zh-CN" sz="4400" dirty="0" err="1"/>
              <a:t>cleantxt</a:t>
            </a:r>
            <a:r>
              <a:rPr lang="en-US" altLang="zh-CN" sz="4400" dirty="0"/>
              <a:t> = </a:t>
            </a:r>
            <a:r>
              <a:rPr lang="en-US" altLang="zh-CN" sz="4400" dirty="0" err="1"/>
              <a:t>str_replace_all</a:t>
            </a:r>
            <a:r>
              <a:rPr lang="en-US" altLang="zh-CN" sz="4400" dirty="0"/>
              <a:t>(</a:t>
            </a:r>
            <a:r>
              <a:rPr lang="en-US" altLang="zh-CN" sz="4400" dirty="0" err="1"/>
              <a:t>cleantxt</a:t>
            </a:r>
            <a:r>
              <a:rPr lang="en-US" altLang="zh-CN" sz="4400" dirty="0"/>
              <a:t>, "&lt;</a:t>
            </a:r>
            <a:r>
              <a:rPr lang="en-US" altLang="zh-CN" sz="4400" dirty="0" err="1"/>
              <a:t>br</a:t>
            </a:r>
            <a:r>
              <a:rPr lang="en-US" altLang="zh-CN" sz="4400" dirty="0"/>
              <a:t>&gt;", "")</a:t>
            </a:r>
          </a:p>
          <a:p>
            <a:pPr marL="0" indent="0">
              <a:buNone/>
            </a:pPr>
            <a:r>
              <a:rPr lang="en-US" altLang="zh-CN" sz="4400" dirty="0"/>
              <a:t>  return(</a:t>
            </a:r>
            <a:r>
              <a:rPr lang="en-US" altLang="zh-CN" sz="4400" dirty="0" err="1"/>
              <a:t>cleantxt</a:t>
            </a:r>
            <a:r>
              <a:rPr lang="en-US" altLang="zh-CN" sz="4400" dirty="0"/>
              <a:t>)</a:t>
            </a:r>
          </a:p>
          <a:p>
            <a:pPr marL="0" indent="0">
              <a:buNone/>
            </a:pPr>
            <a:r>
              <a:rPr lang="en-US" altLang="zh-CN" sz="4400" dirty="0"/>
              <a:t>}</a:t>
            </a:r>
          </a:p>
          <a:p>
            <a:pPr marL="0" indent="0">
              <a:buNone/>
            </a:pPr>
            <a:endParaRPr lang="en-US" altLang="zh-CN" sz="4400" dirty="0"/>
          </a:p>
          <a:p>
            <a:pPr marL="0" indent="0">
              <a:buNone/>
            </a:pPr>
            <a:r>
              <a:rPr lang="en-US" altLang="zh-CN" sz="4400" dirty="0" err="1"/>
              <a:t>cleantxt</a:t>
            </a:r>
            <a:r>
              <a:rPr lang="en-US" altLang="zh-CN" sz="4400" dirty="0"/>
              <a:t> = </a:t>
            </a:r>
            <a:r>
              <a:rPr lang="en-US" altLang="zh-CN" sz="4400" dirty="0" err="1"/>
              <a:t>lapply</a:t>
            </a:r>
            <a:r>
              <a:rPr lang="en-US" altLang="zh-CN" sz="4400" dirty="0"/>
              <a:t>(</a:t>
            </a:r>
            <a:r>
              <a:rPr lang="en-US" altLang="zh-CN" sz="4400" dirty="0" err="1"/>
              <a:t>abs,clean_txt</a:t>
            </a:r>
            <a:r>
              <a:rPr lang="en-US" altLang="zh-CN" sz="4400" dirty="0"/>
              <a:t>)</a:t>
            </a:r>
          </a:p>
          <a:p>
            <a:pPr marL="0" indent="0">
              <a:buNone/>
            </a:pPr>
            <a:r>
              <a:rPr lang="en-US" altLang="zh-CN" sz="4400" dirty="0" err="1"/>
              <a:t>vec_abs</a:t>
            </a:r>
            <a:r>
              <a:rPr lang="en-US" altLang="zh-CN" sz="4400" dirty="0"/>
              <a:t> = </a:t>
            </a:r>
            <a:r>
              <a:rPr lang="en-US" altLang="zh-CN" sz="4400" dirty="0" err="1"/>
              <a:t>unlist</a:t>
            </a:r>
            <a:r>
              <a:rPr lang="en-US" altLang="zh-CN" sz="4400" dirty="0"/>
              <a:t>(</a:t>
            </a:r>
            <a:r>
              <a:rPr lang="en-US" altLang="zh-CN" sz="4400" dirty="0" err="1"/>
              <a:t>cleantxt</a:t>
            </a:r>
            <a:r>
              <a:rPr lang="en-US" altLang="zh-CN" sz="4400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0D73F0-7616-4062-B987-3CD672C542FF}"/>
              </a:ext>
            </a:extLst>
          </p:cNvPr>
          <p:cNvSpPr txBox="1"/>
          <p:nvPr/>
        </p:nvSpPr>
        <p:spPr>
          <a:xfrm>
            <a:off x="6811617" y="1002613"/>
            <a:ext cx="4733677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library(NLP)</a:t>
            </a:r>
          </a:p>
          <a:p>
            <a:r>
              <a:rPr lang="en-US" altLang="zh-CN" sz="1200" dirty="0"/>
              <a:t>library(tm)</a:t>
            </a:r>
          </a:p>
          <a:p>
            <a:r>
              <a:rPr lang="en-US" altLang="zh-CN" sz="1200" dirty="0"/>
              <a:t>library(</a:t>
            </a:r>
            <a:r>
              <a:rPr lang="en-US" altLang="zh-CN" sz="1200" dirty="0" err="1"/>
              <a:t>SnowballC</a:t>
            </a:r>
            <a:r>
              <a:rPr lang="en-US" altLang="zh-CN" sz="1200" dirty="0"/>
              <a:t>)</a:t>
            </a:r>
          </a:p>
          <a:p>
            <a:endParaRPr lang="en-US" altLang="zh-CN" sz="1200" dirty="0"/>
          </a:p>
          <a:p>
            <a:r>
              <a:rPr lang="en-US" altLang="zh-CN" sz="1200" dirty="0"/>
              <a:t>abs      = Corpus(</a:t>
            </a:r>
            <a:r>
              <a:rPr lang="en-US" altLang="zh-CN" sz="1200" dirty="0" err="1"/>
              <a:t>VectorSource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vec_abs</a:t>
            </a:r>
            <a:r>
              <a:rPr lang="en-US" altLang="zh-CN" sz="1200" dirty="0"/>
              <a:t>))</a:t>
            </a:r>
          </a:p>
          <a:p>
            <a:r>
              <a:rPr lang="en-US" altLang="zh-CN" sz="1200" dirty="0" err="1"/>
              <a:t>abs_dtm</a:t>
            </a:r>
            <a:r>
              <a:rPr lang="en-US" altLang="zh-CN" sz="1200" dirty="0"/>
              <a:t>  = </a:t>
            </a:r>
            <a:r>
              <a:rPr lang="en-US" altLang="zh-CN" sz="1200" dirty="0" err="1"/>
              <a:t>DocumentTermMatrix</a:t>
            </a:r>
            <a:r>
              <a:rPr lang="en-US" altLang="zh-CN" sz="1200" dirty="0"/>
              <a:t>(abs, control = list(stemming = TRUE, </a:t>
            </a:r>
            <a:r>
              <a:rPr lang="en-US" altLang="zh-CN" sz="1200" dirty="0" err="1"/>
              <a:t>stopwords</a:t>
            </a:r>
            <a:r>
              <a:rPr lang="en-US" altLang="zh-CN" sz="1200" dirty="0"/>
              <a:t> = TRUE, </a:t>
            </a:r>
            <a:r>
              <a:rPr lang="en-US" altLang="zh-CN" sz="1200" dirty="0" err="1"/>
              <a:t>minWordLength</a:t>
            </a:r>
            <a:r>
              <a:rPr lang="en-US" altLang="zh-CN" sz="1200" dirty="0"/>
              <a:t> = 3,</a:t>
            </a:r>
          </a:p>
          <a:p>
            <a:r>
              <a:rPr lang="en-US" altLang="zh-CN" sz="1200" dirty="0" err="1"/>
              <a:t>removeNumbers</a:t>
            </a:r>
            <a:r>
              <a:rPr lang="en-US" altLang="zh-CN" sz="1200" dirty="0"/>
              <a:t> = TRUE, </a:t>
            </a:r>
            <a:r>
              <a:rPr lang="en-US" altLang="zh-CN" sz="1200" dirty="0" err="1"/>
              <a:t>removePunctuation</a:t>
            </a:r>
            <a:r>
              <a:rPr lang="en-US" altLang="zh-CN" sz="1200" dirty="0"/>
              <a:t> = TRUE))</a:t>
            </a:r>
          </a:p>
          <a:p>
            <a:endParaRPr lang="en-US" altLang="zh-CN" sz="1200" dirty="0"/>
          </a:p>
          <a:p>
            <a:r>
              <a:rPr lang="en-US" altLang="zh-CN" sz="1200" dirty="0"/>
              <a:t>dim(</a:t>
            </a:r>
            <a:r>
              <a:rPr lang="en-US" altLang="zh-CN" sz="1200" dirty="0" err="1"/>
              <a:t>abs_dtm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inspect(</a:t>
            </a:r>
            <a:r>
              <a:rPr lang="en-US" altLang="zh-CN" sz="1200" dirty="0" err="1"/>
              <a:t>abs_dtm</a:t>
            </a:r>
            <a:r>
              <a:rPr lang="en-US" altLang="zh-CN" sz="1200" dirty="0"/>
              <a:t>)</a:t>
            </a:r>
          </a:p>
          <a:p>
            <a:endParaRPr lang="en-US" altLang="zh-CN" sz="1200" dirty="0"/>
          </a:p>
          <a:p>
            <a:r>
              <a:rPr lang="en-US" altLang="zh-CN" sz="1200" dirty="0" err="1"/>
              <a:t>findFreqTerms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abs_dtm</a:t>
            </a:r>
            <a:r>
              <a:rPr lang="en-US" altLang="zh-CN" sz="1200" dirty="0"/>
              <a:t>, 3)</a:t>
            </a:r>
          </a:p>
          <a:p>
            <a:endParaRPr lang="en-US" altLang="zh-CN" sz="1200" dirty="0"/>
          </a:p>
          <a:p>
            <a:r>
              <a:rPr lang="en-US" altLang="zh-CN" sz="1200" dirty="0" err="1"/>
              <a:t>removeSparseTerms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abs_dtm</a:t>
            </a:r>
            <a:r>
              <a:rPr lang="en-US" altLang="zh-CN" sz="1200" dirty="0"/>
              <a:t>, 0.5)</a:t>
            </a:r>
          </a:p>
          <a:p>
            <a:r>
              <a:rPr lang="en-US" altLang="zh-CN" sz="1200" dirty="0"/>
              <a:t>inspect(</a:t>
            </a:r>
            <a:r>
              <a:rPr lang="en-US" altLang="zh-CN" sz="1200" dirty="0" err="1"/>
              <a:t>removeSparseTerms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abs_dtm</a:t>
            </a:r>
            <a:r>
              <a:rPr lang="en-US" altLang="zh-CN" sz="1200" dirty="0"/>
              <a:t>, 0.5))</a:t>
            </a:r>
          </a:p>
          <a:p>
            <a:endParaRPr lang="en-US" altLang="zh-CN" sz="1200" dirty="0"/>
          </a:p>
          <a:p>
            <a:r>
              <a:rPr lang="en-US" altLang="zh-CN" sz="1200" dirty="0"/>
              <a:t>library(ggplot2) </a:t>
            </a:r>
          </a:p>
          <a:p>
            <a:r>
              <a:rPr lang="en-US" altLang="zh-CN" sz="1200" dirty="0"/>
              <a:t>library(</a:t>
            </a:r>
            <a:r>
              <a:rPr lang="en-US" altLang="zh-CN" sz="1200" dirty="0" err="1"/>
              <a:t>wordcloud</a:t>
            </a:r>
            <a:r>
              <a:rPr lang="en-US" altLang="zh-CN" sz="1200" dirty="0"/>
              <a:t>)</a:t>
            </a:r>
          </a:p>
          <a:p>
            <a:endParaRPr lang="en-US" altLang="zh-CN" sz="1200" dirty="0"/>
          </a:p>
          <a:p>
            <a:r>
              <a:rPr lang="en-US" altLang="zh-CN" sz="1200" dirty="0" err="1"/>
              <a:t>freq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colSums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as.matrix</a:t>
            </a:r>
            <a:r>
              <a:rPr lang="en-US" altLang="zh-CN" sz="1200" dirty="0"/>
              <a:t>(</a:t>
            </a:r>
            <a:r>
              <a:rPr lang="en-US" altLang="zh-CN" sz="1200" dirty="0" err="1"/>
              <a:t>abs_dtm</a:t>
            </a:r>
            <a:r>
              <a:rPr lang="en-US" altLang="zh-CN" sz="1200" dirty="0"/>
              <a:t>))   </a:t>
            </a:r>
          </a:p>
          <a:p>
            <a:r>
              <a:rPr lang="en-US" altLang="zh-CN" sz="1200" dirty="0" err="1"/>
              <a:t>wf</a:t>
            </a:r>
            <a:r>
              <a:rPr lang="en-US" altLang="zh-CN" sz="1200" dirty="0"/>
              <a:t>   = </a:t>
            </a:r>
            <a:r>
              <a:rPr lang="en-US" altLang="zh-CN" sz="1200" dirty="0" err="1"/>
              <a:t>data.frame</a:t>
            </a:r>
            <a:r>
              <a:rPr lang="en-US" altLang="zh-CN" sz="1200" dirty="0"/>
              <a:t>(word=names(</a:t>
            </a:r>
            <a:r>
              <a:rPr lang="en-US" altLang="zh-CN" sz="1200" dirty="0" err="1"/>
              <a:t>freq</a:t>
            </a:r>
            <a:r>
              <a:rPr lang="en-US" altLang="zh-CN" sz="1200" dirty="0"/>
              <a:t>), </a:t>
            </a:r>
            <a:r>
              <a:rPr lang="en-US" altLang="zh-CN" sz="1200" dirty="0" err="1"/>
              <a:t>freq</a:t>
            </a:r>
            <a:r>
              <a:rPr lang="en-US" altLang="zh-CN" sz="1200" dirty="0"/>
              <a:t>=</a:t>
            </a:r>
            <a:r>
              <a:rPr lang="en-US" altLang="zh-CN" sz="1200" dirty="0" err="1"/>
              <a:t>freq</a:t>
            </a:r>
            <a:r>
              <a:rPr lang="en-US" altLang="zh-CN" sz="1200" dirty="0"/>
              <a:t>)   </a:t>
            </a:r>
          </a:p>
          <a:p>
            <a:r>
              <a:rPr lang="en-US" altLang="zh-CN" sz="1200" dirty="0"/>
              <a:t>plot = </a:t>
            </a:r>
            <a:r>
              <a:rPr lang="en-US" altLang="zh-CN" sz="1200" dirty="0" err="1"/>
              <a:t>ggplot</a:t>
            </a:r>
            <a:r>
              <a:rPr lang="en-US" altLang="zh-CN" sz="1200" dirty="0"/>
              <a:t>(subset(</a:t>
            </a:r>
            <a:r>
              <a:rPr lang="en-US" altLang="zh-CN" sz="1200" dirty="0" err="1"/>
              <a:t>wf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freq</a:t>
            </a:r>
            <a:r>
              <a:rPr lang="en-US" altLang="zh-CN" sz="1200" dirty="0"/>
              <a:t>&gt;50), </a:t>
            </a:r>
            <a:r>
              <a:rPr lang="en-US" altLang="zh-CN" sz="1200" dirty="0" err="1"/>
              <a:t>aes</a:t>
            </a:r>
            <a:r>
              <a:rPr lang="en-US" altLang="zh-CN" sz="1200" dirty="0"/>
              <a:t>(word, </a:t>
            </a:r>
            <a:r>
              <a:rPr lang="en-US" altLang="zh-CN" sz="1200" dirty="0" err="1"/>
              <a:t>freq</a:t>
            </a:r>
            <a:r>
              <a:rPr lang="en-US" altLang="zh-CN" sz="1200" dirty="0"/>
              <a:t>))    </a:t>
            </a:r>
          </a:p>
          <a:p>
            <a:r>
              <a:rPr lang="en-US" altLang="zh-CN" sz="1200" dirty="0"/>
              <a:t>plot = plot + </a:t>
            </a:r>
            <a:r>
              <a:rPr lang="en-US" altLang="zh-CN" sz="1200" dirty="0" err="1"/>
              <a:t>geom_bar</a:t>
            </a:r>
            <a:r>
              <a:rPr lang="en-US" altLang="zh-CN" sz="1200" dirty="0"/>
              <a:t>(stat="identity")   </a:t>
            </a:r>
          </a:p>
          <a:p>
            <a:r>
              <a:rPr lang="en-US" altLang="zh-CN" sz="1200" dirty="0"/>
              <a:t>plot = plot + theme(</a:t>
            </a:r>
            <a:r>
              <a:rPr lang="en-US" altLang="zh-CN" sz="1200" dirty="0" err="1"/>
              <a:t>axis.text.x</a:t>
            </a:r>
            <a:r>
              <a:rPr lang="en-US" altLang="zh-CN" sz="1200" dirty="0"/>
              <a:t>=</a:t>
            </a:r>
            <a:r>
              <a:rPr lang="en-US" altLang="zh-CN" sz="1200" dirty="0" err="1"/>
              <a:t>element_text</a:t>
            </a:r>
            <a:r>
              <a:rPr lang="en-US" altLang="zh-CN" sz="1200" dirty="0"/>
              <a:t>(angle=45, </a:t>
            </a:r>
            <a:r>
              <a:rPr lang="en-US" altLang="zh-CN" sz="1200" dirty="0" err="1"/>
              <a:t>hjust</a:t>
            </a:r>
            <a:r>
              <a:rPr lang="en-US" altLang="zh-CN" sz="1200" dirty="0"/>
              <a:t>=1))   </a:t>
            </a:r>
          </a:p>
          <a:p>
            <a:r>
              <a:rPr lang="en-US" altLang="zh-CN" sz="1200" dirty="0"/>
              <a:t>plot  </a:t>
            </a:r>
          </a:p>
          <a:p>
            <a:endParaRPr lang="en-US" altLang="zh-CN" sz="1200" dirty="0"/>
          </a:p>
          <a:p>
            <a:r>
              <a:rPr lang="en-US" altLang="zh-CN" sz="1200" dirty="0" err="1"/>
              <a:t>freq</a:t>
            </a:r>
            <a:r>
              <a:rPr lang="en-US" altLang="zh-CN" sz="1200" dirty="0"/>
              <a:t>  = </a:t>
            </a:r>
            <a:r>
              <a:rPr lang="en-US" altLang="zh-CN" sz="1200" dirty="0" err="1"/>
              <a:t>colSums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as.matrix</a:t>
            </a:r>
            <a:r>
              <a:rPr lang="en-US" altLang="zh-CN" sz="1200" dirty="0"/>
              <a:t>(</a:t>
            </a:r>
            <a:r>
              <a:rPr lang="en-US" altLang="zh-CN" sz="1200" dirty="0" err="1"/>
              <a:t>abs_dtm</a:t>
            </a:r>
            <a:r>
              <a:rPr lang="en-US" altLang="zh-CN" sz="1200" dirty="0"/>
              <a:t>))   </a:t>
            </a:r>
          </a:p>
          <a:p>
            <a:r>
              <a:rPr lang="en-US" altLang="zh-CN" sz="1200" dirty="0"/>
              <a:t>dark2 = </a:t>
            </a:r>
            <a:r>
              <a:rPr lang="en-US" altLang="zh-CN" sz="1200" dirty="0" err="1"/>
              <a:t>brewer.pal</a:t>
            </a:r>
            <a:r>
              <a:rPr lang="en-US" altLang="zh-CN" sz="1200" dirty="0"/>
              <a:t>(6, "Dark2")   </a:t>
            </a:r>
          </a:p>
          <a:p>
            <a:r>
              <a:rPr lang="en-US" altLang="zh-CN" sz="1200" dirty="0" err="1"/>
              <a:t>wordcloud</a:t>
            </a:r>
            <a:r>
              <a:rPr lang="en-US" altLang="zh-CN" sz="1200" dirty="0"/>
              <a:t>(names(</a:t>
            </a:r>
            <a:r>
              <a:rPr lang="en-US" altLang="zh-CN" sz="1200" dirty="0" err="1"/>
              <a:t>freq</a:t>
            </a:r>
            <a:r>
              <a:rPr lang="en-US" altLang="zh-CN" sz="1200" dirty="0"/>
              <a:t>), </a:t>
            </a:r>
            <a:r>
              <a:rPr lang="en-US" altLang="zh-CN" sz="1200" dirty="0" err="1"/>
              <a:t>freq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max.words</a:t>
            </a:r>
            <a:r>
              <a:rPr lang="en-US" altLang="zh-CN" sz="1200" dirty="0"/>
              <a:t>=100, </a:t>
            </a:r>
            <a:r>
              <a:rPr lang="en-US" altLang="zh-CN" sz="1200" dirty="0" err="1"/>
              <a:t>rot.per</a:t>
            </a:r>
            <a:r>
              <a:rPr lang="en-US" altLang="zh-CN" sz="1200" dirty="0"/>
              <a:t>=0.2, colors=dark2)   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40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F84A1CA-39B9-4A22-B696-4EDF13118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4448" y="931009"/>
            <a:ext cx="6037776" cy="558931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Q1</a:t>
            </a:r>
            <a:br>
              <a:rPr lang="en-US" altLang="zh-CN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zh-CN" altLang="en-US" sz="2800" dirty="0">
                <a:solidFill>
                  <a:schemeClr val="bg1"/>
                </a:solidFill>
              </a:rPr>
              <a:t>Romeo and Juliet</a:t>
            </a:r>
            <a:br>
              <a:rPr lang="zh-CN" altLang="en-US" sz="2800" dirty="0"/>
            </a:br>
            <a:endParaRPr lang="en-US" altLang="zh-CN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4E9A43-5789-46B6-A878-1EA301ECCE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4679" y="961812"/>
            <a:ext cx="5556041" cy="49309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Q1</a:t>
            </a:r>
            <a:br>
              <a:rPr lang="en-US" altLang="zh-CN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altLang="zh-CN" sz="2800" dirty="0">
                <a:solidFill>
                  <a:schemeClr val="bg1"/>
                </a:solidFill>
              </a:rPr>
              <a:t>Julius Caesar</a:t>
            </a:r>
            <a:br>
              <a:rPr lang="en-US" altLang="zh-CN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altLang="zh-CN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4408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 descr="图片包含 文字&#10;&#10;已生成极高可信度的说明">
            <a:extLst>
              <a:ext uri="{FF2B5EF4-FFF2-40B4-BE49-F238E27FC236}">
                <a16:creationId xmlns:a16="http://schemas.microsoft.com/office/drawing/2014/main" id="{31051346-BB24-4A5E-A594-3DE7B2FE95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5454" y="269084"/>
            <a:ext cx="6585528" cy="610807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Q1</a:t>
            </a:r>
            <a:br>
              <a:rPr lang="en-US" altLang="zh-CN" sz="2600" dirty="0">
                <a:solidFill>
                  <a:schemeClr val="bg1"/>
                </a:solidFill>
              </a:rPr>
            </a:br>
            <a:r>
              <a:rPr lang="en-US" altLang="zh-CN" sz="2600" dirty="0">
                <a:solidFill>
                  <a:schemeClr val="bg1"/>
                </a:solidFill>
              </a:rPr>
              <a:t>Hamlet</a:t>
            </a:r>
            <a:br>
              <a:rPr lang="en-US" altLang="zh-CN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altLang="zh-CN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7276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486A1FB-BD35-4FEB-91EB-B2F5055B23F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59686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24">
            <a:extLst>
              <a:ext uri="{FF2B5EF4-FFF2-40B4-BE49-F238E27FC236}">
                <a16:creationId xmlns:a16="http://schemas.microsoft.com/office/drawing/2014/main" id="{32863260-465E-4A9B-98CA-77693B32C2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67013"/>
            <a:ext cx="4838700" cy="1323975"/>
          </a:xfrm>
          <a:custGeom>
            <a:avLst/>
            <a:gdLst>
              <a:gd name="connsiteX0" fmla="*/ 0 w 4838700"/>
              <a:gd name="connsiteY0" fmla="*/ 0 h 1323975"/>
              <a:gd name="connsiteX1" fmla="*/ 4838700 w 4838700"/>
              <a:gd name="connsiteY1" fmla="*/ 0 h 1323975"/>
              <a:gd name="connsiteX2" fmla="*/ 4838700 w 4838700"/>
              <a:gd name="connsiteY2" fmla="*/ 78123 h 1323975"/>
              <a:gd name="connsiteX3" fmla="*/ 4822272 w 4838700"/>
              <a:gd name="connsiteY3" fmla="*/ 81440 h 1323975"/>
              <a:gd name="connsiteX4" fmla="*/ 4781550 w 4838700"/>
              <a:gd name="connsiteY4" fmla="*/ 142875 h 1323975"/>
              <a:gd name="connsiteX5" fmla="*/ 4822272 w 4838700"/>
              <a:gd name="connsiteY5" fmla="*/ 204311 h 1323975"/>
              <a:gd name="connsiteX6" fmla="*/ 4838700 w 4838700"/>
              <a:gd name="connsiteY6" fmla="*/ 207627 h 1323975"/>
              <a:gd name="connsiteX7" fmla="*/ 4838700 w 4838700"/>
              <a:gd name="connsiteY7" fmla="*/ 287197 h 1323975"/>
              <a:gd name="connsiteX8" fmla="*/ 4822272 w 4838700"/>
              <a:gd name="connsiteY8" fmla="*/ 290514 h 1323975"/>
              <a:gd name="connsiteX9" fmla="*/ 4781550 w 4838700"/>
              <a:gd name="connsiteY9" fmla="*/ 351949 h 1323975"/>
              <a:gd name="connsiteX10" fmla="*/ 4822272 w 4838700"/>
              <a:gd name="connsiteY10" fmla="*/ 413385 h 1323975"/>
              <a:gd name="connsiteX11" fmla="*/ 4838700 w 4838700"/>
              <a:gd name="connsiteY11" fmla="*/ 416701 h 1323975"/>
              <a:gd name="connsiteX12" fmla="*/ 4838700 w 4838700"/>
              <a:gd name="connsiteY12" fmla="*/ 496271 h 1323975"/>
              <a:gd name="connsiteX13" fmla="*/ 4822272 w 4838700"/>
              <a:gd name="connsiteY13" fmla="*/ 499588 h 1323975"/>
              <a:gd name="connsiteX14" fmla="*/ 4781550 w 4838700"/>
              <a:gd name="connsiteY14" fmla="*/ 561023 h 1323975"/>
              <a:gd name="connsiteX15" fmla="*/ 4822272 w 4838700"/>
              <a:gd name="connsiteY15" fmla="*/ 622459 h 1323975"/>
              <a:gd name="connsiteX16" fmla="*/ 4838700 w 4838700"/>
              <a:gd name="connsiteY16" fmla="*/ 625775 h 1323975"/>
              <a:gd name="connsiteX17" fmla="*/ 4838700 w 4838700"/>
              <a:gd name="connsiteY17" fmla="*/ 705345 h 1323975"/>
              <a:gd name="connsiteX18" fmla="*/ 4822272 w 4838700"/>
              <a:gd name="connsiteY18" fmla="*/ 708662 h 1323975"/>
              <a:gd name="connsiteX19" fmla="*/ 4781550 w 4838700"/>
              <a:gd name="connsiteY19" fmla="*/ 770097 h 1323975"/>
              <a:gd name="connsiteX20" fmla="*/ 4822272 w 4838700"/>
              <a:gd name="connsiteY20" fmla="*/ 831533 h 1323975"/>
              <a:gd name="connsiteX21" fmla="*/ 4838700 w 4838700"/>
              <a:gd name="connsiteY21" fmla="*/ 834849 h 1323975"/>
              <a:gd name="connsiteX22" fmla="*/ 4838700 w 4838700"/>
              <a:gd name="connsiteY22" fmla="*/ 914419 h 1323975"/>
              <a:gd name="connsiteX23" fmla="*/ 4822272 w 4838700"/>
              <a:gd name="connsiteY23" fmla="*/ 917736 h 1323975"/>
              <a:gd name="connsiteX24" fmla="*/ 4781550 w 4838700"/>
              <a:gd name="connsiteY24" fmla="*/ 979171 h 1323975"/>
              <a:gd name="connsiteX25" fmla="*/ 4822272 w 4838700"/>
              <a:gd name="connsiteY25" fmla="*/ 1040607 h 1323975"/>
              <a:gd name="connsiteX26" fmla="*/ 4838700 w 4838700"/>
              <a:gd name="connsiteY26" fmla="*/ 1043923 h 1323975"/>
              <a:gd name="connsiteX27" fmla="*/ 4838700 w 4838700"/>
              <a:gd name="connsiteY27" fmla="*/ 1123491 h 1323975"/>
              <a:gd name="connsiteX28" fmla="*/ 4822272 w 4838700"/>
              <a:gd name="connsiteY28" fmla="*/ 1126808 h 1323975"/>
              <a:gd name="connsiteX29" fmla="*/ 4781550 w 4838700"/>
              <a:gd name="connsiteY29" fmla="*/ 1188243 h 1323975"/>
              <a:gd name="connsiteX30" fmla="*/ 4822272 w 4838700"/>
              <a:gd name="connsiteY30" fmla="*/ 1249679 h 1323975"/>
              <a:gd name="connsiteX31" fmla="*/ 4838700 w 4838700"/>
              <a:gd name="connsiteY31" fmla="*/ 1252995 h 1323975"/>
              <a:gd name="connsiteX32" fmla="*/ 4838700 w 4838700"/>
              <a:gd name="connsiteY32" fmla="*/ 1323975 h 1323975"/>
              <a:gd name="connsiteX33" fmla="*/ 0 w 4838700"/>
              <a:gd name="connsiteY33" fmla="*/ 1323975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838700" h="1323975">
                <a:moveTo>
                  <a:pt x="0" y="0"/>
                </a:moveTo>
                <a:lnTo>
                  <a:pt x="4838700" y="0"/>
                </a:lnTo>
                <a:lnTo>
                  <a:pt x="4838700" y="78123"/>
                </a:lnTo>
                <a:lnTo>
                  <a:pt x="4822272" y="81440"/>
                </a:lnTo>
                <a:cubicBezTo>
                  <a:pt x="4798341" y="91561"/>
                  <a:pt x="4781550" y="115257"/>
                  <a:pt x="4781550" y="142875"/>
                </a:cubicBezTo>
                <a:cubicBezTo>
                  <a:pt x="4781550" y="170493"/>
                  <a:pt x="4798341" y="194189"/>
                  <a:pt x="4822272" y="204311"/>
                </a:cubicBezTo>
                <a:lnTo>
                  <a:pt x="4838700" y="207627"/>
                </a:lnTo>
                <a:lnTo>
                  <a:pt x="4838700" y="287197"/>
                </a:lnTo>
                <a:lnTo>
                  <a:pt x="4822272" y="290514"/>
                </a:lnTo>
                <a:cubicBezTo>
                  <a:pt x="4798341" y="300635"/>
                  <a:pt x="4781550" y="324331"/>
                  <a:pt x="4781550" y="351949"/>
                </a:cubicBezTo>
                <a:cubicBezTo>
                  <a:pt x="4781550" y="379567"/>
                  <a:pt x="4798341" y="403263"/>
                  <a:pt x="4822272" y="413385"/>
                </a:cubicBezTo>
                <a:lnTo>
                  <a:pt x="4838700" y="416701"/>
                </a:lnTo>
                <a:lnTo>
                  <a:pt x="4838700" y="496271"/>
                </a:lnTo>
                <a:lnTo>
                  <a:pt x="4822272" y="499588"/>
                </a:lnTo>
                <a:cubicBezTo>
                  <a:pt x="4798341" y="509709"/>
                  <a:pt x="4781550" y="533405"/>
                  <a:pt x="4781550" y="561023"/>
                </a:cubicBezTo>
                <a:cubicBezTo>
                  <a:pt x="4781550" y="588641"/>
                  <a:pt x="4798341" y="612337"/>
                  <a:pt x="4822272" y="622459"/>
                </a:cubicBezTo>
                <a:lnTo>
                  <a:pt x="4838700" y="625775"/>
                </a:lnTo>
                <a:lnTo>
                  <a:pt x="4838700" y="705345"/>
                </a:lnTo>
                <a:lnTo>
                  <a:pt x="4822272" y="708662"/>
                </a:lnTo>
                <a:cubicBezTo>
                  <a:pt x="4798341" y="718783"/>
                  <a:pt x="4781550" y="742479"/>
                  <a:pt x="4781550" y="770097"/>
                </a:cubicBezTo>
                <a:cubicBezTo>
                  <a:pt x="4781550" y="797715"/>
                  <a:pt x="4798341" y="821411"/>
                  <a:pt x="4822272" y="831533"/>
                </a:cubicBezTo>
                <a:lnTo>
                  <a:pt x="4838700" y="834849"/>
                </a:lnTo>
                <a:lnTo>
                  <a:pt x="4838700" y="914419"/>
                </a:lnTo>
                <a:lnTo>
                  <a:pt x="4822272" y="917736"/>
                </a:lnTo>
                <a:cubicBezTo>
                  <a:pt x="4798341" y="927857"/>
                  <a:pt x="4781550" y="951553"/>
                  <a:pt x="4781550" y="979171"/>
                </a:cubicBezTo>
                <a:cubicBezTo>
                  <a:pt x="4781550" y="1006789"/>
                  <a:pt x="4798341" y="1030485"/>
                  <a:pt x="4822272" y="1040607"/>
                </a:cubicBezTo>
                <a:lnTo>
                  <a:pt x="4838700" y="1043923"/>
                </a:lnTo>
                <a:lnTo>
                  <a:pt x="4838700" y="1123491"/>
                </a:lnTo>
                <a:lnTo>
                  <a:pt x="4822272" y="1126808"/>
                </a:lnTo>
                <a:cubicBezTo>
                  <a:pt x="4798341" y="1136929"/>
                  <a:pt x="4781550" y="1160625"/>
                  <a:pt x="4781550" y="1188243"/>
                </a:cubicBezTo>
                <a:cubicBezTo>
                  <a:pt x="4781550" y="1215861"/>
                  <a:pt x="4798341" y="1239557"/>
                  <a:pt x="4822272" y="1249679"/>
                </a:cubicBezTo>
                <a:lnTo>
                  <a:pt x="4838700" y="1252995"/>
                </a:lnTo>
                <a:lnTo>
                  <a:pt x="4838700" y="1323975"/>
                </a:lnTo>
                <a:lnTo>
                  <a:pt x="0" y="13239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53DECA-A5E8-4D5D-B13F-D6AD333809F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-1" y="2868613"/>
            <a:ext cx="4791456" cy="317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B7D759-A40B-4440-8F92-5C4DE42253A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-1" y="3960813"/>
            <a:ext cx="4791456" cy="317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FC4531D9-FA15-4263-9101-606B5A573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700" y="956182"/>
            <a:ext cx="7214755" cy="55359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18458" y="2868613"/>
            <a:ext cx="3553604" cy="1092200"/>
          </a:xfrm>
          <a:prstGeom prst="rect">
            <a:avLst/>
          </a:prstGeom>
          <a:noFill/>
          <a:ln w="174625" cap="sq" cmpd="thinThick">
            <a:noFill/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zh-CN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Q2</a:t>
            </a:r>
            <a:br>
              <a:rPr lang="en-US" altLang="zh-CN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altLang="zh-CN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Romeo and Juliet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0354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486A1FB-BD35-4FEB-91EB-B2F5055B23F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59686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24">
            <a:extLst>
              <a:ext uri="{FF2B5EF4-FFF2-40B4-BE49-F238E27FC236}">
                <a16:creationId xmlns:a16="http://schemas.microsoft.com/office/drawing/2014/main" id="{32863260-465E-4A9B-98CA-77693B32C2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67013"/>
            <a:ext cx="4838700" cy="1323975"/>
          </a:xfrm>
          <a:custGeom>
            <a:avLst/>
            <a:gdLst>
              <a:gd name="connsiteX0" fmla="*/ 0 w 4838700"/>
              <a:gd name="connsiteY0" fmla="*/ 0 h 1323975"/>
              <a:gd name="connsiteX1" fmla="*/ 4838700 w 4838700"/>
              <a:gd name="connsiteY1" fmla="*/ 0 h 1323975"/>
              <a:gd name="connsiteX2" fmla="*/ 4838700 w 4838700"/>
              <a:gd name="connsiteY2" fmla="*/ 78123 h 1323975"/>
              <a:gd name="connsiteX3" fmla="*/ 4822272 w 4838700"/>
              <a:gd name="connsiteY3" fmla="*/ 81440 h 1323975"/>
              <a:gd name="connsiteX4" fmla="*/ 4781550 w 4838700"/>
              <a:gd name="connsiteY4" fmla="*/ 142875 h 1323975"/>
              <a:gd name="connsiteX5" fmla="*/ 4822272 w 4838700"/>
              <a:gd name="connsiteY5" fmla="*/ 204311 h 1323975"/>
              <a:gd name="connsiteX6" fmla="*/ 4838700 w 4838700"/>
              <a:gd name="connsiteY6" fmla="*/ 207627 h 1323975"/>
              <a:gd name="connsiteX7" fmla="*/ 4838700 w 4838700"/>
              <a:gd name="connsiteY7" fmla="*/ 287197 h 1323975"/>
              <a:gd name="connsiteX8" fmla="*/ 4822272 w 4838700"/>
              <a:gd name="connsiteY8" fmla="*/ 290514 h 1323975"/>
              <a:gd name="connsiteX9" fmla="*/ 4781550 w 4838700"/>
              <a:gd name="connsiteY9" fmla="*/ 351949 h 1323975"/>
              <a:gd name="connsiteX10" fmla="*/ 4822272 w 4838700"/>
              <a:gd name="connsiteY10" fmla="*/ 413385 h 1323975"/>
              <a:gd name="connsiteX11" fmla="*/ 4838700 w 4838700"/>
              <a:gd name="connsiteY11" fmla="*/ 416701 h 1323975"/>
              <a:gd name="connsiteX12" fmla="*/ 4838700 w 4838700"/>
              <a:gd name="connsiteY12" fmla="*/ 496271 h 1323975"/>
              <a:gd name="connsiteX13" fmla="*/ 4822272 w 4838700"/>
              <a:gd name="connsiteY13" fmla="*/ 499588 h 1323975"/>
              <a:gd name="connsiteX14" fmla="*/ 4781550 w 4838700"/>
              <a:gd name="connsiteY14" fmla="*/ 561023 h 1323975"/>
              <a:gd name="connsiteX15" fmla="*/ 4822272 w 4838700"/>
              <a:gd name="connsiteY15" fmla="*/ 622459 h 1323975"/>
              <a:gd name="connsiteX16" fmla="*/ 4838700 w 4838700"/>
              <a:gd name="connsiteY16" fmla="*/ 625775 h 1323975"/>
              <a:gd name="connsiteX17" fmla="*/ 4838700 w 4838700"/>
              <a:gd name="connsiteY17" fmla="*/ 705345 h 1323975"/>
              <a:gd name="connsiteX18" fmla="*/ 4822272 w 4838700"/>
              <a:gd name="connsiteY18" fmla="*/ 708662 h 1323975"/>
              <a:gd name="connsiteX19" fmla="*/ 4781550 w 4838700"/>
              <a:gd name="connsiteY19" fmla="*/ 770097 h 1323975"/>
              <a:gd name="connsiteX20" fmla="*/ 4822272 w 4838700"/>
              <a:gd name="connsiteY20" fmla="*/ 831533 h 1323975"/>
              <a:gd name="connsiteX21" fmla="*/ 4838700 w 4838700"/>
              <a:gd name="connsiteY21" fmla="*/ 834849 h 1323975"/>
              <a:gd name="connsiteX22" fmla="*/ 4838700 w 4838700"/>
              <a:gd name="connsiteY22" fmla="*/ 914419 h 1323975"/>
              <a:gd name="connsiteX23" fmla="*/ 4822272 w 4838700"/>
              <a:gd name="connsiteY23" fmla="*/ 917736 h 1323975"/>
              <a:gd name="connsiteX24" fmla="*/ 4781550 w 4838700"/>
              <a:gd name="connsiteY24" fmla="*/ 979171 h 1323975"/>
              <a:gd name="connsiteX25" fmla="*/ 4822272 w 4838700"/>
              <a:gd name="connsiteY25" fmla="*/ 1040607 h 1323975"/>
              <a:gd name="connsiteX26" fmla="*/ 4838700 w 4838700"/>
              <a:gd name="connsiteY26" fmla="*/ 1043923 h 1323975"/>
              <a:gd name="connsiteX27" fmla="*/ 4838700 w 4838700"/>
              <a:gd name="connsiteY27" fmla="*/ 1123491 h 1323975"/>
              <a:gd name="connsiteX28" fmla="*/ 4822272 w 4838700"/>
              <a:gd name="connsiteY28" fmla="*/ 1126808 h 1323975"/>
              <a:gd name="connsiteX29" fmla="*/ 4781550 w 4838700"/>
              <a:gd name="connsiteY29" fmla="*/ 1188243 h 1323975"/>
              <a:gd name="connsiteX30" fmla="*/ 4822272 w 4838700"/>
              <a:gd name="connsiteY30" fmla="*/ 1249679 h 1323975"/>
              <a:gd name="connsiteX31" fmla="*/ 4838700 w 4838700"/>
              <a:gd name="connsiteY31" fmla="*/ 1252995 h 1323975"/>
              <a:gd name="connsiteX32" fmla="*/ 4838700 w 4838700"/>
              <a:gd name="connsiteY32" fmla="*/ 1323975 h 1323975"/>
              <a:gd name="connsiteX33" fmla="*/ 0 w 4838700"/>
              <a:gd name="connsiteY33" fmla="*/ 1323975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838700" h="1323975">
                <a:moveTo>
                  <a:pt x="0" y="0"/>
                </a:moveTo>
                <a:lnTo>
                  <a:pt x="4838700" y="0"/>
                </a:lnTo>
                <a:lnTo>
                  <a:pt x="4838700" y="78123"/>
                </a:lnTo>
                <a:lnTo>
                  <a:pt x="4822272" y="81440"/>
                </a:lnTo>
                <a:cubicBezTo>
                  <a:pt x="4798341" y="91561"/>
                  <a:pt x="4781550" y="115257"/>
                  <a:pt x="4781550" y="142875"/>
                </a:cubicBezTo>
                <a:cubicBezTo>
                  <a:pt x="4781550" y="170493"/>
                  <a:pt x="4798341" y="194189"/>
                  <a:pt x="4822272" y="204311"/>
                </a:cubicBezTo>
                <a:lnTo>
                  <a:pt x="4838700" y="207627"/>
                </a:lnTo>
                <a:lnTo>
                  <a:pt x="4838700" y="287197"/>
                </a:lnTo>
                <a:lnTo>
                  <a:pt x="4822272" y="290514"/>
                </a:lnTo>
                <a:cubicBezTo>
                  <a:pt x="4798341" y="300635"/>
                  <a:pt x="4781550" y="324331"/>
                  <a:pt x="4781550" y="351949"/>
                </a:cubicBezTo>
                <a:cubicBezTo>
                  <a:pt x="4781550" y="379567"/>
                  <a:pt x="4798341" y="403263"/>
                  <a:pt x="4822272" y="413385"/>
                </a:cubicBezTo>
                <a:lnTo>
                  <a:pt x="4838700" y="416701"/>
                </a:lnTo>
                <a:lnTo>
                  <a:pt x="4838700" y="496271"/>
                </a:lnTo>
                <a:lnTo>
                  <a:pt x="4822272" y="499588"/>
                </a:lnTo>
                <a:cubicBezTo>
                  <a:pt x="4798341" y="509709"/>
                  <a:pt x="4781550" y="533405"/>
                  <a:pt x="4781550" y="561023"/>
                </a:cubicBezTo>
                <a:cubicBezTo>
                  <a:pt x="4781550" y="588641"/>
                  <a:pt x="4798341" y="612337"/>
                  <a:pt x="4822272" y="622459"/>
                </a:cubicBezTo>
                <a:lnTo>
                  <a:pt x="4838700" y="625775"/>
                </a:lnTo>
                <a:lnTo>
                  <a:pt x="4838700" y="705345"/>
                </a:lnTo>
                <a:lnTo>
                  <a:pt x="4822272" y="708662"/>
                </a:lnTo>
                <a:cubicBezTo>
                  <a:pt x="4798341" y="718783"/>
                  <a:pt x="4781550" y="742479"/>
                  <a:pt x="4781550" y="770097"/>
                </a:cubicBezTo>
                <a:cubicBezTo>
                  <a:pt x="4781550" y="797715"/>
                  <a:pt x="4798341" y="821411"/>
                  <a:pt x="4822272" y="831533"/>
                </a:cubicBezTo>
                <a:lnTo>
                  <a:pt x="4838700" y="834849"/>
                </a:lnTo>
                <a:lnTo>
                  <a:pt x="4838700" y="914419"/>
                </a:lnTo>
                <a:lnTo>
                  <a:pt x="4822272" y="917736"/>
                </a:lnTo>
                <a:cubicBezTo>
                  <a:pt x="4798341" y="927857"/>
                  <a:pt x="4781550" y="951553"/>
                  <a:pt x="4781550" y="979171"/>
                </a:cubicBezTo>
                <a:cubicBezTo>
                  <a:pt x="4781550" y="1006789"/>
                  <a:pt x="4798341" y="1030485"/>
                  <a:pt x="4822272" y="1040607"/>
                </a:cubicBezTo>
                <a:lnTo>
                  <a:pt x="4838700" y="1043923"/>
                </a:lnTo>
                <a:lnTo>
                  <a:pt x="4838700" y="1123491"/>
                </a:lnTo>
                <a:lnTo>
                  <a:pt x="4822272" y="1126808"/>
                </a:lnTo>
                <a:cubicBezTo>
                  <a:pt x="4798341" y="1136929"/>
                  <a:pt x="4781550" y="1160625"/>
                  <a:pt x="4781550" y="1188243"/>
                </a:cubicBezTo>
                <a:cubicBezTo>
                  <a:pt x="4781550" y="1215861"/>
                  <a:pt x="4798341" y="1239557"/>
                  <a:pt x="4822272" y="1249679"/>
                </a:cubicBezTo>
                <a:lnTo>
                  <a:pt x="4838700" y="1252995"/>
                </a:lnTo>
                <a:lnTo>
                  <a:pt x="4838700" y="1323975"/>
                </a:lnTo>
                <a:lnTo>
                  <a:pt x="0" y="13239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53DECA-A5E8-4D5D-B13F-D6AD333809F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-1" y="2868613"/>
            <a:ext cx="4791456" cy="317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B7D759-A40B-4440-8F92-5C4DE42253A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-1" y="3960813"/>
            <a:ext cx="4791456" cy="317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819431D2-FC0D-4C58-AC54-D5F5CD379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8560" y="647224"/>
            <a:ext cx="7213440" cy="553497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18458" y="2868613"/>
            <a:ext cx="3553604" cy="1092200"/>
          </a:xfrm>
          <a:prstGeom prst="rect">
            <a:avLst/>
          </a:prstGeom>
          <a:noFill/>
          <a:ln w="174625" cap="sq" cmpd="thinThick">
            <a:noFill/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zh-CN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Q2</a:t>
            </a:r>
            <a:br>
              <a:rPr lang="en-US" altLang="zh-CN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altLang="zh-CN" sz="2400" dirty="0">
                <a:solidFill>
                  <a:schemeClr val="bg1"/>
                </a:solidFill>
              </a:rPr>
              <a:t>Julius Caesar </a:t>
            </a:r>
            <a:endParaRPr lang="en-US" altLang="zh-CN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905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486A1FB-BD35-4FEB-91EB-B2F5055B23F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59686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Freeform 24">
            <a:extLst>
              <a:ext uri="{FF2B5EF4-FFF2-40B4-BE49-F238E27FC236}">
                <a16:creationId xmlns:a16="http://schemas.microsoft.com/office/drawing/2014/main" id="{32863260-465E-4A9B-98CA-77693B32C2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67013"/>
            <a:ext cx="4838700" cy="1323975"/>
          </a:xfrm>
          <a:custGeom>
            <a:avLst/>
            <a:gdLst>
              <a:gd name="connsiteX0" fmla="*/ 0 w 4838700"/>
              <a:gd name="connsiteY0" fmla="*/ 0 h 1323975"/>
              <a:gd name="connsiteX1" fmla="*/ 4838700 w 4838700"/>
              <a:gd name="connsiteY1" fmla="*/ 0 h 1323975"/>
              <a:gd name="connsiteX2" fmla="*/ 4838700 w 4838700"/>
              <a:gd name="connsiteY2" fmla="*/ 78123 h 1323975"/>
              <a:gd name="connsiteX3" fmla="*/ 4822272 w 4838700"/>
              <a:gd name="connsiteY3" fmla="*/ 81440 h 1323975"/>
              <a:gd name="connsiteX4" fmla="*/ 4781550 w 4838700"/>
              <a:gd name="connsiteY4" fmla="*/ 142875 h 1323975"/>
              <a:gd name="connsiteX5" fmla="*/ 4822272 w 4838700"/>
              <a:gd name="connsiteY5" fmla="*/ 204311 h 1323975"/>
              <a:gd name="connsiteX6" fmla="*/ 4838700 w 4838700"/>
              <a:gd name="connsiteY6" fmla="*/ 207627 h 1323975"/>
              <a:gd name="connsiteX7" fmla="*/ 4838700 w 4838700"/>
              <a:gd name="connsiteY7" fmla="*/ 287197 h 1323975"/>
              <a:gd name="connsiteX8" fmla="*/ 4822272 w 4838700"/>
              <a:gd name="connsiteY8" fmla="*/ 290514 h 1323975"/>
              <a:gd name="connsiteX9" fmla="*/ 4781550 w 4838700"/>
              <a:gd name="connsiteY9" fmla="*/ 351949 h 1323975"/>
              <a:gd name="connsiteX10" fmla="*/ 4822272 w 4838700"/>
              <a:gd name="connsiteY10" fmla="*/ 413385 h 1323975"/>
              <a:gd name="connsiteX11" fmla="*/ 4838700 w 4838700"/>
              <a:gd name="connsiteY11" fmla="*/ 416701 h 1323975"/>
              <a:gd name="connsiteX12" fmla="*/ 4838700 w 4838700"/>
              <a:gd name="connsiteY12" fmla="*/ 496271 h 1323975"/>
              <a:gd name="connsiteX13" fmla="*/ 4822272 w 4838700"/>
              <a:gd name="connsiteY13" fmla="*/ 499588 h 1323975"/>
              <a:gd name="connsiteX14" fmla="*/ 4781550 w 4838700"/>
              <a:gd name="connsiteY14" fmla="*/ 561023 h 1323975"/>
              <a:gd name="connsiteX15" fmla="*/ 4822272 w 4838700"/>
              <a:gd name="connsiteY15" fmla="*/ 622459 h 1323975"/>
              <a:gd name="connsiteX16" fmla="*/ 4838700 w 4838700"/>
              <a:gd name="connsiteY16" fmla="*/ 625775 h 1323975"/>
              <a:gd name="connsiteX17" fmla="*/ 4838700 w 4838700"/>
              <a:gd name="connsiteY17" fmla="*/ 705345 h 1323975"/>
              <a:gd name="connsiteX18" fmla="*/ 4822272 w 4838700"/>
              <a:gd name="connsiteY18" fmla="*/ 708662 h 1323975"/>
              <a:gd name="connsiteX19" fmla="*/ 4781550 w 4838700"/>
              <a:gd name="connsiteY19" fmla="*/ 770097 h 1323975"/>
              <a:gd name="connsiteX20" fmla="*/ 4822272 w 4838700"/>
              <a:gd name="connsiteY20" fmla="*/ 831533 h 1323975"/>
              <a:gd name="connsiteX21" fmla="*/ 4838700 w 4838700"/>
              <a:gd name="connsiteY21" fmla="*/ 834849 h 1323975"/>
              <a:gd name="connsiteX22" fmla="*/ 4838700 w 4838700"/>
              <a:gd name="connsiteY22" fmla="*/ 914419 h 1323975"/>
              <a:gd name="connsiteX23" fmla="*/ 4822272 w 4838700"/>
              <a:gd name="connsiteY23" fmla="*/ 917736 h 1323975"/>
              <a:gd name="connsiteX24" fmla="*/ 4781550 w 4838700"/>
              <a:gd name="connsiteY24" fmla="*/ 979171 h 1323975"/>
              <a:gd name="connsiteX25" fmla="*/ 4822272 w 4838700"/>
              <a:gd name="connsiteY25" fmla="*/ 1040607 h 1323975"/>
              <a:gd name="connsiteX26" fmla="*/ 4838700 w 4838700"/>
              <a:gd name="connsiteY26" fmla="*/ 1043923 h 1323975"/>
              <a:gd name="connsiteX27" fmla="*/ 4838700 w 4838700"/>
              <a:gd name="connsiteY27" fmla="*/ 1123491 h 1323975"/>
              <a:gd name="connsiteX28" fmla="*/ 4822272 w 4838700"/>
              <a:gd name="connsiteY28" fmla="*/ 1126808 h 1323975"/>
              <a:gd name="connsiteX29" fmla="*/ 4781550 w 4838700"/>
              <a:gd name="connsiteY29" fmla="*/ 1188243 h 1323975"/>
              <a:gd name="connsiteX30" fmla="*/ 4822272 w 4838700"/>
              <a:gd name="connsiteY30" fmla="*/ 1249679 h 1323975"/>
              <a:gd name="connsiteX31" fmla="*/ 4838700 w 4838700"/>
              <a:gd name="connsiteY31" fmla="*/ 1252995 h 1323975"/>
              <a:gd name="connsiteX32" fmla="*/ 4838700 w 4838700"/>
              <a:gd name="connsiteY32" fmla="*/ 1323975 h 1323975"/>
              <a:gd name="connsiteX33" fmla="*/ 0 w 4838700"/>
              <a:gd name="connsiteY33" fmla="*/ 1323975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838700" h="1323975">
                <a:moveTo>
                  <a:pt x="0" y="0"/>
                </a:moveTo>
                <a:lnTo>
                  <a:pt x="4838700" y="0"/>
                </a:lnTo>
                <a:lnTo>
                  <a:pt x="4838700" y="78123"/>
                </a:lnTo>
                <a:lnTo>
                  <a:pt x="4822272" y="81440"/>
                </a:lnTo>
                <a:cubicBezTo>
                  <a:pt x="4798341" y="91561"/>
                  <a:pt x="4781550" y="115257"/>
                  <a:pt x="4781550" y="142875"/>
                </a:cubicBezTo>
                <a:cubicBezTo>
                  <a:pt x="4781550" y="170493"/>
                  <a:pt x="4798341" y="194189"/>
                  <a:pt x="4822272" y="204311"/>
                </a:cubicBezTo>
                <a:lnTo>
                  <a:pt x="4838700" y="207627"/>
                </a:lnTo>
                <a:lnTo>
                  <a:pt x="4838700" y="287197"/>
                </a:lnTo>
                <a:lnTo>
                  <a:pt x="4822272" y="290514"/>
                </a:lnTo>
                <a:cubicBezTo>
                  <a:pt x="4798341" y="300635"/>
                  <a:pt x="4781550" y="324331"/>
                  <a:pt x="4781550" y="351949"/>
                </a:cubicBezTo>
                <a:cubicBezTo>
                  <a:pt x="4781550" y="379567"/>
                  <a:pt x="4798341" y="403263"/>
                  <a:pt x="4822272" y="413385"/>
                </a:cubicBezTo>
                <a:lnTo>
                  <a:pt x="4838700" y="416701"/>
                </a:lnTo>
                <a:lnTo>
                  <a:pt x="4838700" y="496271"/>
                </a:lnTo>
                <a:lnTo>
                  <a:pt x="4822272" y="499588"/>
                </a:lnTo>
                <a:cubicBezTo>
                  <a:pt x="4798341" y="509709"/>
                  <a:pt x="4781550" y="533405"/>
                  <a:pt x="4781550" y="561023"/>
                </a:cubicBezTo>
                <a:cubicBezTo>
                  <a:pt x="4781550" y="588641"/>
                  <a:pt x="4798341" y="612337"/>
                  <a:pt x="4822272" y="622459"/>
                </a:cubicBezTo>
                <a:lnTo>
                  <a:pt x="4838700" y="625775"/>
                </a:lnTo>
                <a:lnTo>
                  <a:pt x="4838700" y="705345"/>
                </a:lnTo>
                <a:lnTo>
                  <a:pt x="4822272" y="708662"/>
                </a:lnTo>
                <a:cubicBezTo>
                  <a:pt x="4798341" y="718783"/>
                  <a:pt x="4781550" y="742479"/>
                  <a:pt x="4781550" y="770097"/>
                </a:cubicBezTo>
                <a:cubicBezTo>
                  <a:pt x="4781550" y="797715"/>
                  <a:pt x="4798341" y="821411"/>
                  <a:pt x="4822272" y="831533"/>
                </a:cubicBezTo>
                <a:lnTo>
                  <a:pt x="4838700" y="834849"/>
                </a:lnTo>
                <a:lnTo>
                  <a:pt x="4838700" y="914419"/>
                </a:lnTo>
                <a:lnTo>
                  <a:pt x="4822272" y="917736"/>
                </a:lnTo>
                <a:cubicBezTo>
                  <a:pt x="4798341" y="927857"/>
                  <a:pt x="4781550" y="951553"/>
                  <a:pt x="4781550" y="979171"/>
                </a:cubicBezTo>
                <a:cubicBezTo>
                  <a:pt x="4781550" y="1006789"/>
                  <a:pt x="4798341" y="1030485"/>
                  <a:pt x="4822272" y="1040607"/>
                </a:cubicBezTo>
                <a:lnTo>
                  <a:pt x="4838700" y="1043923"/>
                </a:lnTo>
                <a:lnTo>
                  <a:pt x="4838700" y="1123491"/>
                </a:lnTo>
                <a:lnTo>
                  <a:pt x="4822272" y="1126808"/>
                </a:lnTo>
                <a:cubicBezTo>
                  <a:pt x="4798341" y="1136929"/>
                  <a:pt x="4781550" y="1160625"/>
                  <a:pt x="4781550" y="1188243"/>
                </a:cubicBezTo>
                <a:cubicBezTo>
                  <a:pt x="4781550" y="1215861"/>
                  <a:pt x="4798341" y="1239557"/>
                  <a:pt x="4822272" y="1249679"/>
                </a:cubicBezTo>
                <a:lnTo>
                  <a:pt x="4838700" y="1252995"/>
                </a:lnTo>
                <a:lnTo>
                  <a:pt x="4838700" y="1323975"/>
                </a:lnTo>
                <a:lnTo>
                  <a:pt x="0" y="13239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53DECA-A5E8-4D5D-B13F-D6AD333809F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-1" y="2868613"/>
            <a:ext cx="4791456" cy="317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B7D759-A40B-4440-8F92-5C4DE42253A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-1" y="3960813"/>
            <a:ext cx="4791456" cy="317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18458" y="2868613"/>
            <a:ext cx="3553604" cy="1092200"/>
          </a:xfrm>
          <a:prstGeom prst="rect">
            <a:avLst/>
          </a:prstGeom>
          <a:noFill/>
          <a:ln w="174625" cap="sq" cmpd="thinThick">
            <a:noFill/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zh-CN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Q2</a:t>
            </a:r>
            <a:br>
              <a:rPr lang="en-US" altLang="zh-CN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altLang="zh-CN" sz="2400" dirty="0">
                <a:solidFill>
                  <a:schemeClr val="bg1"/>
                </a:solidFill>
              </a:rPr>
              <a:t>Hamlet</a:t>
            </a:r>
            <a:endParaRPr lang="en-US" altLang="zh-CN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内容占位符 3">
            <a:extLst>
              <a:ext uri="{FF2B5EF4-FFF2-40B4-BE49-F238E27FC236}">
                <a16:creationId xmlns:a16="http://schemas.microsoft.com/office/drawing/2014/main" id="{BB84CD67-EBA6-48B9-A4E0-B9975BF76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990520" y="823123"/>
            <a:ext cx="7201480" cy="55258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9329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644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64415"/>
  <p:tag name="KSO_WM_UNIT_TYPE" val="a"/>
  <p:tag name="KSO_WM_UNIT_INDEX" val="1"/>
  <p:tag name="KSO_WM_UNIT_ID" val="custom20164415_2*a*1"/>
  <p:tag name="KSO_WM_UNIT_LAYERLEVEL" val="1"/>
  <p:tag name="KSO_WM_UNIT_VALUE" val="36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64415"/>
  <p:tag name="KSO_WM_TAG_VERSION" val="1.0"/>
  <p:tag name="KSO_WM_SLIDE_ID" val="custom2016441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64415"/>
  <p:tag name="KSO_WM_UNIT_TYPE" val="a"/>
  <p:tag name="KSO_WM_UNIT_INDEX" val="1"/>
  <p:tag name="KSO_WM_UNIT_ID" val="custom20164415_2*a*1"/>
  <p:tag name="KSO_WM_UNIT_LAYERLEVEL" val="1"/>
  <p:tag name="KSO_WM_UNIT_VALUE" val="36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64415"/>
  <p:tag name="KSO_WM_TAG_VERSION" val="1.0"/>
  <p:tag name="KSO_WM_SLIDE_ID" val="custom2016441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64415"/>
  <p:tag name="KSO_WM_UNIT_TYPE" val="a"/>
  <p:tag name="KSO_WM_UNIT_INDEX" val="1"/>
  <p:tag name="KSO_WM_UNIT_ID" val="custom20164415_2*a*1"/>
  <p:tag name="KSO_WM_UNIT_LAYERLEVEL" val="1"/>
  <p:tag name="KSO_WM_UNIT_VALUE" val="36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64415"/>
  <p:tag name="KSO_WM_TAG_VERSION" val="1.0"/>
  <p:tag name="KSO_WM_SLIDE_ID" val="custom2016441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64415"/>
  <p:tag name="KSO_WM_UNIT_TYPE" val="a"/>
  <p:tag name="KSO_WM_UNIT_INDEX" val="1"/>
  <p:tag name="KSO_WM_UNIT_ID" val="custom20164415_2*a*1"/>
  <p:tag name="KSO_WM_UNIT_LAYERLEVEL" val="1"/>
  <p:tag name="KSO_WM_UNIT_VALUE" val="36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64415"/>
  <p:tag name="KSO_WM_TAG_VERSION" val="1.0"/>
  <p:tag name="KSO_WM_SLIDE_ID" val="custom2016441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64415"/>
  <p:tag name="KSO_WM_UNIT_TYPE" val="a"/>
  <p:tag name="KSO_WM_UNIT_INDEX" val="1"/>
  <p:tag name="KSO_WM_UNIT_ID" val="custom20164415_2*a*1"/>
  <p:tag name="KSO_WM_UNIT_LAYERLEVEL" val="1"/>
  <p:tag name="KSO_WM_UNIT_VALUE" val="36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644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64415"/>
  <p:tag name="KSO_WM_TAG_VERSION" val="1.0"/>
  <p:tag name="KSO_WM_BEAUTIFY_FLAG" val="#wm#"/>
  <p:tag name="KSO_WM_TEMPLATE_THUMBS_INDEX" val="1、2、3、4、5、6、7、8、9、10、11、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64415"/>
  <p:tag name="KSO_WM_TAG_VERSION" val="1.0"/>
  <p:tag name="KSO_WM_SLIDE_ID" val="custom2016441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2、3、4、5、6、7、8、9、10、11、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64415"/>
  <p:tag name="KSO_WM_UNIT_TYPE" val="a"/>
  <p:tag name="KSO_WM_UNIT_INDEX" val="1"/>
  <p:tag name="KSO_WM_UNIT_ID" val="custom20164415_1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64415"/>
  <p:tag name="KSO_WM_UNIT_TYPE" val="b"/>
  <p:tag name="KSO_WM_UNIT_INDEX" val="1"/>
  <p:tag name="KSO_WM_UNIT_ID" val="custom20164415_1*b*1"/>
  <p:tag name="KSO_WM_UNIT_LAYERLEVEL" val="1"/>
  <p:tag name="KSO_WM_UNIT_VALUE" val="140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64415"/>
  <p:tag name="KSO_WM_TAG_VERSION" val="1.0"/>
  <p:tag name="KSO_WM_SLIDE_ID" val="custom2016441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64415"/>
  <p:tag name="KSO_WM_UNIT_TYPE" val="a"/>
  <p:tag name="KSO_WM_UNIT_INDEX" val="1"/>
  <p:tag name="KSO_WM_UNIT_ID" val="custom20164415_2*a*1"/>
  <p:tag name="KSO_WM_UNIT_LAYERLEVEL" val="1"/>
  <p:tag name="KSO_WM_UNIT_VALUE" val="36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64415"/>
  <p:tag name="KSO_WM_TAG_VERSION" val="1.0"/>
  <p:tag name="KSO_WM_SLIDE_ID" val="custom2016441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heme/theme1.xml><?xml version="1.0" encoding="utf-8"?>
<a:theme xmlns:a="http://schemas.openxmlformats.org/drawingml/2006/main" name="自定义设计方案">
  <a:themeElements>
    <a:clrScheme name="自定义 36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485</Words>
  <Application>Microsoft Office PowerPoint</Application>
  <PresentationFormat>宽屏</PresentationFormat>
  <Paragraphs>70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黑体</vt:lpstr>
      <vt:lpstr>Arial</vt:lpstr>
      <vt:lpstr>自定义设计方案</vt:lpstr>
      <vt:lpstr>HW 5</vt:lpstr>
      <vt:lpstr>Code</vt:lpstr>
      <vt:lpstr>Q1 Romeo and Juliet </vt:lpstr>
      <vt:lpstr>Q1 Julius Caesar </vt:lpstr>
      <vt:lpstr>Q1 Hamlet </vt:lpstr>
      <vt:lpstr>Q2 Romeo and Juliet</vt:lpstr>
      <vt:lpstr>Q2 Julius Caesar </vt:lpstr>
      <vt:lpstr>Q2 Hamlet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</dc:title>
  <dc:creator>胡敏</dc:creator>
  <cp:lastModifiedBy>蒋爱清</cp:lastModifiedBy>
  <cp:revision>26</cp:revision>
  <dcterms:created xsi:type="dcterms:W3CDTF">2017-03-14T09:32:00Z</dcterms:created>
  <dcterms:modified xsi:type="dcterms:W3CDTF">2017-11-17T03:49:17Z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2052-10.1.0.6244</vt:lpwstr>
  </property>
</Properties>
</file>