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420" r:id="rId2"/>
    <p:sldId id="465" r:id="rId3"/>
    <p:sldId id="498" r:id="rId4"/>
    <p:sldId id="467" r:id="rId5"/>
    <p:sldId id="502" r:id="rId6"/>
    <p:sldId id="496" r:id="rId7"/>
    <p:sldId id="499" r:id="rId8"/>
    <p:sldId id="500" r:id="rId9"/>
    <p:sldId id="501" r:id="rId10"/>
    <p:sldId id="497" r:id="rId11"/>
  </p:sldIdLst>
  <p:sldSz cx="9144000" cy="6858000" type="screen4x3"/>
  <p:notesSz cx="6991350" cy="92821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1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Nfu0IZhoE" TargetMode="External"/><Relationship Id="rId2" Type="http://schemas.openxmlformats.org/officeDocument/2006/relationships/hyperlink" Target="https://www.guru99.com/comparison-between-web-services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mableweb.com/category/all/apis" TargetMode="External"/><Relationship Id="rId4" Type="http://schemas.openxmlformats.org/officeDocument/2006/relationships/hyperlink" Target="https://www.youtube.com/watch?v=7YcW25PHn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indic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-wp 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Indic-wp  is an application for processing Strings in Indian Languages.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By default, this application can also process “English” Strings.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As of now, only one other language “Telugu” is supported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F7A26-8E27-433C-B91A-D9FB420E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7848600" cy="36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What is the problem </a:t>
            </a:r>
            <a:r>
              <a:rPr lang="en-US" b="1" dirty="0" err="1">
                <a:solidFill>
                  <a:schemeClr val="bg2"/>
                </a:solidFill>
              </a:rPr>
              <a:t>indic</a:t>
            </a:r>
            <a:r>
              <a:rPr lang="en-US" b="1" dirty="0">
                <a:solidFill>
                  <a:schemeClr val="bg2"/>
                </a:solidFill>
              </a:rPr>
              <a:t>-wp trying to solve?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Most of the algorithms and software applications assume that each character occupies one byte.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This may be valid for English language and some western European </a:t>
            </a:r>
            <a:r>
              <a:rPr lang="en-US" sz="1600" dirty="0" err="1">
                <a:solidFill>
                  <a:schemeClr val="bg2"/>
                </a:solidFill>
              </a:rPr>
              <a:t>langauges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However, this does not hold true for many languages that require multiple bytes to represent one logical character.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For example, consider this word.</a:t>
            </a:r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  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స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త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ర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ీ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It is only one logical character in Telugu language.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However,  Microsoft Word says it is 6 characters long.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 need to press BACKSPACE 6 times to remove that character.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Indic-wp  has logic to parse the individual Unicode characters of the string and convert that to a logical character.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D1D5F-DAE2-4E58-9D1C-8D547794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142035"/>
            <a:ext cx="923925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BE4F0-9AD0-4DAE-8753-7A2502EDC0DF}"/>
              </a:ext>
            </a:extLst>
          </p:cNvPr>
          <p:cNvSpPr txBox="1"/>
          <p:nvPr/>
        </p:nvSpPr>
        <p:spPr>
          <a:xfrm>
            <a:off x="6705600" y="4495800"/>
            <a:ext cx="2353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If you are not seeing the above character on this slide, it may be because you do not have the required FONT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7992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As of now,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is being used only by PHP applications.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We want to convert the current application into a set of web-service APIs (using REST APIs).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helps to empower other technologies (java client, python clients, etc.) to make use of these Web Services.</a:t>
            </a:r>
          </a:p>
        </p:txBody>
      </p:sp>
    </p:spTree>
    <p:extLst>
      <p:ext uri="{BB962C8B-B14F-4D97-AF65-F5344CB8AC3E}">
        <p14:creationId xmlns:p14="http://schemas.microsoft.com/office/powerpoint/2010/main" val="40960226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79923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The goals of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(V.3.0) are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[1] Enable the current PHP methods (APIs) as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Provide additional methods (Web services)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Provide/Fix/Enhance the documentation of these APIs; Refactor the current implementation for supportability and maintainability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[4] Host the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on </a:t>
            </a:r>
            <a:r>
              <a:rPr lang="en-US" sz="1600" dirty="0" err="1">
                <a:solidFill>
                  <a:schemeClr val="bg2"/>
                </a:solidFill>
              </a:rPr>
              <a:t>bluehost</a:t>
            </a:r>
            <a:r>
              <a:rPr lang="en-US" sz="1600" dirty="0">
                <a:solidFill>
                  <a:schemeClr val="bg2"/>
                </a:solidFill>
              </a:rPr>
              <a:t> (Hosting site) and perform the testing of these APIs from different tools (postman.com) and/or (reqbin.com)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[5] Develop a summary page (API test page) showing the execution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With some default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With the values entered by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[6] Develop a mini PHP application (HATS = Heads and Tails) that makes use of the refactored Web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[7] Develop a Java Client that shows the summary page (API test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[8] Develop a Python Client that shows the summary page (API test page)</a:t>
            </a:r>
          </a:p>
        </p:txBody>
      </p:sp>
    </p:spTree>
    <p:extLst>
      <p:ext uri="{BB962C8B-B14F-4D97-AF65-F5344CB8AC3E}">
        <p14:creationId xmlns:p14="http://schemas.microsoft.com/office/powerpoint/2010/main" val="40517479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65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Walkthrough of the Code Base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FA329-31AA-4C65-A3A3-A39239D1CAF1}"/>
              </a:ext>
            </a:extLst>
          </p:cNvPr>
          <p:cNvSpPr/>
          <p:nvPr/>
        </p:nvSpPr>
        <p:spPr>
          <a:xfrm>
            <a:off x="3831996" y="1371600"/>
            <a:ext cx="510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[1] Though the code mentions 4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-languages, only “</a:t>
            </a:r>
            <a:r>
              <a:rPr lang="en-US" sz="1600" dirty="0" err="1">
                <a:solidFill>
                  <a:schemeClr val="bg2"/>
                </a:solidFill>
              </a:rPr>
              <a:t>telugu_parser</a:t>
            </a:r>
            <a:r>
              <a:rPr lang="en-US" sz="1600" dirty="0">
                <a:solidFill>
                  <a:schemeClr val="bg2"/>
                </a:solidFill>
              </a:rPr>
              <a:t>” is functional.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All others are not in the scope and are placeholders for future expansion.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All the yellow high-lighted files are test files and tools. These do not contribute to the functionality.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The two circled ones are the key files.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Word_processor</a:t>
            </a:r>
            <a:r>
              <a:rPr lang="en-US" sz="1600" dirty="0">
                <a:solidFill>
                  <a:schemeClr val="bg2"/>
                </a:solidFill>
              </a:rPr>
              <a:t>: All the APIs are here. Based on the language, it delegates the responsibility to different parsers for parsing a given string into logical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telugu_parser.php</a:t>
            </a:r>
            <a:r>
              <a:rPr lang="en-US" sz="1600" dirty="0">
                <a:solidFill>
                  <a:schemeClr val="bg2"/>
                </a:solidFill>
              </a:rPr>
              <a:t> is one of the parsers that is functional now for processing “Telugu” language strings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23997-19D2-4A45-A4D8-B99E264A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3125758" cy="48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754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7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3158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 REST API?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22BAF2-C534-4064-AF9D-DFF707533F17}"/>
              </a:ext>
            </a:extLst>
          </p:cNvPr>
          <p:cNvSpPr/>
          <p:nvPr/>
        </p:nvSpPr>
        <p:spPr>
          <a:xfrm>
            <a:off x="152400" y="15240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Vs. REST: Difference between Web API Services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2"/>
              </a:rPr>
              <a:t>https://www.guru99.com/comparison-between-web-services.html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SOAP vs REST?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3"/>
              </a:rPr>
              <a:t>https://www.youtube.com/watch?v=bPNfu0IZhoE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REST API Concepts</a:t>
            </a:r>
          </a:p>
          <a:p>
            <a:r>
              <a:rPr lang="en-US" sz="2000" dirty="0">
                <a:solidFill>
                  <a:schemeClr val="bg2"/>
                </a:solidFill>
                <a:hlinkClick r:id="rId4"/>
              </a:rPr>
              <a:t>https://www.youtube.com/watch?v=7YcW25PHnAA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Programmable Web  (API Directory)</a:t>
            </a:r>
          </a:p>
          <a:p>
            <a:r>
              <a:rPr lang="en-US" sz="2000" dirty="0">
                <a:solidFill>
                  <a:schemeClr val="bg2"/>
                </a:solidFill>
                <a:hlinkClick r:id="rId5"/>
              </a:rPr>
              <a:t>https://www.programmableweb.com/category/all/apis</a:t>
            </a:r>
            <a:r>
              <a:rPr lang="en-US" sz="2000" dirty="0">
                <a:solidFill>
                  <a:schemeClr val="bg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538040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841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reqbin.com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DDDE-78F5-4317-89A1-16B98810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8" y="2286000"/>
            <a:ext cx="9144000" cy="4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54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9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518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postman.com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FD9E1-680A-46C0-9486-86C2CCB8E70B}"/>
              </a:ext>
            </a:extLst>
          </p:cNvPr>
          <p:cNvSpPr/>
          <p:nvPr/>
        </p:nvSpPr>
        <p:spPr>
          <a:xfrm>
            <a:off x="76200" y="1143000"/>
            <a:ext cx="3860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https://www.postman.com/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D30DE-0C45-4862-BB98-1C24FA8A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8" y="2209800"/>
            <a:ext cx="914400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611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8017</TotalTime>
  <Pages>25</Pages>
  <Words>678</Words>
  <Application>Microsoft Office PowerPoint</Application>
  <PresentationFormat>On-screen Show (4:3)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NATS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826</cp:revision>
  <cp:lastPrinted>2001-01-24T14:10:52Z</cp:lastPrinted>
  <dcterms:created xsi:type="dcterms:W3CDTF">1996-11-12T16:26:02Z</dcterms:created>
  <dcterms:modified xsi:type="dcterms:W3CDTF">2021-05-21T20:28:05Z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