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59599e44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59599e44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59599e44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59599e44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59599e44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59599e44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81ff8d31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81ff8d31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81ff8d31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81ff8d31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59599e44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59599e44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700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0000FF"/>
                </a:solidFill>
              </a:rPr>
              <a:t>Pac 12 fantasy football app</a:t>
            </a:r>
            <a:endParaRPr>
              <a:solidFill>
                <a:srgbClr val="0000FF"/>
              </a:solidFill>
            </a:endParaRPr>
          </a:p>
        </p:txBody>
      </p:sp>
      <p:sp>
        <p:nvSpPr>
          <p:cNvPr id="55" name="Google Shape;55;p13"/>
          <p:cNvSpPr txBox="1"/>
          <p:nvPr>
            <p:ph idx="1" type="subTitle"/>
          </p:nvPr>
        </p:nvSpPr>
        <p:spPr>
          <a:xfrm>
            <a:off x="311700" y="17791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rgbClr val="FF00FF"/>
                </a:solidFill>
              </a:rPr>
              <a:t>By Matthew Van Winkle, Andrew Logue, Ethan Trapp, and Nathan Young</a:t>
            </a:r>
            <a:endParaRPr>
              <a:solidFill>
                <a:srgbClr val="FF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Elevator Pitch</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Our project was built to give </a:t>
            </a:r>
            <a:r>
              <a:rPr lang="en"/>
              <a:t>college fantasy fans a more manageable fantasy league and application. The goal was to create an app that was easily accessible even to those that don’t want to learn everything there is to know about football across the entire nation. To accomplish this we altered the standard fantasy format to not be a competitive drafting process and to be isolated to one conference of college football: The Pac 12. </a:t>
            </a:r>
            <a:endParaRPr/>
          </a:p>
          <a:p>
            <a:pPr indent="0" lvl="0" marL="0" rtl="0" algn="l">
              <a:spcBef>
                <a:spcPts val="1200"/>
              </a:spcBef>
              <a:spcAft>
                <a:spcPts val="1200"/>
              </a:spcAft>
              <a:buNone/>
            </a:pPr>
            <a:r>
              <a:rPr lang="en"/>
              <a:t>The product: A website that allows users to draft a team of 11 players from the pac 12 and then compete at a national level against all other users as well as in user created leagues. This app updates weekly with teams scores using players stats as the scoring metric.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t>Project Tracking: Github projects           4/5</a:t>
            </a:r>
            <a:endParaRPr/>
          </a:p>
          <a:p>
            <a:pPr indent="0" lvl="0" marL="0" rtl="0" algn="l">
              <a:lnSpc>
                <a:spcPct val="100000"/>
              </a:lnSpc>
              <a:spcBef>
                <a:spcPts val="1200"/>
              </a:spcBef>
              <a:spcAft>
                <a:spcPts val="0"/>
              </a:spcAft>
              <a:buNone/>
            </a:pPr>
            <a:r>
              <a:rPr lang="en"/>
              <a:t>VCS repository: Github          5/5</a:t>
            </a:r>
            <a:endParaRPr/>
          </a:p>
          <a:p>
            <a:pPr indent="0" lvl="0" marL="0" rtl="0" algn="l">
              <a:lnSpc>
                <a:spcPct val="100000"/>
              </a:lnSpc>
              <a:spcBef>
                <a:spcPts val="1200"/>
              </a:spcBef>
              <a:spcAft>
                <a:spcPts val="0"/>
              </a:spcAft>
              <a:buNone/>
            </a:pPr>
            <a:r>
              <a:rPr lang="en"/>
              <a:t>Database: MySql                  3/5</a:t>
            </a:r>
            <a:endParaRPr/>
          </a:p>
          <a:p>
            <a:pPr indent="0" lvl="0" marL="0" rtl="0" algn="l">
              <a:lnSpc>
                <a:spcPct val="100000"/>
              </a:lnSpc>
              <a:spcBef>
                <a:spcPts val="1200"/>
              </a:spcBef>
              <a:spcAft>
                <a:spcPts val="0"/>
              </a:spcAft>
              <a:buNone/>
            </a:pPr>
            <a:r>
              <a:rPr lang="en"/>
              <a:t>IDE: VsCode           4/5</a:t>
            </a:r>
            <a:endParaRPr/>
          </a:p>
          <a:p>
            <a:pPr indent="0" lvl="0" marL="0" rtl="0" algn="l">
              <a:lnSpc>
                <a:spcPct val="100000"/>
              </a:lnSpc>
              <a:spcBef>
                <a:spcPts val="1200"/>
              </a:spcBef>
              <a:spcAft>
                <a:spcPts val="0"/>
              </a:spcAft>
              <a:buNone/>
            </a:pPr>
            <a:r>
              <a:rPr lang="en"/>
              <a:t>UI Tools: EJS and html.        3/5</a:t>
            </a:r>
            <a:endParaRPr/>
          </a:p>
          <a:p>
            <a:pPr indent="0" lvl="0" marL="0" rtl="0" algn="l">
              <a:lnSpc>
                <a:spcPct val="100000"/>
              </a:lnSpc>
              <a:spcBef>
                <a:spcPts val="1200"/>
              </a:spcBef>
              <a:spcAft>
                <a:spcPts val="0"/>
              </a:spcAft>
              <a:buNone/>
            </a:pPr>
            <a:r>
              <a:rPr lang="en"/>
              <a:t>Application Server: Node js           2/5</a:t>
            </a:r>
            <a:endParaRPr/>
          </a:p>
          <a:p>
            <a:pPr indent="0" lvl="0" marL="0" rtl="0" algn="l">
              <a:lnSpc>
                <a:spcPct val="100000"/>
              </a:lnSpc>
              <a:spcBef>
                <a:spcPts val="1200"/>
              </a:spcBef>
              <a:spcAft>
                <a:spcPts val="0"/>
              </a:spcAft>
              <a:buNone/>
            </a:pPr>
            <a:r>
              <a:rPr lang="en"/>
              <a:t>Deployment environment: Local host and CS internal servers</a:t>
            </a:r>
            <a:endParaRPr/>
          </a:p>
          <a:p>
            <a:pPr indent="0" lvl="0" marL="0" rtl="0" algn="l">
              <a:lnSpc>
                <a:spcPct val="100000"/>
              </a:lnSpc>
              <a:spcBef>
                <a:spcPts val="1200"/>
              </a:spcBef>
              <a:spcAft>
                <a:spcPts val="0"/>
              </a:spcAft>
              <a:buNone/>
            </a:pPr>
            <a:r>
              <a:rPr lang="en"/>
              <a:t>External APIs: ESPN college football 4/5</a:t>
            </a:r>
            <a:endParaRPr/>
          </a:p>
          <a:p>
            <a:pPr indent="0" lvl="0" marL="0" rtl="0" algn="l">
              <a:lnSpc>
                <a:spcPct val="100000"/>
              </a:lnSpc>
              <a:spcBef>
                <a:spcPts val="1200"/>
              </a:spcBef>
              <a:spcAft>
                <a:spcPts val="1200"/>
              </a:spcAft>
              <a:buNone/>
            </a:pPr>
            <a:r>
              <a:rPr lang="en"/>
              <a:t>Zoom for regular group and peer meetings:              4/5</a:t>
            </a:r>
            <a:endParaRPr/>
          </a:p>
        </p:txBody>
      </p:sp>
      <p:pic>
        <p:nvPicPr>
          <p:cNvPr id="68" name="Google Shape;68;p15"/>
          <p:cNvPicPr preferRelativeResize="0"/>
          <p:nvPr/>
        </p:nvPicPr>
        <p:blipFill>
          <a:blip r:embed="rId3">
            <a:alphaModFix/>
          </a:blip>
          <a:stretch>
            <a:fillRect/>
          </a:stretch>
        </p:blipFill>
        <p:spPr>
          <a:xfrm>
            <a:off x="3798200" y="1076675"/>
            <a:ext cx="440650" cy="440650"/>
          </a:xfrm>
          <a:prstGeom prst="rect">
            <a:avLst/>
          </a:prstGeom>
          <a:noFill/>
          <a:ln>
            <a:noFill/>
          </a:ln>
        </p:spPr>
      </p:pic>
      <p:pic>
        <p:nvPicPr>
          <p:cNvPr id="69" name="Google Shape;69;p15"/>
          <p:cNvPicPr preferRelativeResize="0"/>
          <p:nvPr/>
        </p:nvPicPr>
        <p:blipFill>
          <a:blip r:embed="rId3">
            <a:alphaModFix/>
          </a:blip>
          <a:stretch>
            <a:fillRect/>
          </a:stretch>
        </p:blipFill>
        <p:spPr>
          <a:xfrm>
            <a:off x="2773075" y="1619825"/>
            <a:ext cx="440650" cy="440650"/>
          </a:xfrm>
          <a:prstGeom prst="rect">
            <a:avLst/>
          </a:prstGeom>
          <a:noFill/>
          <a:ln>
            <a:noFill/>
          </a:ln>
        </p:spPr>
      </p:pic>
      <p:pic>
        <p:nvPicPr>
          <p:cNvPr id="70" name="Google Shape;70;p15"/>
          <p:cNvPicPr preferRelativeResize="0"/>
          <p:nvPr/>
        </p:nvPicPr>
        <p:blipFill>
          <a:blip r:embed="rId4">
            <a:alphaModFix/>
          </a:blip>
          <a:stretch>
            <a:fillRect/>
          </a:stretch>
        </p:blipFill>
        <p:spPr>
          <a:xfrm>
            <a:off x="2260400" y="1942713"/>
            <a:ext cx="591650" cy="332826"/>
          </a:xfrm>
          <a:prstGeom prst="rect">
            <a:avLst/>
          </a:prstGeom>
          <a:noFill/>
          <a:ln>
            <a:noFill/>
          </a:ln>
        </p:spPr>
      </p:pic>
      <p:pic>
        <p:nvPicPr>
          <p:cNvPr id="71" name="Google Shape;71;p15"/>
          <p:cNvPicPr preferRelativeResize="0"/>
          <p:nvPr/>
        </p:nvPicPr>
        <p:blipFill>
          <a:blip r:embed="rId5">
            <a:alphaModFix/>
          </a:blip>
          <a:stretch>
            <a:fillRect/>
          </a:stretch>
        </p:blipFill>
        <p:spPr>
          <a:xfrm>
            <a:off x="2773076" y="2640346"/>
            <a:ext cx="440650" cy="440650"/>
          </a:xfrm>
          <a:prstGeom prst="rect">
            <a:avLst/>
          </a:prstGeom>
          <a:noFill/>
          <a:ln>
            <a:noFill/>
          </a:ln>
        </p:spPr>
      </p:pic>
      <p:pic>
        <p:nvPicPr>
          <p:cNvPr id="72" name="Google Shape;72;p15"/>
          <p:cNvPicPr preferRelativeResize="0"/>
          <p:nvPr/>
        </p:nvPicPr>
        <p:blipFill>
          <a:blip r:embed="rId6">
            <a:alphaModFix/>
          </a:blip>
          <a:stretch>
            <a:fillRect/>
          </a:stretch>
        </p:blipFill>
        <p:spPr>
          <a:xfrm>
            <a:off x="1763401" y="2275551"/>
            <a:ext cx="496998" cy="496998"/>
          </a:xfrm>
          <a:prstGeom prst="rect">
            <a:avLst/>
          </a:prstGeom>
          <a:noFill/>
          <a:ln>
            <a:noFill/>
          </a:ln>
        </p:spPr>
      </p:pic>
      <p:pic>
        <p:nvPicPr>
          <p:cNvPr id="73" name="Google Shape;73;p15"/>
          <p:cNvPicPr preferRelativeResize="0"/>
          <p:nvPr/>
        </p:nvPicPr>
        <p:blipFill rotWithShape="1">
          <a:blip r:embed="rId7">
            <a:alphaModFix/>
          </a:blip>
          <a:srcRect b="0" l="0" r="0" t="0"/>
          <a:stretch/>
        </p:blipFill>
        <p:spPr>
          <a:xfrm>
            <a:off x="3213725" y="3081005"/>
            <a:ext cx="497000" cy="303170"/>
          </a:xfrm>
          <a:prstGeom prst="rect">
            <a:avLst/>
          </a:prstGeom>
          <a:noFill/>
          <a:ln>
            <a:noFill/>
          </a:ln>
        </p:spPr>
      </p:pic>
      <p:pic>
        <p:nvPicPr>
          <p:cNvPr id="74" name="Google Shape;74;p15"/>
          <p:cNvPicPr preferRelativeResize="0"/>
          <p:nvPr/>
        </p:nvPicPr>
        <p:blipFill>
          <a:blip r:embed="rId8">
            <a:alphaModFix/>
          </a:blip>
          <a:stretch>
            <a:fillRect/>
          </a:stretch>
        </p:blipFill>
        <p:spPr>
          <a:xfrm>
            <a:off x="6628227" y="3157250"/>
            <a:ext cx="1990275" cy="1147999"/>
          </a:xfrm>
          <a:prstGeom prst="rect">
            <a:avLst/>
          </a:prstGeom>
          <a:noFill/>
          <a:ln>
            <a:noFill/>
          </a:ln>
        </p:spPr>
      </p:pic>
      <p:pic>
        <p:nvPicPr>
          <p:cNvPr id="75" name="Google Shape;75;p15"/>
          <p:cNvPicPr preferRelativeResize="0"/>
          <p:nvPr/>
        </p:nvPicPr>
        <p:blipFill>
          <a:blip r:embed="rId9">
            <a:alphaModFix/>
          </a:blip>
          <a:stretch>
            <a:fillRect/>
          </a:stretch>
        </p:blipFill>
        <p:spPr>
          <a:xfrm>
            <a:off x="4892978" y="4213225"/>
            <a:ext cx="696901" cy="631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Ethan and Andrew present the product</a:t>
            </a:r>
            <a:endParaRPr/>
          </a:p>
        </p:txBody>
      </p:sp>
      <p:sp>
        <p:nvSpPr>
          <p:cNvPr id="81" name="Google Shape;81;p16"/>
          <p:cNvSpPr txBox="1"/>
          <p:nvPr>
            <p:ph idx="1" type="body"/>
          </p:nvPr>
        </p:nvSpPr>
        <p:spPr>
          <a:xfrm>
            <a:off x="434700" y="1306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0" y="953775"/>
            <a:ext cx="8898350" cy="3855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Ranjan presents challenges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During our project we encountered three main challenges, the first was </a:t>
            </a:r>
            <a:r>
              <a:rPr lang="en"/>
              <a:t>learning</a:t>
            </a:r>
            <a:r>
              <a:rPr lang="en"/>
              <a:t> how to use agile software development on a real project. Between figuring out how to communicate, setting meeting times, and organizing who was doing what it was a complicated first week. We overcame this </a:t>
            </a:r>
            <a:r>
              <a:rPr lang="en"/>
              <a:t>organizational</a:t>
            </a:r>
            <a:r>
              <a:rPr lang="en"/>
              <a:t> challenge by using github projects, becoming more active in </a:t>
            </a:r>
            <a:r>
              <a:rPr lang="en"/>
              <a:t>our group chat, and meeting more regularly both as an entire group and individually on zoom.</a:t>
            </a:r>
            <a:endParaRPr/>
          </a:p>
          <a:p>
            <a:pPr indent="0" lvl="0" marL="0" rtl="0" algn="l">
              <a:spcBef>
                <a:spcPts val="1200"/>
              </a:spcBef>
              <a:spcAft>
                <a:spcPts val="0"/>
              </a:spcAft>
              <a:buNone/>
            </a:pPr>
            <a:r>
              <a:rPr lang="en"/>
              <a:t>	The second challenge we encountered was connecting our front end code with our sql databases. We had hard coded tables displaying but when we switched to pulling the table from SQL we encountered issues. We overcame these complications by referencing previous labs, meeting as a group, and sharing our progress through our improved communication so we could help each other.</a:t>
            </a:r>
            <a:endParaRPr/>
          </a:p>
          <a:p>
            <a:pPr indent="0" lvl="0" marL="0" rtl="0" algn="l">
              <a:spcBef>
                <a:spcPts val="1200"/>
              </a:spcBef>
              <a:spcAft>
                <a:spcPts val="0"/>
              </a:spcAft>
              <a:buNone/>
            </a:pPr>
            <a:r>
              <a:rPr lang="en"/>
              <a:t>	The third challenge we faced was the scope of our project. When we set out we had planned for a much more complicated interwoven system of leagues, teams, and users. As we worked on the project and discussed our limitations we realized we had let our ideas get ahead of our skills. In order to combat this, we met as a group and discussed what we were each capable of and how we could transform the project to both fulfill our original goals and to match our skill sets.</a:t>
            </a:r>
            <a:endParaRPr/>
          </a:p>
          <a:p>
            <a:pPr indent="0" lvl="0" marL="0" rtl="0" algn="l">
              <a:spcBef>
                <a:spcPts val="1200"/>
              </a:spcBef>
              <a:spcAft>
                <a:spcPts val="1200"/>
              </a:spcAft>
              <a:buNone/>
            </a:pPr>
            <a:r>
              <a:rPr lang="en"/>
              <a:t>	The fourth challenge we faced was lack of communication from our final group member. We aren’t sure he is still in the 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Continued (Initial project vs final result)</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37025" y="871425"/>
            <a:ext cx="8558027" cy="422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Matthew Van Winkle: Diagram and user testing</a:t>
            </a:r>
            <a:endParaRPr/>
          </a:p>
        </p:txBody>
      </p:sp>
      <p:sp>
        <p:nvSpPr>
          <p:cNvPr id="101" name="Google Shape;101;p19"/>
          <p:cNvSpPr txBox="1"/>
          <p:nvPr>
            <p:ph idx="1" type="body"/>
          </p:nvPr>
        </p:nvSpPr>
        <p:spPr>
          <a:xfrm>
            <a:off x="5704750" y="1152475"/>
            <a:ext cx="312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311706" y="973825"/>
            <a:ext cx="5511944" cy="41257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