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ec0a7f53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ec0a7f53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c0a7f5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ec0a7f5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ec0a7f5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ec0a7f5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c0a7f5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c0a7f5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c0a7f5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ec0a7f5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c0a7f5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c0a7f5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ec0a7f5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ec0a7f5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c0a7f5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c0a7f5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3d603f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3d603f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3d603f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23d603f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3d603f6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3d603f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18d06d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f18d06d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18d06d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18d06d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400"/>
              <a:t>Overview of PCAS 1</a:t>
            </a:r>
            <a:endParaRPr b="1" sz="4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Software Engineering CSE435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Michigan State University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Fall 2013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94887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Team members:  </a:t>
            </a:r>
            <a:endParaRPr sz="2374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Project Manager: 	Ally Bannon </a:t>
            </a:r>
            <a:endParaRPr sz="2374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Facilitator: 		       Elaina Frydel</a:t>
            </a:r>
            <a:endParaRPr sz="2374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Artifact Manager: 	Andrew Naumoff   </a:t>
            </a:r>
            <a:endParaRPr sz="2374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Customer </a:t>
            </a:r>
            <a:r>
              <a:rPr lang="en" sz="2374"/>
              <a:t>Liaison</a:t>
            </a:r>
            <a:r>
              <a:rPr lang="en" sz="2374"/>
              <a:t>: 	Will Gamba</a:t>
            </a:r>
            <a:endParaRPr sz="2374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Security Manager: 	Drew Peterson   </a:t>
            </a:r>
            <a:endParaRPr sz="237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Customer: Mr. Chris Capaldi</a:t>
            </a:r>
            <a:endParaRPr sz="2374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74"/>
              <a:t>Instructor: Dr. Betty H.C. Cheng*</a:t>
            </a:r>
            <a:r>
              <a:rPr lang="en" sz="2500"/>
              <a:t>  </a:t>
            </a:r>
            <a:endParaRPr sz="2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*Please direct all inquiries to the instructor.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1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Pedestrian moving then stops in the vehicles pathway. Moving then stopped scenario 1.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554480"/>
            <a:ext cx="5669280" cy="356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2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Pedestrian is stopped then moves away from vehicle path. Static then moving scenario 5.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554480"/>
            <a:ext cx="5669280" cy="356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3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Pedestrian starts static below the vehicle path, then moves through and out of the vehicle path (Scenario 7)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554480"/>
            <a:ext cx="5669280" cy="35661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4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Pedestrian starts and remains static in the vehicle path (Scenario 8)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554480"/>
            <a:ext cx="5669280" cy="356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gratefully acknowledge and appreciate the participation of our customer, Mr. Chris Capaldi from Auto Konnect.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provides an </a:t>
            </a:r>
            <a:r>
              <a:rPr lang="en"/>
              <a:t>autonomous</a:t>
            </a:r>
            <a:r>
              <a:rPr lang="en"/>
              <a:t> </a:t>
            </a:r>
            <a:r>
              <a:rPr lang="en"/>
              <a:t>vehicle</a:t>
            </a:r>
            <a:r>
              <a:rPr lang="en"/>
              <a:t> with constand sensors which will detect pedestrians and break the </a:t>
            </a:r>
            <a:r>
              <a:rPr lang="en"/>
              <a:t>vehicle</a:t>
            </a:r>
            <a:r>
              <a:rPr lang="en"/>
              <a:t> before a collision can occur.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Motivation for project: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desire to reduce the number of collisions with </a:t>
            </a:r>
            <a:r>
              <a:rPr lang="en"/>
              <a:t>pedestrians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/>
              <a:t>facilitate</a:t>
            </a:r>
            <a:r>
              <a:rPr lang="en"/>
              <a:t> greater </a:t>
            </a:r>
            <a:r>
              <a:rPr lang="en"/>
              <a:t>safety</a:t>
            </a:r>
            <a:r>
              <a:rPr lang="en"/>
              <a:t> in automobiles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 </a:t>
            </a:r>
            <a:r>
              <a:rPr lang="en"/>
              <a:t>capable</a:t>
            </a:r>
            <a:r>
              <a:rPr lang="en"/>
              <a:t> of detecting </a:t>
            </a:r>
            <a:r>
              <a:rPr lang="en"/>
              <a:t>pedestrians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Brake-by-wire system </a:t>
            </a:r>
            <a:r>
              <a:rPr lang="en"/>
              <a:t>capable</a:t>
            </a:r>
            <a:r>
              <a:rPr lang="en"/>
              <a:t> of slowing the </a:t>
            </a:r>
            <a:r>
              <a:rPr lang="en"/>
              <a:t>acceleration</a:t>
            </a:r>
            <a:r>
              <a:rPr lang="en"/>
              <a:t> of the </a:t>
            </a:r>
            <a:r>
              <a:rPr lang="en"/>
              <a:t>vehicle</a:t>
            </a:r>
            <a:r>
              <a:rPr lang="en"/>
              <a:t> to a stop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Drive-by-wire system capable of returning </a:t>
            </a:r>
            <a:r>
              <a:rPr lang="en"/>
              <a:t>vehicle</a:t>
            </a:r>
            <a:r>
              <a:rPr lang="en"/>
              <a:t> back to a </a:t>
            </a:r>
            <a:r>
              <a:rPr lang="en"/>
              <a:t>steady</a:t>
            </a:r>
            <a:r>
              <a:rPr lang="en"/>
              <a:t> state speed.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</a:t>
            </a:r>
            <a:r>
              <a:rPr lang="en"/>
              <a:t> </a:t>
            </a:r>
            <a:r>
              <a:rPr lang="en"/>
              <a:t>build</a:t>
            </a:r>
            <a:r>
              <a:rPr lang="en"/>
              <a:t> into the </a:t>
            </a:r>
            <a:r>
              <a:rPr lang="en"/>
              <a:t>communication</a:t>
            </a:r>
            <a:r>
              <a:rPr lang="en"/>
              <a:t> between subsystems.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Research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•Investigated autonomous vehicle safety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•Needed to apply domain knowledge on our pedestrian collision avoidance system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•Project Constraints</a:t>
            </a:r>
            <a:endParaRPr sz="32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– Absolutely no collisions in our testing</a:t>
            </a:r>
            <a:endParaRPr sz="28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– </a:t>
            </a:r>
            <a:r>
              <a:rPr lang="en" sz="2800">
                <a:solidFill>
                  <a:schemeClr val="dk1"/>
                </a:solidFill>
              </a:rPr>
              <a:t>Minimize</a:t>
            </a:r>
            <a:r>
              <a:rPr lang="en" sz="2800">
                <a:solidFill>
                  <a:schemeClr val="dk1"/>
                </a:solidFill>
              </a:rPr>
              <a:t> impact of PCAS system on efficiency</a:t>
            </a:r>
            <a:endParaRPr sz="28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– Address potential for cybersecurity risks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100150" y="1017725"/>
            <a:ext cx="25746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Sensor serves as use case input.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PCAS Control Center serves as the main Decision making component.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Driver can checks status of PCAS through dashboard.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PCAS decides when to activate failure </a:t>
            </a:r>
            <a:r>
              <a:rPr lang="en"/>
              <a:t>operational</a:t>
            </a:r>
            <a:r>
              <a:rPr lang="en"/>
              <a:t> mode.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50" y="1122425"/>
            <a:ext cx="52432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75" y="1069225"/>
            <a:ext cx="8389924" cy="37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Scenarios / Sequence Diagrams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97675" y="1262175"/>
            <a:ext cx="33651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Scenario when a pedestrian is stopped in front of the vehicle.</a:t>
            </a:r>
            <a:endParaRPr sz="15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925" y="1097825"/>
            <a:ext cx="4576575" cy="16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350" y="3037875"/>
            <a:ext cx="59436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236350" y="3037875"/>
            <a:ext cx="25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236925" y="3601575"/>
            <a:ext cx="1177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97675" y="3037875"/>
            <a:ext cx="31056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Scenario when a pedestrian is stopped in front of the vehicle and the pedestrian moves out of vehicles way.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Potential Scenarios / Sequence Diagrams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240000" cy="1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when </a:t>
            </a:r>
            <a:r>
              <a:rPr lang="en"/>
              <a:t>pedestrian</a:t>
            </a:r>
            <a:r>
              <a:rPr lang="en"/>
              <a:t> is sensed but not within range of vehicle.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775" y="1004013"/>
            <a:ext cx="5257726" cy="19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775" y="3085925"/>
            <a:ext cx="5111526" cy="19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39725" y="2999150"/>
            <a:ext cx="3066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Scenario when pedestrian nor object detected by sensor.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40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</a:t>
            </a:r>
            <a:r>
              <a:rPr lang="en"/>
              <a:t>goal of the system is to avoid collisions.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sensor detects if object is pedestrian or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PCAS also takes into account outside factors.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PCAS also takes into account the limits and specifications of the vehicle while braking. 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600" y="831850"/>
            <a:ext cx="46577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