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d61cd6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d61cd6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6d61cd69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6d61cd69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6d61cd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6d61cd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6d61cd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6d61cd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d61cd6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d61cd6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d61cd6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d61cd6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SchoolQA: An assignment-based alternative to Piazza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Negrut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Piazza lacks assignment text display.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Reference assignment part with LaTeX or screenshot.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Piazza not assigned by nature.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Bombardment of questions from multiple assignments.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Unorganized and confusing.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One page for all assignment Q's.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See Q’s next to assignment text?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SchoolQA Solution - condensed.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Each assignment, one separate page.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Displayed assignment text on the page.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Highlight pertinent text, type questions nearby.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Click Q, bar pops up right.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Bar appears over previous question area.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Thread with Q&amp;A for clicked queries.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Instructors answer, students view on bar.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Exit bar and select new question.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>Slide 7 shows the layout visualized.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Graphics made with available tools for demonstration.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Examples</a:t>
            </a:r>
            <a:endParaRPr sz="3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2825"/>
            <a:ext cx="9015526" cy="15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152900" y="1118925"/>
            <a:ext cx="24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Inquire about a specific problem part.</a:t>
            </a:r>
            <a:endParaRPr/>
          </a:p>
        </p:txBody>
      </p:sp>
      <p:cxnSp>
        <p:nvCxnSpPr>
          <p:cNvPr id="82" name="Google Shape;82;p17"/>
          <p:cNvCxnSpPr>
            <a:stCxn id="81" idx="1"/>
          </p:cNvCxnSpPr>
          <p:nvPr/>
        </p:nvCxnSpPr>
        <p:spPr>
          <a:xfrm flipH="1">
            <a:off x="2610000" y="1405275"/>
            <a:ext cx="15429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>
            <a:stCxn id="81" idx="3"/>
          </p:cNvCxnSpPr>
          <p:nvPr/>
        </p:nvCxnSpPr>
        <p:spPr>
          <a:xfrm>
            <a:off x="6610500" y="1405275"/>
            <a:ext cx="7239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2952750" y="3743325"/>
            <a:ext cx="24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Regarding the entire problem at hand.</a:t>
            </a:r>
            <a:endParaRPr/>
          </a:p>
        </p:txBody>
      </p:sp>
      <p:cxnSp>
        <p:nvCxnSpPr>
          <p:cNvPr id="85" name="Google Shape;85;p17"/>
          <p:cNvCxnSpPr>
            <a:stCxn id="84" idx="1"/>
          </p:cNvCxnSpPr>
          <p:nvPr/>
        </p:nvCxnSpPr>
        <p:spPr>
          <a:xfrm rot="10800000">
            <a:off x="295350" y="2581275"/>
            <a:ext cx="2657400" cy="14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flipH="1" rot="10800000">
            <a:off x="5143500" y="3238700"/>
            <a:ext cx="2057700" cy="9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 Bar Example</a:t>
            </a:r>
            <a:endParaRPr sz="30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304925"/>
            <a:ext cx="3212675" cy="2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33350" y="1104900"/>
            <a:ext cx="1981200" cy="23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Text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295525" y="1304925"/>
            <a:ext cx="885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295525" y="1866900"/>
            <a:ext cx="885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295525" y="2876550"/>
            <a:ext cx="885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66725" y="3752850"/>
            <a:ext cx="234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Viewing Questions</a:t>
            </a:r>
            <a:endParaRPr b="1" u="sng"/>
          </a:p>
        </p:txBody>
      </p:sp>
      <p:sp>
        <p:nvSpPr>
          <p:cNvPr id="105" name="Google Shape;105;p19"/>
          <p:cNvSpPr/>
          <p:nvPr/>
        </p:nvSpPr>
        <p:spPr>
          <a:xfrm>
            <a:off x="5114925" y="1104900"/>
            <a:ext cx="1981200" cy="23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Text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562600" y="3752850"/>
            <a:ext cx="234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User Clicked on Q2</a:t>
            </a:r>
            <a:endParaRPr b="1" u="sng"/>
          </a:p>
        </p:txBody>
      </p:sp>
      <p:sp>
        <p:nvSpPr>
          <p:cNvPr id="107" name="Google Shape;107;p19"/>
          <p:cNvSpPr/>
          <p:nvPr/>
        </p:nvSpPr>
        <p:spPr>
          <a:xfrm>
            <a:off x="7115175" y="1104900"/>
            <a:ext cx="885900" cy="23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-Answer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-Answer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-Answer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