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8"/>
  </p:notesMasterIdLst>
  <p:handoutMasterIdLst>
    <p:handoutMasterId r:id="rId39"/>
  </p:handoutMasterIdLst>
  <p:sldIdLst>
    <p:sldId id="265" r:id="rId5"/>
    <p:sldId id="426" r:id="rId6"/>
    <p:sldId id="435" r:id="rId7"/>
    <p:sldId id="437" r:id="rId8"/>
    <p:sldId id="415" r:id="rId9"/>
    <p:sldId id="429" r:id="rId10"/>
    <p:sldId id="430" r:id="rId11"/>
    <p:sldId id="409" r:id="rId12"/>
    <p:sldId id="373" r:id="rId13"/>
    <p:sldId id="378" r:id="rId14"/>
    <p:sldId id="417" r:id="rId15"/>
    <p:sldId id="416" r:id="rId16"/>
    <p:sldId id="418" r:id="rId17"/>
    <p:sldId id="419" r:id="rId18"/>
    <p:sldId id="428" r:id="rId19"/>
    <p:sldId id="421" r:id="rId20"/>
    <p:sldId id="420" r:id="rId21"/>
    <p:sldId id="422" r:id="rId22"/>
    <p:sldId id="423" r:id="rId23"/>
    <p:sldId id="424" r:id="rId24"/>
    <p:sldId id="425" r:id="rId25"/>
    <p:sldId id="427" r:id="rId26"/>
    <p:sldId id="382" r:id="rId27"/>
    <p:sldId id="388" r:id="rId28"/>
    <p:sldId id="376" r:id="rId29"/>
    <p:sldId id="436" r:id="rId30"/>
    <p:sldId id="433" r:id="rId31"/>
    <p:sldId id="406" r:id="rId32"/>
    <p:sldId id="404" r:id="rId33"/>
    <p:sldId id="438" r:id="rId34"/>
    <p:sldId id="432" r:id="rId35"/>
    <p:sldId id="434" r:id="rId36"/>
    <p:sldId id="41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se" initials="I" lastIdx="22" clrIdx="0"/>
  <p:cmAuthor id="2" name="eugeney tatarincev" initials="et" lastIdx="3" clrIdx="1">
    <p:extLst>
      <p:ext uri="{19B8F6BF-5375-455C-9EA6-DF929625EA0E}">
        <p15:presenceInfo xmlns:p15="http://schemas.microsoft.com/office/powerpoint/2012/main" userId="1812d6332d55a0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5B9BD5"/>
    <a:srgbClr val="FFC000"/>
    <a:srgbClr val="A5A5A5"/>
    <a:srgbClr val="ED7D31"/>
    <a:srgbClr val="E8E4BB"/>
    <a:srgbClr val="DB3E38"/>
    <a:srgbClr val="C2E0C4"/>
    <a:srgbClr val="E8BBBB"/>
    <a:srgbClr val="3E3F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47474" autoAdjust="0"/>
  </p:normalViewPr>
  <p:slideViewPr>
    <p:cSldViewPr snapToGrid="0">
      <p:cViewPr varScale="1">
        <p:scale>
          <a:sx n="104" d="100"/>
          <a:sy n="104" d="100"/>
        </p:scale>
        <p:origin x="126" y="32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50F557-EC04-4C7E-91EB-BE43557E9AA9}"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ru-RU"/>
        </a:p>
      </dgm:t>
    </dgm:pt>
    <dgm:pt modelId="{87E8F7B2-2464-499D-A96D-6D7075D26BD2}">
      <dgm:prSet phldrT="[Текст]"/>
      <dgm:spPr/>
      <dgm:t>
        <a:bodyPr/>
        <a:lstStyle/>
        <a:p>
          <a:r>
            <a:rPr lang="en-US" dirty="0"/>
            <a:t>1 </a:t>
          </a:r>
        </a:p>
        <a:p>
          <a:r>
            <a:rPr lang="en-US" dirty="0"/>
            <a:t>Design</a:t>
          </a:r>
          <a:endParaRPr lang="ru-RU" dirty="0"/>
        </a:p>
      </dgm:t>
    </dgm:pt>
    <dgm:pt modelId="{6585E5C7-15AE-49EF-9641-D7BD132C54A6}" type="parTrans" cxnId="{E1B0A6C7-81F8-47F4-B7B8-C05138C154FD}">
      <dgm:prSet/>
      <dgm:spPr/>
      <dgm:t>
        <a:bodyPr/>
        <a:lstStyle/>
        <a:p>
          <a:endParaRPr lang="ru-RU"/>
        </a:p>
      </dgm:t>
    </dgm:pt>
    <dgm:pt modelId="{DFDCA90D-23AB-4B13-A86D-2DBD23DF91AC}" type="sibTrans" cxnId="{E1B0A6C7-81F8-47F4-B7B8-C05138C154FD}">
      <dgm:prSet/>
      <dgm:spPr/>
      <dgm:t>
        <a:bodyPr/>
        <a:lstStyle/>
        <a:p>
          <a:endParaRPr lang="ru-RU"/>
        </a:p>
      </dgm:t>
    </dgm:pt>
    <dgm:pt modelId="{6E344CFF-75AB-4977-995E-4CD7CB2B4659}">
      <dgm:prSet phldrT="[Текст]"/>
      <dgm:spPr/>
      <dgm:t>
        <a:bodyPr/>
        <a:lstStyle/>
        <a:p>
          <a:r>
            <a:rPr lang="en-US" dirty="0"/>
            <a:t>2</a:t>
          </a:r>
        </a:p>
        <a:p>
          <a:r>
            <a:rPr lang="en-US" dirty="0"/>
            <a:t>Create design system  in  the Figma based on original design materials</a:t>
          </a:r>
          <a:endParaRPr lang="ru-RU" dirty="0"/>
        </a:p>
      </dgm:t>
    </dgm:pt>
    <dgm:pt modelId="{9CEBDB36-BD80-4C46-95BF-D23C813423CB}" type="parTrans" cxnId="{7C13DC1E-153C-46AE-8CD6-C9091A8F4DFA}">
      <dgm:prSet/>
      <dgm:spPr/>
      <dgm:t>
        <a:bodyPr/>
        <a:lstStyle/>
        <a:p>
          <a:endParaRPr lang="ru-RU"/>
        </a:p>
      </dgm:t>
    </dgm:pt>
    <dgm:pt modelId="{5B962AA3-B461-42BA-90E3-A9584ED61E84}" type="sibTrans" cxnId="{7C13DC1E-153C-46AE-8CD6-C9091A8F4DFA}">
      <dgm:prSet/>
      <dgm:spPr/>
      <dgm:t>
        <a:bodyPr/>
        <a:lstStyle/>
        <a:p>
          <a:endParaRPr lang="ru-RU"/>
        </a:p>
      </dgm:t>
    </dgm:pt>
    <dgm:pt modelId="{91760F84-1F9B-4919-BE33-C56AF1A35021}">
      <dgm:prSet phldrT="[Текст]"/>
      <dgm:spPr/>
      <dgm:t>
        <a:bodyPr/>
        <a:lstStyle/>
        <a:p>
          <a:r>
            <a:rPr lang="en-US" dirty="0"/>
            <a:t>3</a:t>
          </a:r>
        </a:p>
        <a:p>
          <a:r>
            <a:rPr lang="en-US" dirty="0"/>
            <a:t>Web design. Html + </a:t>
          </a:r>
          <a:r>
            <a:rPr lang="en-US" dirty="0" err="1"/>
            <a:t>css</a:t>
          </a:r>
          <a:endParaRPr lang="ru-RU" dirty="0"/>
        </a:p>
      </dgm:t>
    </dgm:pt>
    <dgm:pt modelId="{32D32E6E-6D62-4188-9C23-0C43259695D0}" type="parTrans" cxnId="{B4FB029D-A50B-4E51-BADE-352329A3D2E3}">
      <dgm:prSet/>
      <dgm:spPr/>
      <dgm:t>
        <a:bodyPr/>
        <a:lstStyle/>
        <a:p>
          <a:endParaRPr lang="ru-RU"/>
        </a:p>
      </dgm:t>
    </dgm:pt>
    <dgm:pt modelId="{4A20B9DA-B65C-4566-8B10-CA544B579E71}" type="sibTrans" cxnId="{B4FB029D-A50B-4E51-BADE-352329A3D2E3}">
      <dgm:prSet/>
      <dgm:spPr/>
      <dgm:t>
        <a:bodyPr/>
        <a:lstStyle/>
        <a:p>
          <a:endParaRPr lang="ru-RU"/>
        </a:p>
      </dgm:t>
    </dgm:pt>
    <dgm:pt modelId="{61EB075B-473C-4893-992F-05FE5C81698D}">
      <dgm:prSet phldrT="[Текст]"/>
      <dgm:spPr/>
      <dgm:t>
        <a:bodyPr/>
        <a:lstStyle/>
        <a:p>
          <a:r>
            <a:rPr lang="en-US" dirty="0"/>
            <a:t>4</a:t>
          </a:r>
        </a:p>
        <a:p>
          <a:r>
            <a:rPr lang="en-US" dirty="0"/>
            <a:t>Web development</a:t>
          </a:r>
          <a:endParaRPr lang="ru-RU" dirty="0"/>
        </a:p>
      </dgm:t>
    </dgm:pt>
    <dgm:pt modelId="{81A3B664-44A0-438C-B206-B77EB80999A0}" type="parTrans" cxnId="{EA8D631F-AF8C-4AD3-96B7-8470FF76E692}">
      <dgm:prSet/>
      <dgm:spPr/>
      <dgm:t>
        <a:bodyPr/>
        <a:lstStyle/>
        <a:p>
          <a:endParaRPr lang="ru-RU"/>
        </a:p>
      </dgm:t>
    </dgm:pt>
    <dgm:pt modelId="{FA214CFE-4E6C-4301-A1FA-1ECA266E451B}" type="sibTrans" cxnId="{EA8D631F-AF8C-4AD3-96B7-8470FF76E692}">
      <dgm:prSet/>
      <dgm:spPr/>
      <dgm:t>
        <a:bodyPr/>
        <a:lstStyle/>
        <a:p>
          <a:endParaRPr lang="ru-RU"/>
        </a:p>
      </dgm:t>
    </dgm:pt>
    <dgm:pt modelId="{1F4FC46C-5711-41BF-B803-6542E374BA7E}">
      <dgm:prSet phldrT="[Текст]"/>
      <dgm:spPr/>
      <dgm:t>
        <a:bodyPr/>
        <a:lstStyle/>
        <a:p>
          <a:r>
            <a:rPr lang="en-US" dirty="0"/>
            <a:t>5</a:t>
          </a:r>
        </a:p>
        <a:p>
          <a:r>
            <a:rPr lang="en-US" dirty="0"/>
            <a:t>Testing</a:t>
          </a:r>
          <a:endParaRPr lang="ru-RU" dirty="0"/>
        </a:p>
      </dgm:t>
    </dgm:pt>
    <dgm:pt modelId="{8A8CAD60-D26E-42A0-9FE1-DD800CE0EF14}" type="parTrans" cxnId="{321CD221-E131-4278-B791-428E21722032}">
      <dgm:prSet/>
      <dgm:spPr/>
      <dgm:t>
        <a:bodyPr/>
        <a:lstStyle/>
        <a:p>
          <a:endParaRPr lang="ru-RU"/>
        </a:p>
      </dgm:t>
    </dgm:pt>
    <dgm:pt modelId="{7C90DE8C-5E4A-459E-96C2-FD1167966B59}" type="sibTrans" cxnId="{321CD221-E131-4278-B791-428E21722032}">
      <dgm:prSet/>
      <dgm:spPr/>
      <dgm:t>
        <a:bodyPr/>
        <a:lstStyle/>
        <a:p>
          <a:endParaRPr lang="ru-RU"/>
        </a:p>
      </dgm:t>
    </dgm:pt>
    <dgm:pt modelId="{23ECADAD-CF62-4C0A-9DD3-2938835AAAEC}" type="pres">
      <dgm:prSet presAssocID="{9D50F557-EC04-4C7E-91EB-BE43557E9AA9}" presName="cycle" presStyleCnt="0">
        <dgm:presLayoutVars>
          <dgm:dir/>
          <dgm:resizeHandles val="exact"/>
        </dgm:presLayoutVars>
      </dgm:prSet>
      <dgm:spPr/>
    </dgm:pt>
    <dgm:pt modelId="{576FDA8A-5021-4734-A6A8-728734B92186}" type="pres">
      <dgm:prSet presAssocID="{87E8F7B2-2464-499D-A96D-6D7075D26BD2}" presName="node" presStyleLbl="node1" presStyleIdx="0" presStyleCnt="5">
        <dgm:presLayoutVars>
          <dgm:bulletEnabled val="1"/>
        </dgm:presLayoutVars>
      </dgm:prSet>
      <dgm:spPr/>
    </dgm:pt>
    <dgm:pt modelId="{C2A87521-07A5-4161-AD88-874F90914855}" type="pres">
      <dgm:prSet presAssocID="{DFDCA90D-23AB-4B13-A86D-2DBD23DF91AC}" presName="sibTrans" presStyleLbl="sibTrans2D1" presStyleIdx="0" presStyleCnt="5"/>
      <dgm:spPr/>
    </dgm:pt>
    <dgm:pt modelId="{95B38F09-E06D-4BED-ACDF-E8AF99876DFD}" type="pres">
      <dgm:prSet presAssocID="{DFDCA90D-23AB-4B13-A86D-2DBD23DF91AC}" presName="connectorText" presStyleLbl="sibTrans2D1" presStyleIdx="0" presStyleCnt="5"/>
      <dgm:spPr/>
    </dgm:pt>
    <dgm:pt modelId="{5CE754CF-3DE2-4608-9951-E541D01DB304}" type="pres">
      <dgm:prSet presAssocID="{6E344CFF-75AB-4977-995E-4CD7CB2B4659}" presName="node" presStyleLbl="node1" presStyleIdx="1" presStyleCnt="5">
        <dgm:presLayoutVars>
          <dgm:bulletEnabled val="1"/>
        </dgm:presLayoutVars>
      </dgm:prSet>
      <dgm:spPr/>
    </dgm:pt>
    <dgm:pt modelId="{38BE942B-94E3-4551-8CB5-BC2E2CE92332}" type="pres">
      <dgm:prSet presAssocID="{5B962AA3-B461-42BA-90E3-A9584ED61E84}" presName="sibTrans" presStyleLbl="sibTrans2D1" presStyleIdx="1" presStyleCnt="5"/>
      <dgm:spPr/>
    </dgm:pt>
    <dgm:pt modelId="{E39B7C3E-E290-40E5-B9E0-7F85BC898A6C}" type="pres">
      <dgm:prSet presAssocID="{5B962AA3-B461-42BA-90E3-A9584ED61E84}" presName="connectorText" presStyleLbl="sibTrans2D1" presStyleIdx="1" presStyleCnt="5"/>
      <dgm:spPr/>
    </dgm:pt>
    <dgm:pt modelId="{C88DAE24-0B00-42A4-A28E-8F39DCE8B6CD}" type="pres">
      <dgm:prSet presAssocID="{91760F84-1F9B-4919-BE33-C56AF1A35021}" presName="node" presStyleLbl="node1" presStyleIdx="2" presStyleCnt="5">
        <dgm:presLayoutVars>
          <dgm:bulletEnabled val="1"/>
        </dgm:presLayoutVars>
      </dgm:prSet>
      <dgm:spPr/>
    </dgm:pt>
    <dgm:pt modelId="{9E478180-8E16-46AE-9D71-E8C32D2B514A}" type="pres">
      <dgm:prSet presAssocID="{4A20B9DA-B65C-4566-8B10-CA544B579E71}" presName="sibTrans" presStyleLbl="sibTrans2D1" presStyleIdx="2" presStyleCnt="5"/>
      <dgm:spPr/>
    </dgm:pt>
    <dgm:pt modelId="{FF72E4B4-F30E-4A8D-8CCB-BDE3DE2EF65F}" type="pres">
      <dgm:prSet presAssocID="{4A20B9DA-B65C-4566-8B10-CA544B579E71}" presName="connectorText" presStyleLbl="sibTrans2D1" presStyleIdx="2" presStyleCnt="5"/>
      <dgm:spPr/>
    </dgm:pt>
    <dgm:pt modelId="{108BC3C8-9ECD-433A-9C8C-3ECE8A8B13C2}" type="pres">
      <dgm:prSet presAssocID="{61EB075B-473C-4893-992F-05FE5C81698D}" presName="node" presStyleLbl="node1" presStyleIdx="3" presStyleCnt="5">
        <dgm:presLayoutVars>
          <dgm:bulletEnabled val="1"/>
        </dgm:presLayoutVars>
      </dgm:prSet>
      <dgm:spPr/>
    </dgm:pt>
    <dgm:pt modelId="{8F34CAB2-6702-4328-BA30-FB06D93D9163}" type="pres">
      <dgm:prSet presAssocID="{FA214CFE-4E6C-4301-A1FA-1ECA266E451B}" presName="sibTrans" presStyleLbl="sibTrans2D1" presStyleIdx="3" presStyleCnt="5"/>
      <dgm:spPr/>
    </dgm:pt>
    <dgm:pt modelId="{B44ED8C6-D3F9-4AF6-93E6-AF490DF3D3CB}" type="pres">
      <dgm:prSet presAssocID="{FA214CFE-4E6C-4301-A1FA-1ECA266E451B}" presName="connectorText" presStyleLbl="sibTrans2D1" presStyleIdx="3" presStyleCnt="5"/>
      <dgm:spPr/>
    </dgm:pt>
    <dgm:pt modelId="{D26468EF-E734-48B6-AA89-A80A5AA54598}" type="pres">
      <dgm:prSet presAssocID="{1F4FC46C-5711-41BF-B803-6542E374BA7E}" presName="node" presStyleLbl="node1" presStyleIdx="4" presStyleCnt="5">
        <dgm:presLayoutVars>
          <dgm:bulletEnabled val="1"/>
        </dgm:presLayoutVars>
      </dgm:prSet>
      <dgm:spPr/>
    </dgm:pt>
    <dgm:pt modelId="{475813CC-042F-4186-9D3A-BD9E9C8238CE}" type="pres">
      <dgm:prSet presAssocID="{7C90DE8C-5E4A-459E-96C2-FD1167966B59}" presName="sibTrans" presStyleLbl="sibTrans2D1" presStyleIdx="4" presStyleCnt="5"/>
      <dgm:spPr/>
    </dgm:pt>
    <dgm:pt modelId="{73078D58-4884-492C-8DB7-21BD61E5C6A4}" type="pres">
      <dgm:prSet presAssocID="{7C90DE8C-5E4A-459E-96C2-FD1167966B59}" presName="connectorText" presStyleLbl="sibTrans2D1" presStyleIdx="4" presStyleCnt="5"/>
      <dgm:spPr/>
    </dgm:pt>
  </dgm:ptLst>
  <dgm:cxnLst>
    <dgm:cxn modelId="{8FFBBA0B-7D3E-4301-A8BB-F60C6323495F}" type="presOf" srcId="{FA214CFE-4E6C-4301-A1FA-1ECA266E451B}" destId="{8F34CAB2-6702-4328-BA30-FB06D93D9163}" srcOrd="0" destOrd="0" presId="urn:microsoft.com/office/officeart/2005/8/layout/cycle2"/>
    <dgm:cxn modelId="{D8D17C13-F5F6-4363-8974-AD1A856A4126}" type="presOf" srcId="{DFDCA90D-23AB-4B13-A86D-2DBD23DF91AC}" destId="{95B38F09-E06D-4BED-ACDF-E8AF99876DFD}" srcOrd="1" destOrd="0" presId="urn:microsoft.com/office/officeart/2005/8/layout/cycle2"/>
    <dgm:cxn modelId="{7C13DC1E-153C-46AE-8CD6-C9091A8F4DFA}" srcId="{9D50F557-EC04-4C7E-91EB-BE43557E9AA9}" destId="{6E344CFF-75AB-4977-995E-4CD7CB2B4659}" srcOrd="1" destOrd="0" parTransId="{9CEBDB36-BD80-4C46-95BF-D23C813423CB}" sibTransId="{5B962AA3-B461-42BA-90E3-A9584ED61E84}"/>
    <dgm:cxn modelId="{EA8D631F-AF8C-4AD3-96B7-8470FF76E692}" srcId="{9D50F557-EC04-4C7E-91EB-BE43557E9AA9}" destId="{61EB075B-473C-4893-992F-05FE5C81698D}" srcOrd="3" destOrd="0" parTransId="{81A3B664-44A0-438C-B206-B77EB80999A0}" sibTransId="{FA214CFE-4E6C-4301-A1FA-1ECA266E451B}"/>
    <dgm:cxn modelId="{9F538A1F-D38D-4CE7-9029-16AA7D8EBFCE}" type="presOf" srcId="{FA214CFE-4E6C-4301-A1FA-1ECA266E451B}" destId="{B44ED8C6-D3F9-4AF6-93E6-AF490DF3D3CB}" srcOrd="1" destOrd="0" presId="urn:microsoft.com/office/officeart/2005/8/layout/cycle2"/>
    <dgm:cxn modelId="{321CD221-E131-4278-B791-428E21722032}" srcId="{9D50F557-EC04-4C7E-91EB-BE43557E9AA9}" destId="{1F4FC46C-5711-41BF-B803-6542E374BA7E}" srcOrd="4" destOrd="0" parTransId="{8A8CAD60-D26E-42A0-9FE1-DD800CE0EF14}" sibTransId="{7C90DE8C-5E4A-459E-96C2-FD1167966B59}"/>
    <dgm:cxn modelId="{593B5F37-5D27-470A-BC24-3D4660C3F6BA}" type="presOf" srcId="{5B962AA3-B461-42BA-90E3-A9584ED61E84}" destId="{E39B7C3E-E290-40E5-B9E0-7F85BC898A6C}" srcOrd="1" destOrd="0" presId="urn:microsoft.com/office/officeart/2005/8/layout/cycle2"/>
    <dgm:cxn modelId="{FE378066-997D-4EFE-9774-E1E9A49D2FE1}" type="presOf" srcId="{DFDCA90D-23AB-4B13-A86D-2DBD23DF91AC}" destId="{C2A87521-07A5-4161-AD88-874F90914855}" srcOrd="0" destOrd="0" presId="urn:microsoft.com/office/officeart/2005/8/layout/cycle2"/>
    <dgm:cxn modelId="{158F8A6C-D271-4C3F-A594-B0B5DFD07850}" type="presOf" srcId="{4A20B9DA-B65C-4566-8B10-CA544B579E71}" destId="{FF72E4B4-F30E-4A8D-8CCB-BDE3DE2EF65F}" srcOrd="1" destOrd="0" presId="urn:microsoft.com/office/officeart/2005/8/layout/cycle2"/>
    <dgm:cxn modelId="{CC8FBE78-E862-4041-A521-6FED2B0E3BE0}" type="presOf" srcId="{1F4FC46C-5711-41BF-B803-6542E374BA7E}" destId="{D26468EF-E734-48B6-AA89-A80A5AA54598}" srcOrd="0" destOrd="0" presId="urn:microsoft.com/office/officeart/2005/8/layout/cycle2"/>
    <dgm:cxn modelId="{72DF0780-E48C-44B6-A2D8-88780F736427}" type="presOf" srcId="{91760F84-1F9B-4919-BE33-C56AF1A35021}" destId="{C88DAE24-0B00-42A4-A28E-8F39DCE8B6CD}" srcOrd="0" destOrd="0" presId="urn:microsoft.com/office/officeart/2005/8/layout/cycle2"/>
    <dgm:cxn modelId="{B4FB029D-A50B-4E51-BADE-352329A3D2E3}" srcId="{9D50F557-EC04-4C7E-91EB-BE43557E9AA9}" destId="{91760F84-1F9B-4919-BE33-C56AF1A35021}" srcOrd="2" destOrd="0" parTransId="{32D32E6E-6D62-4188-9C23-0C43259695D0}" sibTransId="{4A20B9DA-B65C-4566-8B10-CA544B579E71}"/>
    <dgm:cxn modelId="{28A17BA6-AA86-4761-9170-A54E966D50A3}" type="presOf" srcId="{4A20B9DA-B65C-4566-8B10-CA544B579E71}" destId="{9E478180-8E16-46AE-9D71-E8C32D2B514A}" srcOrd="0" destOrd="0" presId="urn:microsoft.com/office/officeart/2005/8/layout/cycle2"/>
    <dgm:cxn modelId="{01758BAE-70A5-473A-86F1-F8BA64DECB5A}" type="presOf" srcId="{5B962AA3-B461-42BA-90E3-A9584ED61E84}" destId="{38BE942B-94E3-4551-8CB5-BC2E2CE92332}" srcOrd="0" destOrd="0" presId="urn:microsoft.com/office/officeart/2005/8/layout/cycle2"/>
    <dgm:cxn modelId="{E1B0A6C7-81F8-47F4-B7B8-C05138C154FD}" srcId="{9D50F557-EC04-4C7E-91EB-BE43557E9AA9}" destId="{87E8F7B2-2464-499D-A96D-6D7075D26BD2}" srcOrd="0" destOrd="0" parTransId="{6585E5C7-15AE-49EF-9641-D7BD132C54A6}" sibTransId="{DFDCA90D-23AB-4B13-A86D-2DBD23DF91AC}"/>
    <dgm:cxn modelId="{22C79CC9-9C98-4115-B604-E344B5693A14}" type="presOf" srcId="{6E344CFF-75AB-4977-995E-4CD7CB2B4659}" destId="{5CE754CF-3DE2-4608-9951-E541D01DB304}" srcOrd="0" destOrd="0" presId="urn:microsoft.com/office/officeart/2005/8/layout/cycle2"/>
    <dgm:cxn modelId="{98E26ECB-91CA-4887-AF99-A64F4C3FFA8E}" type="presOf" srcId="{7C90DE8C-5E4A-459E-96C2-FD1167966B59}" destId="{73078D58-4884-492C-8DB7-21BD61E5C6A4}" srcOrd="1" destOrd="0" presId="urn:microsoft.com/office/officeart/2005/8/layout/cycle2"/>
    <dgm:cxn modelId="{7A0291D4-21CD-437F-9410-E89ED31B32FF}" type="presOf" srcId="{7C90DE8C-5E4A-459E-96C2-FD1167966B59}" destId="{475813CC-042F-4186-9D3A-BD9E9C8238CE}" srcOrd="0" destOrd="0" presId="urn:microsoft.com/office/officeart/2005/8/layout/cycle2"/>
    <dgm:cxn modelId="{475785E7-36FA-4ED9-9BD8-32475F93F026}" type="presOf" srcId="{61EB075B-473C-4893-992F-05FE5C81698D}" destId="{108BC3C8-9ECD-433A-9C8C-3ECE8A8B13C2}" srcOrd="0" destOrd="0" presId="urn:microsoft.com/office/officeart/2005/8/layout/cycle2"/>
    <dgm:cxn modelId="{38C6B7F3-8719-4C37-A00C-3FD820193AC6}" type="presOf" srcId="{87E8F7B2-2464-499D-A96D-6D7075D26BD2}" destId="{576FDA8A-5021-4734-A6A8-728734B92186}" srcOrd="0" destOrd="0" presId="urn:microsoft.com/office/officeart/2005/8/layout/cycle2"/>
    <dgm:cxn modelId="{C86548F5-45BE-4590-9098-ADA7C656B198}" type="presOf" srcId="{9D50F557-EC04-4C7E-91EB-BE43557E9AA9}" destId="{23ECADAD-CF62-4C0A-9DD3-2938835AAAEC}" srcOrd="0" destOrd="0" presId="urn:microsoft.com/office/officeart/2005/8/layout/cycle2"/>
    <dgm:cxn modelId="{4DE78FF6-780F-48AC-BFF8-42B72650A65D}" type="presParOf" srcId="{23ECADAD-CF62-4C0A-9DD3-2938835AAAEC}" destId="{576FDA8A-5021-4734-A6A8-728734B92186}" srcOrd="0" destOrd="0" presId="urn:microsoft.com/office/officeart/2005/8/layout/cycle2"/>
    <dgm:cxn modelId="{FFB477C1-B139-4227-8F81-26E5A8454C64}" type="presParOf" srcId="{23ECADAD-CF62-4C0A-9DD3-2938835AAAEC}" destId="{C2A87521-07A5-4161-AD88-874F90914855}" srcOrd="1" destOrd="0" presId="urn:microsoft.com/office/officeart/2005/8/layout/cycle2"/>
    <dgm:cxn modelId="{6BAD899A-2599-4CFC-A32B-2F1B688F6201}" type="presParOf" srcId="{C2A87521-07A5-4161-AD88-874F90914855}" destId="{95B38F09-E06D-4BED-ACDF-E8AF99876DFD}" srcOrd="0" destOrd="0" presId="urn:microsoft.com/office/officeart/2005/8/layout/cycle2"/>
    <dgm:cxn modelId="{149C3F53-6D79-47AF-AADD-4767F617CF86}" type="presParOf" srcId="{23ECADAD-CF62-4C0A-9DD3-2938835AAAEC}" destId="{5CE754CF-3DE2-4608-9951-E541D01DB304}" srcOrd="2" destOrd="0" presId="urn:microsoft.com/office/officeart/2005/8/layout/cycle2"/>
    <dgm:cxn modelId="{942BDFCF-CF5D-4E39-960B-DBDF28E49DC8}" type="presParOf" srcId="{23ECADAD-CF62-4C0A-9DD3-2938835AAAEC}" destId="{38BE942B-94E3-4551-8CB5-BC2E2CE92332}" srcOrd="3" destOrd="0" presId="urn:microsoft.com/office/officeart/2005/8/layout/cycle2"/>
    <dgm:cxn modelId="{81096156-899E-4811-9321-1A584A6994D2}" type="presParOf" srcId="{38BE942B-94E3-4551-8CB5-BC2E2CE92332}" destId="{E39B7C3E-E290-40E5-B9E0-7F85BC898A6C}" srcOrd="0" destOrd="0" presId="urn:microsoft.com/office/officeart/2005/8/layout/cycle2"/>
    <dgm:cxn modelId="{9CC6CA07-56E5-4905-8739-5330DB7090BE}" type="presParOf" srcId="{23ECADAD-CF62-4C0A-9DD3-2938835AAAEC}" destId="{C88DAE24-0B00-42A4-A28E-8F39DCE8B6CD}" srcOrd="4" destOrd="0" presId="urn:microsoft.com/office/officeart/2005/8/layout/cycle2"/>
    <dgm:cxn modelId="{A0C01B30-52A9-49A6-B563-6C47AF48572A}" type="presParOf" srcId="{23ECADAD-CF62-4C0A-9DD3-2938835AAAEC}" destId="{9E478180-8E16-46AE-9D71-E8C32D2B514A}" srcOrd="5" destOrd="0" presId="urn:microsoft.com/office/officeart/2005/8/layout/cycle2"/>
    <dgm:cxn modelId="{7F74EDED-A01F-45DA-8816-2762E7F2ADA4}" type="presParOf" srcId="{9E478180-8E16-46AE-9D71-E8C32D2B514A}" destId="{FF72E4B4-F30E-4A8D-8CCB-BDE3DE2EF65F}" srcOrd="0" destOrd="0" presId="urn:microsoft.com/office/officeart/2005/8/layout/cycle2"/>
    <dgm:cxn modelId="{1A7E83A9-43AD-4541-B0A3-C18622B707E8}" type="presParOf" srcId="{23ECADAD-CF62-4C0A-9DD3-2938835AAAEC}" destId="{108BC3C8-9ECD-433A-9C8C-3ECE8A8B13C2}" srcOrd="6" destOrd="0" presId="urn:microsoft.com/office/officeart/2005/8/layout/cycle2"/>
    <dgm:cxn modelId="{078A27B2-2707-4A57-BAA9-D693D3F5DB97}" type="presParOf" srcId="{23ECADAD-CF62-4C0A-9DD3-2938835AAAEC}" destId="{8F34CAB2-6702-4328-BA30-FB06D93D9163}" srcOrd="7" destOrd="0" presId="urn:microsoft.com/office/officeart/2005/8/layout/cycle2"/>
    <dgm:cxn modelId="{029CCBC9-E1B9-4210-9658-2C7DC17561A8}" type="presParOf" srcId="{8F34CAB2-6702-4328-BA30-FB06D93D9163}" destId="{B44ED8C6-D3F9-4AF6-93E6-AF490DF3D3CB}" srcOrd="0" destOrd="0" presId="urn:microsoft.com/office/officeart/2005/8/layout/cycle2"/>
    <dgm:cxn modelId="{DE77AE64-F879-4564-A49D-F3865DA9F986}" type="presParOf" srcId="{23ECADAD-CF62-4C0A-9DD3-2938835AAAEC}" destId="{D26468EF-E734-48B6-AA89-A80A5AA54598}" srcOrd="8" destOrd="0" presId="urn:microsoft.com/office/officeart/2005/8/layout/cycle2"/>
    <dgm:cxn modelId="{4601E873-4867-4BF5-8FDE-BEBF1AE07F36}" type="presParOf" srcId="{23ECADAD-CF62-4C0A-9DD3-2938835AAAEC}" destId="{475813CC-042F-4186-9D3A-BD9E9C8238CE}" srcOrd="9" destOrd="0" presId="urn:microsoft.com/office/officeart/2005/8/layout/cycle2"/>
    <dgm:cxn modelId="{0624AB05-B3E2-4701-9A6C-2E43F1583D7C}" type="presParOf" srcId="{475813CC-042F-4186-9D3A-BD9E9C8238CE}" destId="{73078D58-4884-492C-8DB7-21BD61E5C6A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FDA8A-5021-4734-A6A8-728734B92186}">
      <dsp:nvSpPr>
        <dsp:cNvPr id="0" name=""/>
        <dsp:cNvSpPr/>
      </dsp:nvSpPr>
      <dsp:spPr>
        <a:xfrm>
          <a:off x="3246437" y="534"/>
          <a:ext cx="1635124" cy="163512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1 </a:t>
          </a:r>
        </a:p>
        <a:p>
          <a:pPr marL="0" lvl="0" indent="0" algn="ctr" defTabSz="533400">
            <a:lnSpc>
              <a:spcPct val="90000"/>
            </a:lnSpc>
            <a:spcBef>
              <a:spcPct val="0"/>
            </a:spcBef>
            <a:spcAft>
              <a:spcPct val="35000"/>
            </a:spcAft>
            <a:buNone/>
          </a:pPr>
          <a:r>
            <a:rPr lang="en-US" sz="1200" kern="1200" dirty="0"/>
            <a:t>Design</a:t>
          </a:r>
          <a:endParaRPr lang="ru-RU" sz="1200" kern="1200" dirty="0"/>
        </a:p>
      </dsp:txBody>
      <dsp:txXfrm>
        <a:off x="3485895" y="239992"/>
        <a:ext cx="1156208" cy="1156208"/>
      </dsp:txXfrm>
    </dsp:sp>
    <dsp:sp modelId="{C2A87521-07A5-4161-AD88-874F90914855}">
      <dsp:nvSpPr>
        <dsp:cNvPr id="0" name=""/>
        <dsp:cNvSpPr/>
      </dsp:nvSpPr>
      <dsp:spPr>
        <a:xfrm rot="2160000">
          <a:off x="4830234" y="1257302"/>
          <a:ext cx="436123" cy="55185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ru-RU" sz="1000" kern="1200"/>
        </a:p>
      </dsp:txBody>
      <dsp:txXfrm>
        <a:off x="4842728" y="1329221"/>
        <a:ext cx="305286" cy="331112"/>
      </dsp:txXfrm>
    </dsp:sp>
    <dsp:sp modelId="{5CE754CF-3DE2-4608-9951-E541D01DB304}">
      <dsp:nvSpPr>
        <dsp:cNvPr id="0" name=""/>
        <dsp:cNvSpPr/>
      </dsp:nvSpPr>
      <dsp:spPr>
        <a:xfrm>
          <a:off x="5235001" y="1445310"/>
          <a:ext cx="1635124" cy="163512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2</a:t>
          </a:r>
        </a:p>
        <a:p>
          <a:pPr marL="0" lvl="0" indent="0" algn="ctr" defTabSz="533400">
            <a:lnSpc>
              <a:spcPct val="90000"/>
            </a:lnSpc>
            <a:spcBef>
              <a:spcPct val="0"/>
            </a:spcBef>
            <a:spcAft>
              <a:spcPct val="35000"/>
            </a:spcAft>
            <a:buNone/>
          </a:pPr>
          <a:r>
            <a:rPr lang="en-US" sz="1200" kern="1200" dirty="0"/>
            <a:t>Create design system  in  the Figma based on original design materials</a:t>
          </a:r>
          <a:endParaRPr lang="ru-RU" sz="1200" kern="1200" dirty="0"/>
        </a:p>
      </dsp:txBody>
      <dsp:txXfrm>
        <a:off x="5474459" y="1684768"/>
        <a:ext cx="1156208" cy="1156208"/>
      </dsp:txXfrm>
    </dsp:sp>
    <dsp:sp modelId="{38BE942B-94E3-4551-8CB5-BC2E2CE92332}">
      <dsp:nvSpPr>
        <dsp:cNvPr id="0" name=""/>
        <dsp:cNvSpPr/>
      </dsp:nvSpPr>
      <dsp:spPr>
        <a:xfrm rot="6480000">
          <a:off x="5458534" y="3144055"/>
          <a:ext cx="436123" cy="55185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ru-RU" sz="1000" kern="1200"/>
        </a:p>
      </dsp:txBody>
      <dsp:txXfrm rot="10800000">
        <a:off x="5544168" y="3192209"/>
        <a:ext cx="305286" cy="331112"/>
      </dsp:txXfrm>
    </dsp:sp>
    <dsp:sp modelId="{C88DAE24-0B00-42A4-A28E-8F39DCE8B6CD}">
      <dsp:nvSpPr>
        <dsp:cNvPr id="0" name=""/>
        <dsp:cNvSpPr/>
      </dsp:nvSpPr>
      <dsp:spPr>
        <a:xfrm>
          <a:off x="4475437" y="3783007"/>
          <a:ext cx="1635124" cy="1635124"/>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3</a:t>
          </a:r>
        </a:p>
        <a:p>
          <a:pPr marL="0" lvl="0" indent="0" algn="ctr" defTabSz="533400">
            <a:lnSpc>
              <a:spcPct val="90000"/>
            </a:lnSpc>
            <a:spcBef>
              <a:spcPct val="0"/>
            </a:spcBef>
            <a:spcAft>
              <a:spcPct val="35000"/>
            </a:spcAft>
            <a:buNone/>
          </a:pPr>
          <a:r>
            <a:rPr lang="en-US" sz="1200" kern="1200" dirty="0"/>
            <a:t>Web design. Html + </a:t>
          </a:r>
          <a:r>
            <a:rPr lang="en-US" sz="1200" kern="1200" dirty="0" err="1"/>
            <a:t>css</a:t>
          </a:r>
          <a:endParaRPr lang="ru-RU" sz="1200" kern="1200" dirty="0"/>
        </a:p>
      </dsp:txBody>
      <dsp:txXfrm>
        <a:off x="4714895" y="4022465"/>
        <a:ext cx="1156208" cy="1156208"/>
      </dsp:txXfrm>
    </dsp:sp>
    <dsp:sp modelId="{9E478180-8E16-46AE-9D71-E8C32D2B514A}">
      <dsp:nvSpPr>
        <dsp:cNvPr id="0" name=""/>
        <dsp:cNvSpPr/>
      </dsp:nvSpPr>
      <dsp:spPr>
        <a:xfrm rot="10800000">
          <a:off x="3858281" y="4324642"/>
          <a:ext cx="436123" cy="55185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ru-RU" sz="1000" kern="1200"/>
        </a:p>
      </dsp:txBody>
      <dsp:txXfrm rot="10800000">
        <a:off x="3989118" y="4435013"/>
        <a:ext cx="305286" cy="331112"/>
      </dsp:txXfrm>
    </dsp:sp>
    <dsp:sp modelId="{108BC3C8-9ECD-433A-9C8C-3ECE8A8B13C2}">
      <dsp:nvSpPr>
        <dsp:cNvPr id="0" name=""/>
        <dsp:cNvSpPr/>
      </dsp:nvSpPr>
      <dsp:spPr>
        <a:xfrm>
          <a:off x="2017437" y="3783007"/>
          <a:ext cx="1635124" cy="163512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4</a:t>
          </a:r>
        </a:p>
        <a:p>
          <a:pPr marL="0" lvl="0" indent="0" algn="ctr" defTabSz="533400">
            <a:lnSpc>
              <a:spcPct val="90000"/>
            </a:lnSpc>
            <a:spcBef>
              <a:spcPct val="0"/>
            </a:spcBef>
            <a:spcAft>
              <a:spcPct val="35000"/>
            </a:spcAft>
            <a:buNone/>
          </a:pPr>
          <a:r>
            <a:rPr lang="en-US" sz="1200" kern="1200" dirty="0"/>
            <a:t>Web development</a:t>
          </a:r>
          <a:endParaRPr lang="ru-RU" sz="1200" kern="1200" dirty="0"/>
        </a:p>
      </dsp:txBody>
      <dsp:txXfrm>
        <a:off x="2256895" y="4022465"/>
        <a:ext cx="1156208" cy="1156208"/>
      </dsp:txXfrm>
    </dsp:sp>
    <dsp:sp modelId="{8F34CAB2-6702-4328-BA30-FB06D93D9163}">
      <dsp:nvSpPr>
        <dsp:cNvPr id="0" name=""/>
        <dsp:cNvSpPr/>
      </dsp:nvSpPr>
      <dsp:spPr>
        <a:xfrm rot="15120000">
          <a:off x="2240970" y="3167533"/>
          <a:ext cx="436123" cy="55185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ru-RU" sz="1000" kern="1200"/>
        </a:p>
      </dsp:txBody>
      <dsp:txXfrm rot="10800000">
        <a:off x="2326604" y="3340121"/>
        <a:ext cx="305286" cy="331112"/>
      </dsp:txXfrm>
    </dsp:sp>
    <dsp:sp modelId="{D26468EF-E734-48B6-AA89-A80A5AA54598}">
      <dsp:nvSpPr>
        <dsp:cNvPr id="0" name=""/>
        <dsp:cNvSpPr/>
      </dsp:nvSpPr>
      <dsp:spPr>
        <a:xfrm>
          <a:off x="1257873" y="1445310"/>
          <a:ext cx="1635124" cy="163512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5</a:t>
          </a:r>
        </a:p>
        <a:p>
          <a:pPr marL="0" lvl="0" indent="0" algn="ctr" defTabSz="533400">
            <a:lnSpc>
              <a:spcPct val="90000"/>
            </a:lnSpc>
            <a:spcBef>
              <a:spcPct val="0"/>
            </a:spcBef>
            <a:spcAft>
              <a:spcPct val="35000"/>
            </a:spcAft>
            <a:buNone/>
          </a:pPr>
          <a:r>
            <a:rPr lang="en-US" sz="1200" kern="1200" dirty="0"/>
            <a:t>Testing</a:t>
          </a:r>
          <a:endParaRPr lang="ru-RU" sz="1200" kern="1200" dirty="0"/>
        </a:p>
      </dsp:txBody>
      <dsp:txXfrm>
        <a:off x="1497331" y="1684768"/>
        <a:ext cx="1156208" cy="1156208"/>
      </dsp:txXfrm>
    </dsp:sp>
    <dsp:sp modelId="{475813CC-042F-4186-9D3A-BD9E9C8238CE}">
      <dsp:nvSpPr>
        <dsp:cNvPr id="0" name=""/>
        <dsp:cNvSpPr/>
      </dsp:nvSpPr>
      <dsp:spPr>
        <a:xfrm rot="19440000">
          <a:off x="2841670" y="1271812"/>
          <a:ext cx="436123" cy="551854"/>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ru-RU" sz="1000" kern="1200"/>
        </a:p>
      </dsp:txBody>
      <dsp:txXfrm>
        <a:off x="2854164" y="1420635"/>
        <a:ext cx="305286" cy="33111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981A7C01-7FA8-4547-BEC3-A9C371A2DF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a:extLst>
              <a:ext uri="{FF2B5EF4-FFF2-40B4-BE49-F238E27FC236}">
                <a16:creationId xmlns:a16="http://schemas.microsoft.com/office/drawing/2014/main" id="{1687A852-8C24-4462-9BDD-8C4BBC9F1D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AC818A-6D84-4345-9C7D-F7F41A1E3B4D}" type="datetimeFigureOut">
              <a:rPr lang="en-US" smtClean="0"/>
              <a:t>5/27/2021</a:t>
            </a:fld>
            <a:endParaRPr lang="en-US"/>
          </a:p>
        </p:txBody>
      </p:sp>
      <p:sp>
        <p:nvSpPr>
          <p:cNvPr id="4" name="Tijdelijke aanduiding voor voettekst 3">
            <a:extLst>
              <a:ext uri="{FF2B5EF4-FFF2-40B4-BE49-F238E27FC236}">
                <a16:creationId xmlns:a16="http://schemas.microsoft.com/office/drawing/2014/main" id="{78AA5EDE-F683-43FB-97ED-4FDA7BAF39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Tijdelijke aanduiding voor dianummer 4">
            <a:extLst>
              <a:ext uri="{FF2B5EF4-FFF2-40B4-BE49-F238E27FC236}">
                <a16:creationId xmlns:a16="http://schemas.microsoft.com/office/drawing/2014/main" id="{0FD37A6F-0F74-4982-AEE3-D419827011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088EA-908C-44CB-A99B-653A6CA46029}" type="slidenum">
              <a:rPr lang="en-US" smtClean="0"/>
              <a:t>‹#›</a:t>
            </a:fld>
            <a:endParaRPr lang="en-US"/>
          </a:p>
        </p:txBody>
      </p:sp>
    </p:spTree>
    <p:extLst>
      <p:ext uri="{BB962C8B-B14F-4D97-AF65-F5344CB8AC3E}">
        <p14:creationId xmlns:p14="http://schemas.microsoft.com/office/powerpoint/2010/main" val="20340034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7C102-F77D-4A0B-9155-FD37EC5D80E4}" type="datetimeFigureOut">
              <a:rPr lang="en-US" smtClean="0"/>
              <a:t>5/27/2021</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7C2FB-AD39-4080-9542-276C438104FC}" type="slidenum">
              <a:rPr lang="en-US" smtClean="0"/>
              <a:t>‹#›</a:t>
            </a:fld>
            <a:endParaRPr lang="en-US"/>
          </a:p>
        </p:txBody>
      </p:sp>
    </p:spTree>
    <p:extLst>
      <p:ext uri="{BB962C8B-B14F-4D97-AF65-F5344CB8AC3E}">
        <p14:creationId xmlns:p14="http://schemas.microsoft.com/office/powerpoint/2010/main" val="1817804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a:p>
            <a:r>
              <a:rPr lang="en-US" dirty="0"/>
              <a:t>Good afternoon and thank you all for coming. I very glad to see you again, because more than two months have passed since our last meeting.</a:t>
            </a:r>
          </a:p>
          <a:p>
            <a:endParaRPr lang="en-US" dirty="0"/>
          </a:p>
          <a:p>
            <a:r>
              <a:rPr lang="en-US" dirty="0"/>
              <a:t>Do you mind if I record this meeting?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I start I want to say that you to feel free to ask me a question during the presentation, I will happy to answer. If I won’t I’ll write them down and get back to you with answers.</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I’ve arranged this meeting by Sander’s request, he asked me to tell more about our ODT theme project and I’m going to give you  introduction to the ODT theme by this presentation.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count to your opinion and your feedback, it will be helpful  us to correct our plans and future directions to satisfy met your partners needs as platform vendor complain in our products.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know that you are not happy of using the current storefront and the default themes due to outdated WEB development technologies that are used in out default themes. You are searching for something else that  based on modern Web development technologies and reduce your development cost and time to market for  your solutions.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problem of low productivity of frontend development is also actual  for us, because our solution teams also faced with such problems.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from our side make some steps towards to direction of simplify and reduce cost the frontend development.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of all couple of week ago we released the first version of </a:t>
            </a:r>
            <a:r>
              <a:rPr lang="en-US" dirty="0" err="1"/>
              <a:t>xAPI</a:t>
            </a:r>
            <a:r>
              <a:rPr lang="en-US" dirty="0"/>
              <a:t> we will prepare a webinar for partners that will be fully devoted to this subject.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ODT theme that I’m going to presenting today, was also designed as a starter theme that in should solve those problems with frontend code reusability  and  development productivity.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do other activities </a:t>
            </a:r>
            <a:r>
              <a:rPr lang="en-US" dirty="0" err="1"/>
              <a:t>e.g</a:t>
            </a:r>
            <a:r>
              <a:rPr lang="en-US" dirty="0"/>
              <a:t> launch integration the </a:t>
            </a:r>
            <a:r>
              <a:rPr lang="en-US" dirty="0" err="1"/>
              <a:t>xAPI</a:t>
            </a:r>
            <a:r>
              <a:rPr lang="en-US" dirty="0"/>
              <a:t> into our storefront and themes, along with negotiating with </a:t>
            </a:r>
            <a:r>
              <a:rPr lang="en-US" dirty="0" err="1"/>
              <a:t>Divante</a:t>
            </a:r>
            <a:r>
              <a:rPr lang="en-US" dirty="0"/>
              <a:t> company who is vendor of Vue Storefront to make together integration with </a:t>
            </a:r>
            <a:r>
              <a:rPr lang="en-US" dirty="0" err="1"/>
              <a:t>xAPI</a:t>
            </a:r>
            <a:r>
              <a:rPr lang="en-US" dirty="0"/>
              <a:t>.</a:t>
            </a:r>
          </a:p>
          <a:p>
            <a:r>
              <a:rPr lang="en-US" dirty="0"/>
              <a:t>I’ve devoted a one part of this presentation where I am going to tell you more about these activities.</a:t>
            </a:r>
          </a:p>
          <a:p>
            <a:endParaRPr lang="en-US" dirty="0"/>
          </a:p>
          <a:p>
            <a:endParaRPr lang="en-US" dirty="0"/>
          </a:p>
          <a:p>
            <a:r>
              <a:rPr lang="en-US" dirty="0"/>
              <a:t>And I really look forward to your suggestions</a:t>
            </a:r>
            <a:endParaRPr lang="ru-RU" dirty="0"/>
          </a:p>
        </p:txBody>
      </p:sp>
      <p:sp>
        <p:nvSpPr>
          <p:cNvPr id="4" name="Номер слайда 3"/>
          <p:cNvSpPr>
            <a:spLocks noGrp="1"/>
          </p:cNvSpPr>
          <p:nvPr>
            <p:ph type="sldNum" sz="quarter" idx="5"/>
          </p:nvPr>
        </p:nvSpPr>
        <p:spPr/>
        <p:txBody>
          <a:bodyPr/>
          <a:lstStyle/>
          <a:p>
            <a:fld id="{8217C2FB-AD39-4080-9542-276C438104FC}" type="slidenum">
              <a:rPr lang="en-US" smtClean="0"/>
              <a:t>1</a:t>
            </a:fld>
            <a:endParaRPr lang="en-US"/>
          </a:p>
        </p:txBody>
      </p:sp>
    </p:spTree>
    <p:extLst>
      <p:ext uri="{BB962C8B-B14F-4D97-AF65-F5344CB8AC3E}">
        <p14:creationId xmlns:p14="http://schemas.microsoft.com/office/powerpoint/2010/main" val="2442623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217C2FB-AD39-4080-9542-276C438104FC}" type="slidenum">
              <a:rPr lang="en-US" smtClean="0"/>
              <a:t>26</a:t>
            </a:fld>
            <a:endParaRPr lang="en-US"/>
          </a:p>
        </p:txBody>
      </p:sp>
    </p:spTree>
    <p:extLst>
      <p:ext uri="{BB962C8B-B14F-4D97-AF65-F5344CB8AC3E}">
        <p14:creationId xmlns:p14="http://schemas.microsoft.com/office/powerpoint/2010/main" val="2498257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5"/>
          </p:nvPr>
        </p:nvSpPr>
        <p:spPr/>
        <p:txBody>
          <a:bodyPr/>
          <a:lstStyle/>
          <a:p>
            <a:fld id="{8217C2FB-AD39-4080-9542-276C438104FC}" type="slidenum">
              <a:rPr lang="en-US" smtClean="0"/>
              <a:t>27</a:t>
            </a:fld>
            <a:endParaRPr lang="en-US"/>
          </a:p>
        </p:txBody>
      </p:sp>
    </p:spTree>
    <p:extLst>
      <p:ext uri="{BB962C8B-B14F-4D97-AF65-F5344CB8AC3E}">
        <p14:creationId xmlns:p14="http://schemas.microsoft.com/office/powerpoint/2010/main" val="2372315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Ну в первую очередь мы не хотим отказываться от всех возможностей  которые предоставляет  </a:t>
            </a:r>
            <a:r>
              <a:rPr lang="en-US" dirty="0"/>
              <a:t>ASP.NET Core </a:t>
            </a:r>
            <a:r>
              <a:rPr lang="ru-RU" dirty="0"/>
              <a:t>для серверной </a:t>
            </a:r>
            <a:r>
              <a:rPr lang="en-US" dirty="0"/>
              <a:t>web </a:t>
            </a:r>
            <a:r>
              <a:rPr lang="ru-RU" dirty="0"/>
              <a:t>разработки,  ребята из </a:t>
            </a:r>
            <a:r>
              <a:rPr lang="en-US" dirty="0"/>
              <a:t>MS </a:t>
            </a:r>
            <a:r>
              <a:rPr lang="ru-RU" dirty="0"/>
              <a:t>проделали огромную работу для того чтобы сделать из нового </a:t>
            </a:r>
            <a:r>
              <a:rPr lang="en-US" dirty="0"/>
              <a:t>ASP.NET Core </a:t>
            </a:r>
            <a:r>
              <a:rPr lang="ru-RU" dirty="0"/>
              <a:t>отличный </a:t>
            </a:r>
            <a:r>
              <a:rPr lang="en-US" dirty="0"/>
              <a:t>framework </a:t>
            </a:r>
            <a:r>
              <a:rPr lang="ru-RU" dirty="0"/>
              <a:t>для работы с </a:t>
            </a:r>
            <a:r>
              <a:rPr lang="en-US" dirty="0"/>
              <a:t>WEB </a:t>
            </a:r>
            <a:r>
              <a:rPr lang="ru-RU" dirty="0"/>
              <a:t>приложениями, и мы объективно не хотели бы игнорировать все те наработки с которыми мы уже привыкли и умеем работать. </a:t>
            </a:r>
          </a:p>
          <a:p>
            <a:endParaRPr lang="ru-RU" dirty="0"/>
          </a:p>
          <a:p>
            <a:r>
              <a:rPr lang="ru-RU" dirty="0"/>
              <a:t>На этом слайде перечислены все ключевые возможности текущего </a:t>
            </a:r>
            <a:r>
              <a:rPr lang="ru-RU" dirty="0" err="1"/>
              <a:t>сторфронта</a:t>
            </a:r>
            <a:r>
              <a:rPr lang="ru-RU" dirty="0"/>
              <a:t>, которые пришлось бы делать с нуля если бы мы использовали чистое </a:t>
            </a:r>
            <a:r>
              <a:rPr lang="en-US" dirty="0"/>
              <a:t>SPA </a:t>
            </a:r>
            <a:r>
              <a:rPr lang="ru-RU" dirty="0"/>
              <a:t>приложение на изоморфном Фреймворке таких как   </a:t>
            </a:r>
            <a:r>
              <a:rPr lang="en-US" dirty="0"/>
              <a:t>Angular, </a:t>
            </a:r>
            <a:r>
              <a:rPr lang="ru-RU" dirty="0"/>
              <a:t>или </a:t>
            </a:r>
            <a:r>
              <a:rPr lang="en-US" dirty="0"/>
              <a:t>Next </a:t>
            </a:r>
            <a:r>
              <a:rPr lang="ru-RU" dirty="0"/>
              <a:t>с поддержкой </a:t>
            </a:r>
            <a:r>
              <a:rPr lang="en-US" dirty="0"/>
              <a:t>SSR.</a:t>
            </a:r>
            <a:r>
              <a:rPr lang="ru-RU" dirty="0"/>
              <a:t> Мы уде сталкивались несколько раз на наших проектах, когда команда принимала решение делать чистое </a:t>
            </a:r>
            <a:r>
              <a:rPr lang="en-US" dirty="0"/>
              <a:t>SPA </a:t>
            </a:r>
            <a:r>
              <a:rPr lang="ru-RU" dirty="0"/>
              <a:t>и потом тратила огромное количество времени на реализацию </a:t>
            </a:r>
            <a:r>
              <a:rPr lang="en-US" dirty="0"/>
              <a:t>JWT </a:t>
            </a:r>
            <a:r>
              <a:rPr lang="ru-RU" dirty="0"/>
              <a:t>авторизации или </a:t>
            </a:r>
            <a:r>
              <a:rPr lang="en-US" dirty="0"/>
              <a:t>SLUG routing </a:t>
            </a:r>
            <a:r>
              <a:rPr lang="ru-RU" dirty="0"/>
              <a:t>и </a:t>
            </a:r>
            <a:r>
              <a:rPr lang="ru-RU" dirty="0" err="1"/>
              <a:t>пр</a:t>
            </a:r>
            <a:r>
              <a:rPr lang="ru-RU" dirty="0"/>
              <a:t> вещей.</a:t>
            </a:r>
            <a:endParaRPr lang="en-US" dirty="0"/>
          </a:p>
          <a:p>
            <a:endParaRPr lang="en-US" dirty="0"/>
          </a:p>
          <a:p>
            <a:r>
              <a:rPr lang="ru-RU" dirty="0"/>
              <a:t>При этом вас совсем необязательно опять делать всю тему на </a:t>
            </a:r>
            <a:r>
              <a:rPr lang="en-US" dirty="0"/>
              <a:t>LIQUID. </a:t>
            </a:r>
            <a:r>
              <a:rPr lang="ru-RU" dirty="0"/>
              <a:t>Я вообще бы посоветовал ограничиться только страницами связанными с аутентификацией и регистрацией, страницей навигации по продуктам, страницей продукта именно теми что важны для </a:t>
            </a:r>
            <a:r>
              <a:rPr lang="en-US" dirty="0"/>
              <a:t>SEO</a:t>
            </a:r>
            <a:r>
              <a:rPr lang="ru-RU" dirty="0"/>
              <a:t>, ну понятно что </a:t>
            </a:r>
            <a:r>
              <a:rPr lang="ru-RU" dirty="0" err="1"/>
              <a:t>посадочнми</a:t>
            </a:r>
            <a:r>
              <a:rPr lang="ru-RU" dirty="0"/>
              <a:t> страницами и страницами со статическим контентом и все остальное делать чистыми </a:t>
            </a:r>
            <a:r>
              <a:rPr lang="en-US" dirty="0" err="1"/>
              <a:t>vue</a:t>
            </a:r>
            <a:r>
              <a:rPr lang="en-US" dirty="0"/>
              <a:t> </a:t>
            </a:r>
            <a:r>
              <a:rPr lang="ru-RU" dirty="0"/>
              <a:t>приложениями.</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 Я в конце презентации расскажу о наших планах по изменениям с новым сервисом </a:t>
            </a:r>
            <a:r>
              <a:rPr lang="en-US" dirty="0" err="1"/>
              <a:t>xAPI</a:t>
            </a:r>
            <a:r>
              <a:rPr lang="ru-RU" dirty="0"/>
              <a:t> и как мы собираемся его интегрировать в текущий </a:t>
            </a:r>
            <a:r>
              <a:rPr lang="ru-RU" dirty="0" err="1"/>
              <a:t>сторфронт</a:t>
            </a:r>
            <a:r>
              <a:rPr lang="ru-RU" dirty="0"/>
              <a:t>.</a:t>
            </a:r>
          </a:p>
          <a:p>
            <a:endParaRPr lang="ru-RU" dirty="0"/>
          </a:p>
          <a:p>
            <a:endParaRPr lang="ru-RU" dirty="0"/>
          </a:p>
          <a:p>
            <a:r>
              <a:rPr lang="ru-RU" dirty="0"/>
              <a:t> </a:t>
            </a:r>
          </a:p>
        </p:txBody>
      </p:sp>
      <p:sp>
        <p:nvSpPr>
          <p:cNvPr id="4" name="Номер слайда 3"/>
          <p:cNvSpPr>
            <a:spLocks noGrp="1"/>
          </p:cNvSpPr>
          <p:nvPr>
            <p:ph type="sldNum" sz="quarter" idx="5"/>
          </p:nvPr>
        </p:nvSpPr>
        <p:spPr/>
        <p:txBody>
          <a:bodyPr/>
          <a:lstStyle/>
          <a:p>
            <a:fld id="{8217C2FB-AD39-4080-9542-276C438104FC}" type="slidenum">
              <a:rPr lang="en-US" smtClean="0"/>
              <a:t>29</a:t>
            </a:fld>
            <a:endParaRPr lang="en-US"/>
          </a:p>
        </p:txBody>
      </p:sp>
    </p:spTree>
    <p:extLst>
      <p:ext uri="{BB962C8B-B14F-4D97-AF65-F5344CB8AC3E}">
        <p14:creationId xmlns:p14="http://schemas.microsoft.com/office/powerpoint/2010/main" val="4280493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5"/>
          </p:nvPr>
        </p:nvSpPr>
        <p:spPr/>
        <p:txBody>
          <a:bodyPr/>
          <a:lstStyle/>
          <a:p>
            <a:fld id="{8217C2FB-AD39-4080-9542-276C438104FC}" type="slidenum">
              <a:rPr lang="en-US" smtClean="0"/>
              <a:t>2</a:t>
            </a:fld>
            <a:endParaRPr lang="en-US"/>
          </a:p>
        </p:txBody>
      </p:sp>
    </p:spTree>
    <p:extLst>
      <p:ext uri="{BB962C8B-B14F-4D97-AF65-F5344CB8AC3E}">
        <p14:creationId xmlns:p14="http://schemas.microsoft.com/office/powerpoint/2010/main" val="397204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Ну в первую очередь мы не хотим отказываться от всех возможностей  которые предоставляет  </a:t>
            </a:r>
            <a:r>
              <a:rPr lang="en-US" dirty="0"/>
              <a:t>ASP.NET Core </a:t>
            </a:r>
            <a:r>
              <a:rPr lang="ru-RU" dirty="0"/>
              <a:t>для серверной </a:t>
            </a:r>
            <a:r>
              <a:rPr lang="en-US" dirty="0"/>
              <a:t>web </a:t>
            </a:r>
            <a:r>
              <a:rPr lang="ru-RU" dirty="0"/>
              <a:t>разработки,  ребята из </a:t>
            </a:r>
            <a:r>
              <a:rPr lang="en-US" dirty="0"/>
              <a:t>MS </a:t>
            </a:r>
            <a:r>
              <a:rPr lang="ru-RU" dirty="0"/>
              <a:t>проделали огромную работу для того чтобы сделать из нового </a:t>
            </a:r>
            <a:r>
              <a:rPr lang="en-US" dirty="0"/>
              <a:t>ASP.NET Core </a:t>
            </a:r>
            <a:r>
              <a:rPr lang="ru-RU" dirty="0"/>
              <a:t>отличный </a:t>
            </a:r>
            <a:r>
              <a:rPr lang="en-US" dirty="0"/>
              <a:t>framework </a:t>
            </a:r>
            <a:r>
              <a:rPr lang="ru-RU" dirty="0"/>
              <a:t>для работы с </a:t>
            </a:r>
            <a:r>
              <a:rPr lang="en-US" dirty="0"/>
              <a:t>WEB </a:t>
            </a:r>
            <a:r>
              <a:rPr lang="ru-RU" dirty="0"/>
              <a:t>приложениями, и мы объективно не хотели бы игнорировать все те наработки с которыми мы уже привыкли и умеем работать. </a:t>
            </a:r>
          </a:p>
          <a:p>
            <a:endParaRPr lang="ru-RU" dirty="0"/>
          </a:p>
          <a:p>
            <a:r>
              <a:rPr lang="ru-RU" dirty="0"/>
              <a:t>На этом слайде перечислены все ключевые возможности текущего </a:t>
            </a:r>
            <a:r>
              <a:rPr lang="ru-RU" dirty="0" err="1"/>
              <a:t>сторфронта</a:t>
            </a:r>
            <a:r>
              <a:rPr lang="ru-RU" dirty="0"/>
              <a:t>, которые пришлось бы делать с нуля если бы мы использовали чистое </a:t>
            </a:r>
            <a:r>
              <a:rPr lang="en-US" dirty="0"/>
              <a:t>SPA </a:t>
            </a:r>
            <a:r>
              <a:rPr lang="ru-RU" dirty="0"/>
              <a:t>приложение на изоморфном Фреймворке таких как   </a:t>
            </a:r>
            <a:r>
              <a:rPr lang="en-US" dirty="0"/>
              <a:t>Angular, </a:t>
            </a:r>
            <a:r>
              <a:rPr lang="ru-RU" dirty="0"/>
              <a:t>или </a:t>
            </a:r>
            <a:r>
              <a:rPr lang="en-US" dirty="0"/>
              <a:t>Next </a:t>
            </a:r>
            <a:r>
              <a:rPr lang="ru-RU" dirty="0"/>
              <a:t>с поддержкой </a:t>
            </a:r>
            <a:r>
              <a:rPr lang="en-US" dirty="0"/>
              <a:t>SSR.</a:t>
            </a:r>
            <a:r>
              <a:rPr lang="ru-RU" dirty="0"/>
              <a:t> Мы уде сталкивались несколько раз на наших проектах, когда команда принимала решение делать чистое </a:t>
            </a:r>
            <a:r>
              <a:rPr lang="en-US" dirty="0"/>
              <a:t>SPA </a:t>
            </a:r>
            <a:r>
              <a:rPr lang="ru-RU" dirty="0"/>
              <a:t>и потом тратила огромное количество времени на реализацию </a:t>
            </a:r>
            <a:r>
              <a:rPr lang="en-US" dirty="0"/>
              <a:t>JWT </a:t>
            </a:r>
            <a:r>
              <a:rPr lang="ru-RU" dirty="0"/>
              <a:t>авторизации или </a:t>
            </a:r>
            <a:r>
              <a:rPr lang="en-US" dirty="0"/>
              <a:t>SLUG routing </a:t>
            </a:r>
            <a:r>
              <a:rPr lang="ru-RU" dirty="0"/>
              <a:t>и </a:t>
            </a:r>
            <a:r>
              <a:rPr lang="ru-RU" dirty="0" err="1"/>
              <a:t>пр</a:t>
            </a:r>
            <a:r>
              <a:rPr lang="ru-RU" dirty="0"/>
              <a:t> вещей.</a:t>
            </a:r>
            <a:endParaRPr lang="en-US" dirty="0"/>
          </a:p>
          <a:p>
            <a:endParaRPr lang="en-US" dirty="0"/>
          </a:p>
          <a:p>
            <a:r>
              <a:rPr lang="ru-RU" dirty="0"/>
              <a:t>При этом вас совсем необязательно опять делать всю тему на </a:t>
            </a:r>
            <a:r>
              <a:rPr lang="en-US" dirty="0"/>
              <a:t>LIQUID. </a:t>
            </a:r>
            <a:r>
              <a:rPr lang="ru-RU" dirty="0"/>
              <a:t>Я вообще бы посоветовал ограничиться только страницами связанными с аутентификацией и регистрацией, страницей навигации по продуктам, страницей продукта именно теми что важны для </a:t>
            </a:r>
            <a:r>
              <a:rPr lang="en-US" dirty="0"/>
              <a:t>SEO</a:t>
            </a:r>
            <a:r>
              <a:rPr lang="ru-RU" dirty="0"/>
              <a:t>, ну понятно что </a:t>
            </a:r>
            <a:r>
              <a:rPr lang="ru-RU" dirty="0" err="1"/>
              <a:t>посадочнми</a:t>
            </a:r>
            <a:r>
              <a:rPr lang="ru-RU" dirty="0"/>
              <a:t> страницами и страницами со статическим контентом и все остальное делать чистыми </a:t>
            </a:r>
            <a:r>
              <a:rPr lang="en-US" dirty="0" err="1"/>
              <a:t>vue</a:t>
            </a:r>
            <a:r>
              <a:rPr lang="en-US" dirty="0"/>
              <a:t> </a:t>
            </a:r>
            <a:r>
              <a:rPr lang="ru-RU" dirty="0"/>
              <a:t>приложениями.</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 Я в конце презентации расскажу о наших планах по изменениям с новым сервисом </a:t>
            </a:r>
            <a:r>
              <a:rPr lang="en-US" dirty="0" err="1"/>
              <a:t>xAPI</a:t>
            </a:r>
            <a:r>
              <a:rPr lang="ru-RU" dirty="0"/>
              <a:t> и как мы собираемся его интегрировать в текущий </a:t>
            </a:r>
            <a:r>
              <a:rPr lang="ru-RU" dirty="0" err="1"/>
              <a:t>сторфронт</a:t>
            </a:r>
            <a:r>
              <a:rPr lang="ru-RU" dirty="0"/>
              <a:t>.</a:t>
            </a:r>
          </a:p>
          <a:p>
            <a:endParaRPr lang="ru-RU" dirty="0"/>
          </a:p>
          <a:p>
            <a:endParaRPr lang="ru-RU" dirty="0"/>
          </a:p>
          <a:p>
            <a:r>
              <a:rPr lang="ru-RU" dirty="0"/>
              <a:t> </a:t>
            </a:r>
          </a:p>
        </p:txBody>
      </p:sp>
      <p:sp>
        <p:nvSpPr>
          <p:cNvPr id="4" name="Номер слайда 3"/>
          <p:cNvSpPr>
            <a:spLocks noGrp="1"/>
          </p:cNvSpPr>
          <p:nvPr>
            <p:ph type="sldNum" sz="quarter" idx="5"/>
          </p:nvPr>
        </p:nvSpPr>
        <p:spPr/>
        <p:txBody>
          <a:bodyPr/>
          <a:lstStyle/>
          <a:p>
            <a:fld id="{8217C2FB-AD39-4080-9542-276C438104FC}" type="slidenum">
              <a:rPr lang="en-US" smtClean="0"/>
              <a:t>9</a:t>
            </a:fld>
            <a:endParaRPr lang="en-US"/>
          </a:p>
        </p:txBody>
      </p:sp>
    </p:spTree>
    <p:extLst>
      <p:ext uri="{BB962C8B-B14F-4D97-AF65-F5344CB8AC3E}">
        <p14:creationId xmlns:p14="http://schemas.microsoft.com/office/powerpoint/2010/main" val="2366315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Если рассмотреть  архитектуру темы, ты она делится на две части, собственно серверную </a:t>
            </a:r>
            <a:r>
              <a:rPr lang="en-US" dirty="0"/>
              <a:t>LIQUD </a:t>
            </a:r>
            <a:r>
              <a:rPr lang="ru-RU" dirty="0"/>
              <a:t> стандартную</a:t>
            </a:r>
            <a:r>
              <a:rPr lang="en-US" dirty="0"/>
              <a:t>, </a:t>
            </a:r>
            <a:r>
              <a:rPr lang="ru-RU" dirty="0"/>
              <a:t> которая содержит все необходимое для рендеринга на сервере части страниц,  </a:t>
            </a:r>
            <a:r>
              <a:rPr lang="ru-RU" dirty="0" err="1"/>
              <a:t>лайауты</a:t>
            </a:r>
            <a:r>
              <a:rPr lang="ru-RU" dirty="0"/>
              <a:t>, настройки темы и файлы локализации.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 вторая часть </a:t>
            </a:r>
            <a:r>
              <a:rPr lang="en-US" dirty="0"/>
              <a:t>client-app </a:t>
            </a:r>
            <a:r>
              <a:rPr lang="ru-RU" dirty="0"/>
              <a:t>в которой находится </a:t>
            </a:r>
            <a:r>
              <a:rPr lang="en-US" dirty="0"/>
              <a:t>VUE MPA</a:t>
            </a:r>
            <a:r>
              <a:rPr lang="ru-RU" dirty="0"/>
              <a:t>. В настоящий момент мы используем вот такие зависимости для </a:t>
            </a:r>
            <a:r>
              <a:rPr lang="en-US" dirty="0"/>
              <a:t>MPA</a:t>
            </a:r>
            <a:r>
              <a:rPr lang="ru-RU" dirty="0"/>
              <a:t> приложения, используем </a:t>
            </a:r>
            <a:r>
              <a:rPr lang="en-US" dirty="0"/>
              <a:t>TypeScript </a:t>
            </a:r>
            <a:r>
              <a:rPr lang="ru-RU" dirty="0"/>
              <a:t>хотя с этим были определенные проблемы так как </a:t>
            </a:r>
            <a:r>
              <a:rPr lang="en-US" dirty="0"/>
              <a:t>Vue 2</a:t>
            </a:r>
            <a:r>
              <a:rPr lang="ru-RU" dirty="0"/>
              <a:t>х </a:t>
            </a:r>
            <a:r>
              <a:rPr lang="ru-RU" dirty="0" err="1"/>
              <a:t>нативной</a:t>
            </a:r>
            <a:r>
              <a:rPr lang="ru-RU" dirty="0"/>
              <a:t> поддержки </a:t>
            </a:r>
            <a:r>
              <a:rPr lang="en-US" dirty="0" err="1"/>
              <a:t>TypScript</a:t>
            </a:r>
            <a:r>
              <a:rPr lang="en-US" dirty="0"/>
              <a:t> </a:t>
            </a:r>
            <a:r>
              <a:rPr lang="ru-RU" dirty="0"/>
              <a:t>и многие  функции </a:t>
            </a:r>
            <a:r>
              <a:rPr lang="en-US" dirty="0"/>
              <a:t>framework </a:t>
            </a:r>
            <a:r>
              <a:rPr lang="ru-RU" dirty="0"/>
              <a:t>еще используется без строгой типизации.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Также используем для хранения состояния </a:t>
            </a:r>
            <a:r>
              <a:rPr lang="en-US" dirty="0" err="1"/>
              <a:t>vuex</a:t>
            </a:r>
            <a:r>
              <a:rPr lang="en-US" dirty="0"/>
              <a:t> </a:t>
            </a:r>
            <a:r>
              <a:rPr lang="ru-RU" dirty="0"/>
              <a:t>и </a:t>
            </a:r>
            <a:r>
              <a:rPr lang="en-US" dirty="0"/>
              <a:t>vie-</a:t>
            </a:r>
            <a:r>
              <a:rPr lang="en-US" dirty="0" err="1"/>
              <a:t>axios</a:t>
            </a:r>
            <a:r>
              <a:rPr lang="en-US" dirty="0"/>
              <a:t> </a:t>
            </a:r>
            <a:r>
              <a:rPr lang="ru-RU" dirty="0"/>
              <a:t>для работы с </a:t>
            </a:r>
            <a:r>
              <a:rPr lang="en-US" dirty="0"/>
              <a:t>REST API.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 как я уже говорил используем </a:t>
            </a:r>
            <a:r>
              <a:rPr lang="en-US" dirty="0"/>
              <a:t>bootstrap 4.5.0 </a:t>
            </a:r>
            <a:r>
              <a:rPr lang="ru-RU" dirty="0"/>
              <a:t>и </a:t>
            </a:r>
            <a:r>
              <a:rPr lang="ru-RU" dirty="0" err="1"/>
              <a:t>адаптор</a:t>
            </a:r>
            <a:r>
              <a:rPr lang="ru-RU" dirty="0"/>
              <a:t> для </a:t>
            </a:r>
            <a:r>
              <a:rPr lang="en-US" dirty="0" err="1"/>
              <a:t>vue</a:t>
            </a:r>
            <a:r>
              <a:rPr lang="en-US" dirty="0"/>
              <a:t> bootstrap-</a:t>
            </a:r>
            <a:r>
              <a:rPr lang="en-US" dirty="0" err="1"/>
              <a:t>vue</a:t>
            </a:r>
            <a:r>
              <a:rPr lang="en-US" dirty="0"/>
              <a:t> </a:t>
            </a:r>
            <a:r>
              <a:rPr lang="ru-RU" dirty="0"/>
              <a:t>для стандартных </a:t>
            </a:r>
            <a:r>
              <a:rPr lang="ru-RU" dirty="0" err="1"/>
              <a:t>контролов</a:t>
            </a: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5"/>
          </p:nvPr>
        </p:nvSpPr>
        <p:spPr/>
        <p:txBody>
          <a:bodyPr/>
          <a:lstStyle/>
          <a:p>
            <a:fld id="{8217C2FB-AD39-4080-9542-276C438104FC}" type="slidenum">
              <a:rPr lang="en-US" smtClean="0"/>
              <a:t>10</a:t>
            </a:fld>
            <a:endParaRPr lang="en-US"/>
          </a:p>
        </p:txBody>
      </p:sp>
    </p:spTree>
    <p:extLst>
      <p:ext uri="{BB962C8B-B14F-4D97-AF65-F5344CB8AC3E}">
        <p14:creationId xmlns:p14="http://schemas.microsoft.com/office/powerpoint/2010/main" val="3127036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5"/>
          </p:nvPr>
        </p:nvSpPr>
        <p:spPr/>
        <p:txBody>
          <a:bodyPr/>
          <a:lstStyle/>
          <a:p>
            <a:fld id="{8217C2FB-AD39-4080-9542-276C438104FC}" type="slidenum">
              <a:rPr lang="en-US" smtClean="0"/>
              <a:t>13</a:t>
            </a:fld>
            <a:endParaRPr lang="en-US"/>
          </a:p>
        </p:txBody>
      </p:sp>
    </p:spTree>
    <p:extLst>
      <p:ext uri="{BB962C8B-B14F-4D97-AF65-F5344CB8AC3E}">
        <p14:creationId xmlns:p14="http://schemas.microsoft.com/office/powerpoint/2010/main" val="2241624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После этого достаточно будет просто добавить к существующему </a:t>
            </a:r>
            <a:r>
              <a:rPr lang="en-US" dirty="0"/>
              <a:t>Liquid template </a:t>
            </a:r>
            <a:r>
              <a:rPr lang="ru-RU" dirty="0"/>
              <a:t>или на </a:t>
            </a:r>
            <a:r>
              <a:rPr lang="en-US" dirty="0"/>
              <a:t>layout (master-page) </a:t>
            </a:r>
            <a:r>
              <a:rPr lang="ru-RU" dirty="0"/>
              <a:t>нужный </a:t>
            </a:r>
            <a:r>
              <a:rPr lang="en-US" dirty="0"/>
              <a:t>script bundle  </a:t>
            </a:r>
            <a:r>
              <a:rPr lang="ru-RU" dirty="0"/>
              <a:t>и</a:t>
            </a:r>
            <a:r>
              <a:rPr lang="en-US" dirty="0"/>
              <a:t> </a:t>
            </a:r>
            <a:r>
              <a:rPr lang="ru-RU" dirty="0"/>
              <a:t>вы сможете использовать </a:t>
            </a:r>
            <a:r>
              <a:rPr lang="en-US" dirty="0" err="1"/>
              <a:t>vue</a:t>
            </a:r>
            <a:r>
              <a:rPr lang="ru-RU" dirty="0"/>
              <a:t> компоненты  или целое приложение на данной странице.</a:t>
            </a:r>
          </a:p>
          <a:p>
            <a:endParaRPr lang="ru-RU" dirty="0"/>
          </a:p>
          <a:p>
            <a:r>
              <a:rPr lang="ru-RU" i="1" dirty="0"/>
              <a:t>Показать кейс в студии когда нужно использовать только некоторые </a:t>
            </a:r>
            <a:r>
              <a:rPr lang="en-US" i="1" dirty="0" err="1"/>
              <a:t>vue</a:t>
            </a:r>
            <a:r>
              <a:rPr lang="ru-RU" i="1" dirty="0"/>
              <a:t> компоненты на </a:t>
            </a:r>
            <a:r>
              <a:rPr lang="en-US" i="1" dirty="0"/>
              <a:t>liquid </a:t>
            </a:r>
            <a:r>
              <a:rPr lang="ru-RU" i="1" dirty="0"/>
              <a:t>странице. На примере верхнего </a:t>
            </a:r>
            <a:r>
              <a:rPr lang="en-US" i="1" dirty="0"/>
              <a:t>sidebar </a:t>
            </a:r>
            <a:endParaRPr lang="ru-RU" i="1" dirty="0"/>
          </a:p>
        </p:txBody>
      </p:sp>
      <p:sp>
        <p:nvSpPr>
          <p:cNvPr id="4" name="Номер слайда 3"/>
          <p:cNvSpPr>
            <a:spLocks noGrp="1"/>
          </p:cNvSpPr>
          <p:nvPr>
            <p:ph type="sldNum" sz="quarter" idx="5"/>
          </p:nvPr>
        </p:nvSpPr>
        <p:spPr/>
        <p:txBody>
          <a:bodyPr/>
          <a:lstStyle/>
          <a:p>
            <a:fld id="{8217C2FB-AD39-4080-9542-276C438104FC}" type="slidenum">
              <a:rPr lang="en-US" smtClean="0"/>
              <a:t>22</a:t>
            </a:fld>
            <a:endParaRPr lang="en-US"/>
          </a:p>
        </p:txBody>
      </p:sp>
    </p:spTree>
    <p:extLst>
      <p:ext uri="{BB962C8B-B14F-4D97-AF65-F5344CB8AC3E}">
        <p14:creationId xmlns:p14="http://schemas.microsoft.com/office/powerpoint/2010/main" val="2215231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После этого достаточно будет просто добавить к существующему </a:t>
            </a:r>
            <a:r>
              <a:rPr lang="en-US" dirty="0"/>
              <a:t>Liquid template </a:t>
            </a:r>
            <a:r>
              <a:rPr lang="ru-RU" dirty="0"/>
              <a:t>или на </a:t>
            </a:r>
            <a:r>
              <a:rPr lang="en-US" dirty="0"/>
              <a:t>layout (master-page) </a:t>
            </a:r>
            <a:r>
              <a:rPr lang="ru-RU" dirty="0"/>
              <a:t>нужный </a:t>
            </a:r>
            <a:r>
              <a:rPr lang="en-US" dirty="0"/>
              <a:t>script bundle  </a:t>
            </a:r>
            <a:r>
              <a:rPr lang="ru-RU" dirty="0"/>
              <a:t>и</a:t>
            </a:r>
            <a:r>
              <a:rPr lang="en-US" dirty="0"/>
              <a:t> </a:t>
            </a:r>
            <a:r>
              <a:rPr lang="ru-RU" dirty="0"/>
              <a:t>вы сможете использовать </a:t>
            </a:r>
            <a:r>
              <a:rPr lang="en-US" dirty="0" err="1"/>
              <a:t>vue</a:t>
            </a:r>
            <a:r>
              <a:rPr lang="ru-RU" dirty="0"/>
              <a:t> компоненты  или целое приложение на данной странице.</a:t>
            </a:r>
          </a:p>
          <a:p>
            <a:endParaRPr lang="ru-RU" dirty="0"/>
          </a:p>
          <a:p>
            <a:r>
              <a:rPr lang="ru-RU" i="1" dirty="0"/>
              <a:t>Показать кейс в студии когда нужно использовать только некоторые </a:t>
            </a:r>
            <a:r>
              <a:rPr lang="en-US" i="1" dirty="0" err="1"/>
              <a:t>vue</a:t>
            </a:r>
            <a:r>
              <a:rPr lang="ru-RU" i="1" dirty="0"/>
              <a:t> компоненты на </a:t>
            </a:r>
            <a:r>
              <a:rPr lang="en-US" i="1" dirty="0"/>
              <a:t>liquid </a:t>
            </a:r>
            <a:r>
              <a:rPr lang="ru-RU" i="1" dirty="0"/>
              <a:t>странице. На примере верхнего </a:t>
            </a:r>
            <a:r>
              <a:rPr lang="en-US" i="1" dirty="0"/>
              <a:t>sidebar </a:t>
            </a:r>
            <a:endParaRPr lang="ru-RU" i="1" dirty="0"/>
          </a:p>
        </p:txBody>
      </p:sp>
      <p:sp>
        <p:nvSpPr>
          <p:cNvPr id="4" name="Номер слайда 3"/>
          <p:cNvSpPr>
            <a:spLocks noGrp="1"/>
          </p:cNvSpPr>
          <p:nvPr>
            <p:ph type="sldNum" sz="quarter" idx="5"/>
          </p:nvPr>
        </p:nvSpPr>
        <p:spPr/>
        <p:txBody>
          <a:bodyPr/>
          <a:lstStyle/>
          <a:p>
            <a:fld id="{8217C2FB-AD39-4080-9542-276C438104FC}" type="slidenum">
              <a:rPr lang="en-US" smtClean="0"/>
              <a:t>23</a:t>
            </a:fld>
            <a:endParaRPr lang="en-US"/>
          </a:p>
        </p:txBody>
      </p:sp>
    </p:spTree>
    <p:extLst>
      <p:ext uri="{BB962C8B-B14F-4D97-AF65-F5344CB8AC3E}">
        <p14:creationId xmlns:p14="http://schemas.microsoft.com/office/powerpoint/2010/main" val="911598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217C2FB-AD39-4080-9542-276C438104FC}" type="slidenum">
              <a:rPr lang="en-US" smtClean="0"/>
              <a:t>24</a:t>
            </a:fld>
            <a:endParaRPr lang="en-US"/>
          </a:p>
        </p:txBody>
      </p:sp>
    </p:spTree>
    <p:extLst>
      <p:ext uri="{BB962C8B-B14F-4D97-AF65-F5344CB8AC3E}">
        <p14:creationId xmlns:p14="http://schemas.microsoft.com/office/powerpoint/2010/main" val="3025422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217C2FB-AD39-4080-9542-276C438104FC}" type="slidenum">
              <a:rPr lang="en-US" smtClean="0"/>
              <a:t>25</a:t>
            </a:fld>
            <a:endParaRPr lang="en-US"/>
          </a:p>
        </p:txBody>
      </p:sp>
    </p:spTree>
    <p:extLst>
      <p:ext uri="{BB962C8B-B14F-4D97-AF65-F5344CB8AC3E}">
        <p14:creationId xmlns:p14="http://schemas.microsoft.com/office/powerpoint/2010/main" val="642089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bg1"/>
        </a:solidFill>
        <a:effectLst/>
      </p:bgPr>
    </p:bg>
    <p:spTree>
      <p:nvGrpSpPr>
        <p:cNvPr id="1" name=""/>
        <p:cNvGrpSpPr/>
        <p:nvPr/>
      </p:nvGrpSpPr>
      <p:grpSpPr>
        <a:xfrm>
          <a:off x="0" y="0"/>
          <a:ext cx="0" cy="0"/>
          <a:chOff x="0" y="0"/>
          <a:chExt cx="0" cy="0"/>
        </a:xfrm>
      </p:grpSpPr>
      <p:pic>
        <p:nvPicPr>
          <p:cNvPr id="5" name="Afbeelding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1202" y="975554"/>
            <a:ext cx="4329596" cy="1615936"/>
          </a:xfrm>
          <a:prstGeom prst="rect">
            <a:avLst/>
          </a:prstGeom>
        </p:spPr>
      </p:pic>
      <p:sp>
        <p:nvSpPr>
          <p:cNvPr id="6" name="Titel 1"/>
          <p:cNvSpPr>
            <a:spLocks noGrp="1"/>
          </p:cNvSpPr>
          <p:nvPr>
            <p:ph type="ctrTitle" hasCustomPrompt="1"/>
          </p:nvPr>
        </p:nvSpPr>
        <p:spPr>
          <a:xfrm>
            <a:off x="1524000" y="3279913"/>
            <a:ext cx="9144000" cy="831574"/>
          </a:xfrm>
          <a:prstGeom prst="rect">
            <a:avLst/>
          </a:prstGeom>
        </p:spPr>
        <p:txBody>
          <a:bodyPr anchor="b">
            <a:normAutofit/>
          </a:bodyPr>
          <a:lstStyle>
            <a:lvl1pPr algn="ctr">
              <a:defRPr sz="4800" b="0" i="0" cap="all" baseline="0">
                <a:solidFill>
                  <a:schemeClr val="bg1">
                    <a:lumMod val="50000"/>
                  </a:schemeClr>
                </a:solidFill>
                <a:latin typeface="Circular Std Black" panose="020B0A04020101010102" pitchFamily="34" charset="0"/>
                <a:ea typeface="Circular Std Black" panose="020B0A04020101010102" pitchFamily="34" charset="0"/>
                <a:cs typeface="Circular Std Black" panose="020B0A04020101010102" pitchFamily="34" charset="0"/>
              </a:defRPr>
            </a:lvl1pPr>
          </a:lstStyle>
          <a:p>
            <a:r>
              <a:rPr lang="nl-NL"/>
              <a:t>Click </a:t>
            </a:r>
            <a:r>
              <a:rPr lang="nl-NL" err="1"/>
              <a:t>to</a:t>
            </a:r>
            <a:r>
              <a:rPr lang="nl-NL"/>
              <a:t> </a:t>
            </a:r>
            <a:r>
              <a:rPr lang="nl-NL" err="1"/>
              <a:t>add</a:t>
            </a:r>
            <a:r>
              <a:rPr lang="nl-NL"/>
              <a:t> </a:t>
            </a:r>
            <a:r>
              <a:rPr lang="nl-NL" err="1"/>
              <a:t>heading</a:t>
            </a:r>
            <a:endParaRPr lang="nl-NL"/>
          </a:p>
        </p:txBody>
      </p:sp>
    </p:spTree>
    <p:extLst>
      <p:ext uri="{BB962C8B-B14F-4D97-AF65-F5344CB8AC3E}">
        <p14:creationId xmlns:p14="http://schemas.microsoft.com/office/powerpoint/2010/main" val="35753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mparison">
    <p:spTree>
      <p:nvGrpSpPr>
        <p:cNvPr id="1" name=""/>
        <p:cNvGrpSpPr/>
        <p:nvPr/>
      </p:nvGrpSpPr>
      <p:grpSpPr>
        <a:xfrm>
          <a:off x="0" y="0"/>
          <a:ext cx="0" cy="0"/>
          <a:chOff x="0" y="0"/>
          <a:chExt cx="0" cy="0"/>
        </a:xfrm>
      </p:grpSpPr>
      <p:sp>
        <p:nvSpPr>
          <p:cNvPr id="13" name="Tijdelijke aanduiding voor tekst 2"/>
          <p:cNvSpPr>
            <a:spLocks noGrp="1"/>
          </p:cNvSpPr>
          <p:nvPr>
            <p:ph type="body" idx="1" hasCustomPrompt="1"/>
          </p:nvPr>
        </p:nvSpPr>
        <p:spPr>
          <a:xfrm>
            <a:off x="377189" y="834045"/>
            <a:ext cx="3554731" cy="823912"/>
          </a:xfrm>
          <a:prstGeom prst="rect">
            <a:avLst/>
          </a:prstGeom>
        </p:spPr>
        <p:txBody>
          <a:bodyPr anchor="b"/>
          <a:lstStyle>
            <a:lvl1pPr marL="0" indent="0">
              <a:buNone/>
              <a:defRPr lang="nl-NL" b="0" i="0">
                <a:solidFill>
                  <a:srgbClr val="3E3F3E"/>
                </a:solidFill>
                <a:latin typeface="Circular Std Bold" panose="020B0804020101010102" pitchFamily="34" charset="0"/>
                <a:ea typeface="Circular Std Bold" panose="020B0804020101010102" pitchFamily="34" charset="0"/>
                <a:cs typeface="Circular Std Bold" panose="020B0804020101010102" pitchFamily="34" charset="0"/>
              </a:defRPr>
            </a:lvl1pPr>
          </a:lstStyle>
          <a:p>
            <a:pPr marL="228600" lvl="0" indent="-228600"/>
            <a:r>
              <a:rPr lang="nl-NL"/>
              <a:t>Click </a:t>
            </a:r>
            <a:r>
              <a:rPr lang="nl-NL" err="1"/>
              <a:t>to</a:t>
            </a:r>
            <a:r>
              <a:rPr lang="nl-NL"/>
              <a:t> </a:t>
            </a:r>
            <a:r>
              <a:rPr lang="nl-NL" err="1"/>
              <a:t>add</a:t>
            </a:r>
            <a:r>
              <a:rPr lang="nl-NL"/>
              <a:t> </a:t>
            </a:r>
            <a:r>
              <a:rPr lang="nl-NL" err="1"/>
              <a:t>text</a:t>
            </a:r>
            <a:endParaRPr lang="nl-NL"/>
          </a:p>
        </p:txBody>
      </p:sp>
      <p:sp>
        <p:nvSpPr>
          <p:cNvPr id="14" name="Tijdelijke aanduiding voor inhoud 3"/>
          <p:cNvSpPr>
            <a:spLocks noGrp="1"/>
          </p:cNvSpPr>
          <p:nvPr>
            <p:ph sz="half" idx="2" hasCustomPrompt="1"/>
          </p:nvPr>
        </p:nvSpPr>
        <p:spPr>
          <a:xfrm>
            <a:off x="340043" y="1977391"/>
            <a:ext cx="3591877" cy="4520123"/>
          </a:xfrm>
          <a:prstGeom prst="rect">
            <a:avLst/>
          </a:prstGeom>
        </p:spPr>
        <p:txBody>
          <a:bodyPr/>
          <a:lstStyle>
            <a:lvl1pPr>
              <a:defRPr lang="nl-NL" sz="2400" b="0" i="0">
                <a:solidFill>
                  <a:srgbClr val="3E3F3E"/>
                </a:solidFill>
                <a:latin typeface="Circular Std Book" charset="0"/>
                <a:ea typeface="Circular Std Book" charset="0"/>
                <a:cs typeface="Circular Std Book" charset="0"/>
              </a:defRPr>
            </a:lvl1pPr>
          </a:lstStyle>
          <a:p>
            <a:pPr lvl="0"/>
            <a:r>
              <a:rPr lang="nl-NL"/>
              <a:t>Click to add text</a:t>
            </a:r>
          </a:p>
          <a:p>
            <a:pPr lvl="1"/>
            <a:r>
              <a:rPr lang="nl-NL"/>
              <a:t>Second level</a:t>
            </a:r>
          </a:p>
          <a:p>
            <a:pPr lvl="2"/>
            <a:r>
              <a:rPr lang="nl-NL"/>
              <a:t>Third level</a:t>
            </a:r>
          </a:p>
          <a:p>
            <a:pPr lvl="3"/>
            <a:r>
              <a:rPr lang="nl-NL"/>
              <a:t>Fourth level</a:t>
            </a:r>
          </a:p>
          <a:p>
            <a:pPr lvl="4"/>
            <a:r>
              <a:rPr lang="nl-NL"/>
              <a:t>Fifth level</a:t>
            </a:r>
          </a:p>
        </p:txBody>
      </p:sp>
      <p:sp>
        <p:nvSpPr>
          <p:cNvPr id="10" name="Titel 1">
            <a:extLst>
              <a:ext uri="{FF2B5EF4-FFF2-40B4-BE49-F238E27FC236}">
                <a16:creationId xmlns:a16="http://schemas.microsoft.com/office/drawing/2014/main" id="{B6C093C8-BECA-4082-9A8B-7A5FC37003D4}"/>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
        <p:nvSpPr>
          <p:cNvPr id="11" name="Tijdelijke aanduiding voor tekst 2">
            <a:extLst>
              <a:ext uri="{FF2B5EF4-FFF2-40B4-BE49-F238E27FC236}">
                <a16:creationId xmlns:a16="http://schemas.microsoft.com/office/drawing/2014/main" id="{0C33840C-9EA2-4674-B905-4B6FAAAB1BEA}"/>
              </a:ext>
            </a:extLst>
          </p:cNvPr>
          <p:cNvSpPr>
            <a:spLocks noGrp="1"/>
          </p:cNvSpPr>
          <p:nvPr>
            <p:ph type="body" idx="11" hasCustomPrompt="1"/>
          </p:nvPr>
        </p:nvSpPr>
        <p:spPr>
          <a:xfrm>
            <a:off x="4355780" y="834045"/>
            <a:ext cx="3554731" cy="823912"/>
          </a:xfrm>
          <a:prstGeom prst="rect">
            <a:avLst/>
          </a:prstGeom>
        </p:spPr>
        <p:txBody>
          <a:bodyPr anchor="b"/>
          <a:lstStyle>
            <a:lvl1pPr marL="0" indent="0">
              <a:buNone/>
              <a:defRPr lang="nl-NL" b="0" i="0">
                <a:solidFill>
                  <a:srgbClr val="3E3F3E"/>
                </a:solidFill>
                <a:latin typeface="Circular Std Bold" panose="020B0804020101010102" pitchFamily="34" charset="0"/>
                <a:ea typeface="Circular Std Bold" panose="020B0804020101010102" pitchFamily="34" charset="0"/>
                <a:cs typeface="Circular Std Bold" panose="020B0804020101010102" pitchFamily="34" charset="0"/>
              </a:defRPr>
            </a:lvl1pPr>
          </a:lstStyle>
          <a:p>
            <a:pPr marL="228600" lvl="0" indent="-228600"/>
            <a:r>
              <a:rPr lang="nl-NL"/>
              <a:t>Click </a:t>
            </a:r>
            <a:r>
              <a:rPr lang="nl-NL" err="1"/>
              <a:t>to</a:t>
            </a:r>
            <a:r>
              <a:rPr lang="nl-NL"/>
              <a:t> </a:t>
            </a:r>
            <a:r>
              <a:rPr lang="nl-NL" err="1"/>
              <a:t>add</a:t>
            </a:r>
            <a:r>
              <a:rPr lang="nl-NL"/>
              <a:t> </a:t>
            </a:r>
            <a:r>
              <a:rPr lang="nl-NL" err="1"/>
              <a:t>text</a:t>
            </a:r>
            <a:endParaRPr lang="nl-NL"/>
          </a:p>
        </p:txBody>
      </p:sp>
      <p:sp>
        <p:nvSpPr>
          <p:cNvPr id="12" name="Tijdelijke aanduiding voor inhoud 3">
            <a:extLst>
              <a:ext uri="{FF2B5EF4-FFF2-40B4-BE49-F238E27FC236}">
                <a16:creationId xmlns:a16="http://schemas.microsoft.com/office/drawing/2014/main" id="{CB7B62A5-187F-4D98-A3AF-E558821A5467}"/>
              </a:ext>
            </a:extLst>
          </p:cNvPr>
          <p:cNvSpPr>
            <a:spLocks noGrp="1"/>
          </p:cNvSpPr>
          <p:nvPr>
            <p:ph sz="half" idx="12" hasCustomPrompt="1"/>
          </p:nvPr>
        </p:nvSpPr>
        <p:spPr>
          <a:xfrm>
            <a:off x="4318634" y="1977392"/>
            <a:ext cx="3591877" cy="4520122"/>
          </a:xfrm>
          <a:prstGeom prst="rect">
            <a:avLst/>
          </a:prstGeom>
        </p:spPr>
        <p:txBody>
          <a:bodyPr/>
          <a:lstStyle>
            <a:lvl1pPr>
              <a:defRPr lang="nl-NL" sz="2400" b="0" i="0">
                <a:solidFill>
                  <a:srgbClr val="3E3F3E"/>
                </a:solidFill>
                <a:latin typeface="Circular Std Book" charset="0"/>
                <a:ea typeface="Circular Std Book" charset="0"/>
                <a:cs typeface="Circular Std Book" charset="0"/>
              </a:defRPr>
            </a:lvl1pPr>
          </a:lstStyle>
          <a:p>
            <a:pPr lvl="0"/>
            <a:r>
              <a:rPr lang="nl-NL"/>
              <a:t>Click to add text</a:t>
            </a:r>
          </a:p>
          <a:p>
            <a:pPr lvl="1"/>
            <a:r>
              <a:rPr lang="nl-NL"/>
              <a:t>Second level</a:t>
            </a:r>
          </a:p>
          <a:p>
            <a:pPr lvl="2"/>
            <a:r>
              <a:rPr lang="nl-NL"/>
              <a:t>Third level</a:t>
            </a:r>
          </a:p>
          <a:p>
            <a:pPr lvl="3"/>
            <a:r>
              <a:rPr lang="nl-NL"/>
              <a:t>Fourth level</a:t>
            </a:r>
          </a:p>
          <a:p>
            <a:pPr lvl="4"/>
            <a:r>
              <a:rPr lang="nl-NL"/>
              <a:t>Fifth level</a:t>
            </a:r>
          </a:p>
        </p:txBody>
      </p:sp>
      <p:sp>
        <p:nvSpPr>
          <p:cNvPr id="18" name="Tijdelijke aanduiding voor tekst 2">
            <a:extLst>
              <a:ext uri="{FF2B5EF4-FFF2-40B4-BE49-F238E27FC236}">
                <a16:creationId xmlns:a16="http://schemas.microsoft.com/office/drawing/2014/main" id="{850A6F11-CFDA-46DF-82B9-AA693B71B50D}"/>
              </a:ext>
            </a:extLst>
          </p:cNvPr>
          <p:cNvSpPr>
            <a:spLocks noGrp="1"/>
          </p:cNvSpPr>
          <p:nvPr>
            <p:ph type="body" idx="13" hasCustomPrompt="1"/>
          </p:nvPr>
        </p:nvSpPr>
        <p:spPr>
          <a:xfrm>
            <a:off x="8297226" y="834045"/>
            <a:ext cx="3554731" cy="823912"/>
          </a:xfrm>
          <a:prstGeom prst="rect">
            <a:avLst/>
          </a:prstGeom>
        </p:spPr>
        <p:txBody>
          <a:bodyPr anchor="b"/>
          <a:lstStyle>
            <a:lvl1pPr marL="0" indent="0">
              <a:buNone/>
              <a:defRPr lang="nl-NL" b="0" i="0">
                <a:solidFill>
                  <a:srgbClr val="3E3F3E"/>
                </a:solidFill>
                <a:latin typeface="Circular Std Bold" panose="020B0804020101010102" pitchFamily="34" charset="0"/>
                <a:ea typeface="Circular Std Bold" panose="020B0804020101010102" pitchFamily="34" charset="0"/>
                <a:cs typeface="Circular Std Bold" panose="020B0804020101010102" pitchFamily="34" charset="0"/>
              </a:defRPr>
            </a:lvl1pPr>
          </a:lstStyle>
          <a:p>
            <a:pPr marL="228600" lvl="0" indent="-228600"/>
            <a:r>
              <a:rPr lang="nl-NL"/>
              <a:t>Click </a:t>
            </a:r>
            <a:r>
              <a:rPr lang="nl-NL" err="1"/>
              <a:t>to</a:t>
            </a:r>
            <a:r>
              <a:rPr lang="nl-NL"/>
              <a:t> </a:t>
            </a:r>
            <a:r>
              <a:rPr lang="nl-NL" err="1"/>
              <a:t>add</a:t>
            </a:r>
            <a:r>
              <a:rPr lang="nl-NL"/>
              <a:t> </a:t>
            </a:r>
            <a:r>
              <a:rPr lang="nl-NL" err="1"/>
              <a:t>text</a:t>
            </a:r>
            <a:endParaRPr lang="nl-NL"/>
          </a:p>
        </p:txBody>
      </p:sp>
      <p:sp>
        <p:nvSpPr>
          <p:cNvPr id="19" name="Tijdelijke aanduiding voor inhoud 3">
            <a:extLst>
              <a:ext uri="{FF2B5EF4-FFF2-40B4-BE49-F238E27FC236}">
                <a16:creationId xmlns:a16="http://schemas.microsoft.com/office/drawing/2014/main" id="{4E94D8A9-9C74-4FB0-86C8-CB446D08D011}"/>
              </a:ext>
            </a:extLst>
          </p:cNvPr>
          <p:cNvSpPr>
            <a:spLocks noGrp="1"/>
          </p:cNvSpPr>
          <p:nvPr>
            <p:ph sz="half" idx="14" hasCustomPrompt="1"/>
          </p:nvPr>
        </p:nvSpPr>
        <p:spPr>
          <a:xfrm>
            <a:off x="8260080" y="1977391"/>
            <a:ext cx="3591877" cy="4520121"/>
          </a:xfrm>
          <a:prstGeom prst="rect">
            <a:avLst/>
          </a:prstGeom>
        </p:spPr>
        <p:txBody>
          <a:bodyPr/>
          <a:lstStyle>
            <a:lvl1pPr>
              <a:defRPr lang="nl-NL" sz="2400" b="0" i="0">
                <a:solidFill>
                  <a:srgbClr val="3E3F3E"/>
                </a:solidFill>
                <a:latin typeface="Circular Std Book" charset="0"/>
                <a:ea typeface="Circular Std Book" charset="0"/>
                <a:cs typeface="Circular Std Book" charset="0"/>
              </a:defRPr>
            </a:lvl1pPr>
          </a:lstStyle>
          <a:p>
            <a:pPr lvl="0"/>
            <a:r>
              <a:rPr lang="nl-NL"/>
              <a:t>Click to add text</a:t>
            </a:r>
          </a:p>
          <a:p>
            <a:pPr lvl="1"/>
            <a:r>
              <a:rPr lang="nl-NL"/>
              <a:t>Second level</a:t>
            </a:r>
          </a:p>
          <a:p>
            <a:pPr lvl="2"/>
            <a:r>
              <a:rPr lang="nl-NL"/>
              <a:t>Third level</a:t>
            </a:r>
          </a:p>
          <a:p>
            <a:pPr lvl="3"/>
            <a:r>
              <a:rPr lang="nl-NL"/>
              <a:t>Fourth level</a:t>
            </a:r>
          </a:p>
          <a:p>
            <a:pPr lvl="4"/>
            <a:r>
              <a:rPr lang="nl-NL"/>
              <a:t>Fifth level</a:t>
            </a:r>
          </a:p>
        </p:txBody>
      </p:sp>
    </p:spTree>
    <p:extLst>
      <p:ext uri="{BB962C8B-B14F-4D97-AF65-F5344CB8AC3E}">
        <p14:creationId xmlns:p14="http://schemas.microsoft.com/office/powerpoint/2010/main" val="372878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blank with V">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DFA439E0-53D4-457E-B7C5-DABEA7F4EB6A}"/>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Tree>
    <p:extLst>
      <p:ext uri="{BB962C8B-B14F-4D97-AF65-F5344CB8AC3E}">
        <p14:creationId xmlns:p14="http://schemas.microsoft.com/office/powerpoint/2010/main" val="122610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blank without 'V&quot;">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656B4CBD-EBF7-48B2-8BDA-F0A7D157D371}"/>
              </a:ext>
            </a:extLst>
          </p:cNvPr>
          <p:cNvSpPr>
            <a:spLocks noGrp="1"/>
          </p:cNvSpPr>
          <p:nvPr>
            <p:ph type="title" hasCustomPrompt="1"/>
          </p:nvPr>
        </p:nvSpPr>
        <p:spPr>
          <a:xfrm>
            <a:off x="377189" y="126585"/>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 V">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DFA439E0-53D4-457E-B7C5-DABEA7F4EB6A}"/>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
        <p:nvSpPr>
          <p:cNvPr id="6" name="Tijdelijke aanduiding voor afbeelding 2">
            <a:extLst>
              <a:ext uri="{FF2B5EF4-FFF2-40B4-BE49-F238E27FC236}">
                <a16:creationId xmlns:a16="http://schemas.microsoft.com/office/drawing/2014/main" id="{51AF764D-4A9F-4DBE-AA02-4381D70826D4}"/>
              </a:ext>
            </a:extLst>
          </p:cNvPr>
          <p:cNvSpPr>
            <a:spLocks noGrp="1"/>
          </p:cNvSpPr>
          <p:nvPr>
            <p:ph type="pic" idx="1" hasCustomPrompt="1"/>
          </p:nvPr>
        </p:nvSpPr>
        <p:spPr>
          <a:xfrm>
            <a:off x="6709410" y="994410"/>
            <a:ext cx="5181103" cy="5617404"/>
          </a:xfrm>
          <a:prstGeom prst="rect">
            <a:avLst/>
          </a:prstGeom>
        </p:spPr>
        <p:txBody>
          <a:bodyPr/>
          <a:lstStyle>
            <a:lvl1pPr marL="0" indent="0">
              <a:buNone/>
              <a:defRPr sz="3200" b="0" i="0">
                <a:solidFill>
                  <a:srgbClr val="B4B5B4"/>
                </a:solidFill>
                <a:latin typeface="Circular Std Book" charset="0"/>
                <a:ea typeface="Circular Std Book" charset="0"/>
                <a:cs typeface="Circular Std Book"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err="1"/>
              <a:t>Add</a:t>
            </a:r>
            <a:r>
              <a:rPr lang="nl-NL"/>
              <a:t> Image</a:t>
            </a:r>
          </a:p>
        </p:txBody>
      </p:sp>
      <p:sp>
        <p:nvSpPr>
          <p:cNvPr id="8" name="Tijdelijke aanduiding voor tekst 3">
            <a:extLst>
              <a:ext uri="{FF2B5EF4-FFF2-40B4-BE49-F238E27FC236}">
                <a16:creationId xmlns:a16="http://schemas.microsoft.com/office/drawing/2014/main" id="{A503EE3D-8078-4815-BF38-7FFFBB6723D2}"/>
              </a:ext>
            </a:extLst>
          </p:cNvPr>
          <p:cNvSpPr>
            <a:spLocks noGrp="1"/>
          </p:cNvSpPr>
          <p:nvPr>
            <p:ph type="body" sz="half" idx="2" hasCustomPrompt="1"/>
          </p:nvPr>
        </p:nvSpPr>
        <p:spPr>
          <a:xfrm>
            <a:off x="521736" y="2251709"/>
            <a:ext cx="5574264" cy="4360105"/>
          </a:xfrm>
          <a:prstGeom prst="rect">
            <a:avLst/>
          </a:prstGeom>
        </p:spPr>
        <p:txBody>
          <a:bodyPr/>
          <a:lstStyle>
            <a:lvl1pPr marL="0" indent="0">
              <a:buNone/>
              <a:defRPr sz="24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9" name="Tijdelijke aanduiding voor tekst 3">
            <a:extLst>
              <a:ext uri="{FF2B5EF4-FFF2-40B4-BE49-F238E27FC236}">
                <a16:creationId xmlns:a16="http://schemas.microsoft.com/office/drawing/2014/main" id="{11816BAA-23C3-47C1-888D-106BE2053673}"/>
              </a:ext>
            </a:extLst>
          </p:cNvPr>
          <p:cNvSpPr>
            <a:spLocks noGrp="1"/>
          </p:cNvSpPr>
          <p:nvPr>
            <p:ph type="body" sz="half" idx="10" hasCustomPrompt="1"/>
          </p:nvPr>
        </p:nvSpPr>
        <p:spPr>
          <a:xfrm>
            <a:off x="521736" y="994410"/>
            <a:ext cx="5574264" cy="1097437"/>
          </a:xfrm>
          <a:prstGeom prst="rect">
            <a:avLst/>
          </a:prstGeom>
        </p:spPr>
        <p:txBody>
          <a:bodyPr/>
          <a:lstStyle>
            <a:lvl1pPr marL="0" indent="0">
              <a:buNone/>
              <a:defRPr sz="3200" b="0" i="0">
                <a:solidFill>
                  <a:srgbClr val="FF0000"/>
                </a:solidFill>
                <a:latin typeface="Circular Std Black" panose="020B0A04020101010102" pitchFamily="34" charset="0"/>
                <a:ea typeface="Circular Std Black" panose="020B0A04020101010102" pitchFamily="34" charset="0"/>
                <a:cs typeface="Circular Std Black" panose="020B0A04020101010102"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title</a:t>
            </a:r>
            <a:endParaRPr lang="nl-NL"/>
          </a:p>
        </p:txBody>
      </p:sp>
    </p:spTree>
    <p:extLst>
      <p:ext uri="{BB962C8B-B14F-4D97-AF65-F5344CB8AC3E}">
        <p14:creationId xmlns:p14="http://schemas.microsoft.com/office/powerpoint/2010/main" val="1092638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 without 'V&quot;">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656B4CBD-EBF7-48B2-8BDA-F0A7D157D371}"/>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
        <p:nvSpPr>
          <p:cNvPr id="5" name="Tijdelijke aanduiding voor afbeelding 2">
            <a:extLst>
              <a:ext uri="{FF2B5EF4-FFF2-40B4-BE49-F238E27FC236}">
                <a16:creationId xmlns:a16="http://schemas.microsoft.com/office/drawing/2014/main" id="{34FCEEF0-D5E0-4785-9B4B-6FD2A70DE8F3}"/>
              </a:ext>
            </a:extLst>
          </p:cNvPr>
          <p:cNvSpPr>
            <a:spLocks noGrp="1"/>
          </p:cNvSpPr>
          <p:nvPr>
            <p:ph type="pic" idx="1" hasCustomPrompt="1"/>
          </p:nvPr>
        </p:nvSpPr>
        <p:spPr>
          <a:xfrm>
            <a:off x="6709410" y="994410"/>
            <a:ext cx="5181103" cy="5555858"/>
          </a:xfrm>
          <a:prstGeom prst="rect">
            <a:avLst/>
          </a:prstGeom>
        </p:spPr>
        <p:txBody>
          <a:bodyPr/>
          <a:lstStyle>
            <a:lvl1pPr marL="0" indent="0">
              <a:buNone/>
              <a:defRPr sz="3200" b="0" i="0">
                <a:solidFill>
                  <a:srgbClr val="B4B5B4"/>
                </a:solidFill>
                <a:latin typeface="Circular Std Book" charset="0"/>
                <a:ea typeface="Circular Std Book" charset="0"/>
                <a:cs typeface="Circular Std Book"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err="1"/>
              <a:t>Add</a:t>
            </a:r>
            <a:r>
              <a:rPr lang="nl-NL"/>
              <a:t> Image</a:t>
            </a:r>
          </a:p>
        </p:txBody>
      </p:sp>
      <p:sp>
        <p:nvSpPr>
          <p:cNvPr id="8" name="Tijdelijke aanduiding voor tekst 3">
            <a:extLst>
              <a:ext uri="{FF2B5EF4-FFF2-40B4-BE49-F238E27FC236}">
                <a16:creationId xmlns:a16="http://schemas.microsoft.com/office/drawing/2014/main" id="{87DD4F26-70A5-46B6-96EB-18294A66EE65}"/>
              </a:ext>
            </a:extLst>
          </p:cNvPr>
          <p:cNvSpPr>
            <a:spLocks noGrp="1"/>
          </p:cNvSpPr>
          <p:nvPr>
            <p:ph type="body" sz="half" idx="2" hasCustomPrompt="1"/>
          </p:nvPr>
        </p:nvSpPr>
        <p:spPr>
          <a:xfrm>
            <a:off x="521736" y="2251709"/>
            <a:ext cx="5574264" cy="4298559"/>
          </a:xfrm>
          <a:prstGeom prst="rect">
            <a:avLst/>
          </a:prstGeom>
        </p:spPr>
        <p:txBody>
          <a:bodyPr/>
          <a:lstStyle>
            <a:lvl1pPr marL="0" indent="0">
              <a:buNone/>
              <a:defRPr sz="24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9" name="Tijdelijke aanduiding voor tekst 3">
            <a:extLst>
              <a:ext uri="{FF2B5EF4-FFF2-40B4-BE49-F238E27FC236}">
                <a16:creationId xmlns:a16="http://schemas.microsoft.com/office/drawing/2014/main" id="{2FE2D580-7B90-4C61-BD80-FA35CBFFA3D9}"/>
              </a:ext>
            </a:extLst>
          </p:cNvPr>
          <p:cNvSpPr>
            <a:spLocks noGrp="1"/>
          </p:cNvSpPr>
          <p:nvPr>
            <p:ph type="body" sz="half" idx="10" hasCustomPrompt="1"/>
          </p:nvPr>
        </p:nvSpPr>
        <p:spPr>
          <a:xfrm>
            <a:off x="521736" y="994410"/>
            <a:ext cx="5574264" cy="1097437"/>
          </a:xfrm>
          <a:prstGeom prst="rect">
            <a:avLst/>
          </a:prstGeom>
        </p:spPr>
        <p:txBody>
          <a:bodyPr/>
          <a:lstStyle>
            <a:lvl1pPr marL="0" indent="0">
              <a:buNone/>
              <a:defRPr sz="3200" b="0" i="0">
                <a:solidFill>
                  <a:srgbClr val="FF0000"/>
                </a:solidFill>
                <a:latin typeface="Circular Std Black" panose="020B0A04020101010102" pitchFamily="34" charset="0"/>
                <a:ea typeface="Circular Std Black" panose="020B0A04020101010102" pitchFamily="34" charset="0"/>
                <a:cs typeface="Circular Std Black" panose="020B0A04020101010102"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title</a:t>
            </a:r>
            <a:endParaRPr lang="nl-NL"/>
          </a:p>
        </p:txBody>
      </p:sp>
    </p:spTree>
    <p:extLst>
      <p:ext uri="{BB962C8B-B14F-4D97-AF65-F5344CB8AC3E}">
        <p14:creationId xmlns:p14="http://schemas.microsoft.com/office/powerpoint/2010/main" val="2123811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creen">
    <p:spTree>
      <p:nvGrpSpPr>
        <p:cNvPr id="1" name=""/>
        <p:cNvGrpSpPr/>
        <p:nvPr/>
      </p:nvGrpSpPr>
      <p:grpSpPr>
        <a:xfrm>
          <a:off x="0" y="0"/>
          <a:ext cx="0" cy="0"/>
          <a:chOff x="0" y="0"/>
          <a:chExt cx="0" cy="0"/>
        </a:xfrm>
      </p:grpSpPr>
      <p:pic>
        <p:nvPicPr>
          <p:cNvPr id="3" name="Picture 8">
            <a:extLst>
              <a:ext uri="{FF2B5EF4-FFF2-40B4-BE49-F238E27FC236}">
                <a16:creationId xmlns:a16="http://schemas.microsoft.com/office/drawing/2014/main" id="{57F05BBA-A8C2-4A99-94F6-454F32ACBF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636187" y="1020513"/>
            <a:ext cx="7532367" cy="5550271"/>
          </a:xfrm>
          <a:prstGeom prst="rect">
            <a:avLst/>
          </a:prstGeom>
        </p:spPr>
      </p:pic>
      <p:sp>
        <p:nvSpPr>
          <p:cNvPr id="8" name="Tijdelijke aanduiding voor afbeelding 2">
            <a:extLst>
              <a:ext uri="{FF2B5EF4-FFF2-40B4-BE49-F238E27FC236}">
                <a16:creationId xmlns:a16="http://schemas.microsoft.com/office/drawing/2014/main" id="{21F54BB2-96B6-433C-B7CB-B77F9BB37F8D}"/>
              </a:ext>
            </a:extLst>
          </p:cNvPr>
          <p:cNvSpPr>
            <a:spLocks noGrp="1"/>
          </p:cNvSpPr>
          <p:nvPr>
            <p:ph type="pic" idx="1" hasCustomPrompt="1"/>
          </p:nvPr>
        </p:nvSpPr>
        <p:spPr>
          <a:xfrm>
            <a:off x="6250488" y="1465545"/>
            <a:ext cx="5941512" cy="4058433"/>
          </a:xfrm>
          <a:prstGeom prst="rect">
            <a:avLst/>
          </a:prstGeom>
        </p:spPr>
        <p:txBody>
          <a:bodyPr/>
          <a:lstStyle>
            <a:lvl1pPr marL="0" indent="0">
              <a:buNone/>
              <a:defRPr sz="3200" b="0" i="0">
                <a:solidFill>
                  <a:schemeClr val="tx1"/>
                </a:solidFill>
                <a:latin typeface="Circular Std Book" charset="0"/>
                <a:ea typeface="Circular Std Book" charset="0"/>
                <a:cs typeface="Circular Std Book"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err="1"/>
              <a:t>Add</a:t>
            </a:r>
            <a:r>
              <a:rPr lang="nl-NL"/>
              <a:t> Image</a:t>
            </a:r>
          </a:p>
        </p:txBody>
      </p:sp>
      <p:sp>
        <p:nvSpPr>
          <p:cNvPr id="9" name="Titel 1">
            <a:extLst>
              <a:ext uri="{FF2B5EF4-FFF2-40B4-BE49-F238E27FC236}">
                <a16:creationId xmlns:a16="http://schemas.microsoft.com/office/drawing/2014/main" id="{9C91B1C1-2A3B-4A85-AEB7-C58BFFBF4795}"/>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
        <p:nvSpPr>
          <p:cNvPr id="10" name="Tijdelijke aanduiding voor inhoud 2">
            <a:extLst>
              <a:ext uri="{FF2B5EF4-FFF2-40B4-BE49-F238E27FC236}">
                <a16:creationId xmlns:a16="http://schemas.microsoft.com/office/drawing/2014/main" id="{0D0367BB-AD3F-4762-84DE-E722C0F147B3}"/>
              </a:ext>
            </a:extLst>
          </p:cNvPr>
          <p:cNvSpPr>
            <a:spLocks noGrp="1"/>
          </p:cNvSpPr>
          <p:nvPr>
            <p:ph idx="10" hasCustomPrompt="1"/>
          </p:nvPr>
        </p:nvSpPr>
        <p:spPr>
          <a:xfrm>
            <a:off x="377189" y="1039911"/>
            <a:ext cx="4570591" cy="5326379"/>
          </a:xfrm>
          <a:prstGeom prst="rect">
            <a:avLst/>
          </a:prstGeom>
        </p:spPr>
        <p:txBody>
          <a:bodyPr/>
          <a:lstStyle>
            <a:lvl1pPr>
              <a:defRPr b="0" i="0">
                <a:solidFill>
                  <a:srgbClr val="3E3F3E"/>
                </a:solidFill>
                <a:latin typeface="Circular Std Book" charset="0"/>
                <a:ea typeface="Circular Std Book" charset="0"/>
                <a:cs typeface="Circular Std Book" charset="0"/>
              </a:defRPr>
            </a:lvl1pPr>
            <a:lvl2pPr>
              <a:defRPr b="0" i="0">
                <a:solidFill>
                  <a:srgbClr val="3E3F3E"/>
                </a:solidFill>
                <a:latin typeface="Circular Std Book" charset="0"/>
                <a:ea typeface="Circular Std Book" charset="0"/>
                <a:cs typeface="Circular Std Book" charset="0"/>
              </a:defRPr>
            </a:lvl2pPr>
            <a:lvl3pPr>
              <a:defRPr b="0" i="0">
                <a:solidFill>
                  <a:srgbClr val="3E3F3E"/>
                </a:solidFill>
                <a:latin typeface="Circular Std Book" charset="0"/>
                <a:ea typeface="Circular Std Book" charset="0"/>
                <a:cs typeface="Circular Std Book" charset="0"/>
              </a:defRPr>
            </a:lvl3pPr>
            <a:lvl4pPr>
              <a:defRPr b="0" i="0">
                <a:solidFill>
                  <a:srgbClr val="3E3F3E"/>
                </a:solidFill>
                <a:latin typeface="Circular Std Book" charset="0"/>
                <a:ea typeface="Circular Std Book" charset="0"/>
                <a:cs typeface="Circular Std Book" charset="0"/>
              </a:defRPr>
            </a:lvl4pPr>
            <a:lvl5pPr>
              <a:defRPr b="0" i="0">
                <a:solidFill>
                  <a:srgbClr val="3E3F3E"/>
                </a:solidFill>
                <a:latin typeface="Circular Std Book" charset="0"/>
                <a:ea typeface="Circular Std Book" charset="0"/>
                <a:cs typeface="Circular Std Book" charset="0"/>
              </a:defRPr>
            </a:lvl5pPr>
          </a:lstStyle>
          <a:p>
            <a:pPr lvl="0"/>
            <a:r>
              <a:rPr lang="nl-NL"/>
              <a:t>Click </a:t>
            </a:r>
            <a:r>
              <a:rPr lang="nl-NL" err="1"/>
              <a:t>to</a:t>
            </a:r>
            <a:r>
              <a:rPr lang="nl-NL"/>
              <a:t> </a:t>
            </a:r>
            <a:r>
              <a:rPr lang="nl-NL" err="1"/>
              <a:t>add</a:t>
            </a:r>
            <a:r>
              <a:rPr lang="nl-NL"/>
              <a:t> </a:t>
            </a:r>
            <a:r>
              <a:rPr lang="nl-NL" err="1"/>
              <a:t>text</a:t>
            </a:r>
            <a:endParaRPr lang="nl-NL"/>
          </a:p>
          <a:p>
            <a:pPr lvl="1"/>
            <a:r>
              <a:rPr lang="nl-NL"/>
              <a:t>Second level</a:t>
            </a:r>
          </a:p>
          <a:p>
            <a:pPr lvl="2"/>
            <a:r>
              <a:rPr lang="nl-NL" err="1"/>
              <a:t>Third</a:t>
            </a:r>
            <a:r>
              <a:rPr lang="nl-NL"/>
              <a:t> level</a:t>
            </a:r>
          </a:p>
          <a:p>
            <a:pPr lvl="3"/>
            <a:r>
              <a:rPr lang="nl-NL" err="1"/>
              <a:t>Fourth</a:t>
            </a:r>
            <a:r>
              <a:rPr lang="nl-NL"/>
              <a:t> level</a:t>
            </a:r>
          </a:p>
          <a:p>
            <a:pPr lvl="4"/>
            <a:r>
              <a:rPr lang="nl-NL" err="1"/>
              <a:t>Fifth</a:t>
            </a:r>
            <a:r>
              <a:rPr lang="nl-NL"/>
              <a:t> level</a:t>
            </a:r>
          </a:p>
        </p:txBody>
      </p:sp>
    </p:spTree>
    <p:extLst>
      <p:ext uri="{BB962C8B-B14F-4D97-AF65-F5344CB8AC3E}">
        <p14:creationId xmlns:p14="http://schemas.microsoft.com/office/powerpoint/2010/main" val="3262780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image">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5" name="Tijdelijke aanduiding voor afbeelding 2"/>
          <p:cNvSpPr>
            <a:spLocks noGrp="1"/>
          </p:cNvSpPr>
          <p:nvPr>
            <p:ph type="pic" idx="1" hasCustomPrompt="1"/>
          </p:nvPr>
        </p:nvSpPr>
        <p:spPr>
          <a:xfrm>
            <a:off x="377188" y="944219"/>
            <a:ext cx="11513325" cy="5535712"/>
          </a:xfrm>
          <a:prstGeom prst="rect">
            <a:avLst/>
          </a:prstGeom>
          <a:noFill/>
        </p:spPr>
        <p:txBody>
          <a:bodyPr/>
          <a:lstStyle>
            <a:lvl1pPr marL="0" indent="0">
              <a:buNone/>
              <a:defRPr sz="3200" b="0" i="0">
                <a:solidFill>
                  <a:srgbClr val="B4B5B4"/>
                </a:solidFill>
                <a:latin typeface="Circular Std Book" charset="0"/>
                <a:ea typeface="Circular Std Book" charset="0"/>
                <a:cs typeface="Circular Std Book"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err="1"/>
              <a:t>Add</a:t>
            </a:r>
            <a:r>
              <a:rPr lang="nl-NL"/>
              <a:t> Image</a:t>
            </a:r>
          </a:p>
        </p:txBody>
      </p:sp>
      <p:sp>
        <p:nvSpPr>
          <p:cNvPr id="9" name="Titel 1">
            <a:extLst>
              <a:ext uri="{FF2B5EF4-FFF2-40B4-BE49-F238E27FC236}">
                <a16:creationId xmlns:a16="http://schemas.microsoft.com/office/drawing/2014/main" id="{DC5F7AFC-B135-4E87-815D-995CB63267D9}"/>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page image">
    <p:bg>
      <p:bgPr>
        <a:solidFill>
          <a:schemeClr val="bg1"/>
        </a:solidFill>
        <a:effectLst/>
      </p:bgPr>
    </p:bg>
    <p:spTree>
      <p:nvGrpSpPr>
        <p:cNvPr id="1" name=""/>
        <p:cNvGrpSpPr/>
        <p:nvPr/>
      </p:nvGrpSpPr>
      <p:grpSpPr>
        <a:xfrm>
          <a:off x="0" y="0"/>
          <a:ext cx="0" cy="0"/>
          <a:chOff x="0" y="0"/>
          <a:chExt cx="0" cy="0"/>
        </a:xfrm>
      </p:grpSpPr>
      <p:sp>
        <p:nvSpPr>
          <p:cNvPr id="3" name="Tijdelijke aanduiding voor afbeelding 2"/>
          <p:cNvSpPr>
            <a:spLocks noGrp="1"/>
          </p:cNvSpPr>
          <p:nvPr>
            <p:ph type="pic" idx="1" hasCustomPrompt="1"/>
          </p:nvPr>
        </p:nvSpPr>
        <p:spPr>
          <a:xfrm>
            <a:off x="0" y="0"/>
            <a:ext cx="12192000" cy="6858000"/>
          </a:xfrm>
          <a:prstGeom prst="rect">
            <a:avLst/>
          </a:prstGeom>
        </p:spPr>
        <p:txBody>
          <a:bodyPr/>
          <a:lstStyle>
            <a:lvl1pPr marL="0" indent="0">
              <a:buNone/>
              <a:defRPr sz="3200" b="0" i="0">
                <a:solidFill>
                  <a:srgbClr val="B4B5B4"/>
                </a:solidFill>
                <a:latin typeface="Circular Std Book" charset="0"/>
                <a:ea typeface="Circular Std Book" charset="0"/>
                <a:cs typeface="Circular Std Book"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err="1"/>
              <a:t>Add</a:t>
            </a:r>
            <a:r>
              <a:rPr lang="nl-NL"/>
              <a:t> full page image</a:t>
            </a:r>
          </a:p>
        </p:txBody>
      </p:sp>
      <p:sp>
        <p:nvSpPr>
          <p:cNvPr id="6" name="Titel 1"/>
          <p:cNvSpPr>
            <a:spLocks noGrp="1"/>
          </p:cNvSpPr>
          <p:nvPr>
            <p:ph type="ctrTitle" hasCustomPrompt="1"/>
          </p:nvPr>
        </p:nvSpPr>
        <p:spPr>
          <a:xfrm>
            <a:off x="1524000" y="3735364"/>
            <a:ext cx="9144000" cy="1020959"/>
          </a:xfrm>
          <a:prstGeom prst="rect">
            <a:avLst/>
          </a:prstGeom>
        </p:spPr>
        <p:txBody>
          <a:bodyPr anchor="b">
            <a:normAutofit/>
          </a:bodyPr>
          <a:lstStyle>
            <a:lvl1pPr>
              <a:defRPr lang="nl-NL" sz="4800" cap="all">
                <a:solidFill>
                  <a:schemeClr val="bg1">
                    <a:lumMod val="95000"/>
                  </a:schemeClr>
                </a:solidFill>
                <a:latin typeface="Circular Std Black" panose="020B0A04020101010102" pitchFamily="34" charset="0"/>
                <a:ea typeface="Circular Std Black" panose="020B0A04020101010102" pitchFamily="34" charset="0"/>
                <a:cs typeface="Circular Std Black" panose="020B0A04020101010102" pitchFamily="34" charset="0"/>
              </a:defRPr>
            </a:lvl1pPr>
          </a:lstStyle>
          <a:p>
            <a:pPr lvl="0" algn="ctr"/>
            <a:r>
              <a:rPr lang="nl-NL"/>
              <a:t>Click </a:t>
            </a:r>
            <a:r>
              <a:rPr lang="nl-NL" err="1"/>
              <a:t>to</a:t>
            </a:r>
            <a:r>
              <a:rPr lang="nl-NL"/>
              <a:t> </a:t>
            </a:r>
            <a:r>
              <a:rPr lang="nl-NL" err="1"/>
              <a:t>add</a:t>
            </a:r>
            <a:r>
              <a:rPr lang="nl-NL"/>
              <a:t> </a:t>
            </a:r>
            <a:r>
              <a:rPr lang="nl-NL" err="1"/>
              <a:t>heading</a:t>
            </a:r>
            <a:endParaRPr lang="nl-NL"/>
          </a:p>
        </p:txBody>
      </p:sp>
      <p:sp>
        <p:nvSpPr>
          <p:cNvPr id="7" name="Ondertitel 2"/>
          <p:cNvSpPr>
            <a:spLocks noGrp="1"/>
          </p:cNvSpPr>
          <p:nvPr>
            <p:ph type="subTitle" idx="10" hasCustomPrompt="1"/>
          </p:nvPr>
        </p:nvSpPr>
        <p:spPr>
          <a:xfrm>
            <a:off x="1524000" y="4882908"/>
            <a:ext cx="9144000" cy="702296"/>
          </a:xfrm>
          <a:prstGeom prst="rect">
            <a:avLst/>
          </a:prstGeom>
        </p:spPr>
        <p:txBody>
          <a:bodyPr/>
          <a:lstStyle>
            <a:lvl1pPr marL="0" indent="0" algn="ctr">
              <a:buNone/>
              <a:defRPr sz="2400" b="0" i="0">
                <a:solidFill>
                  <a:srgbClr val="B4B5B4"/>
                </a:solidFill>
                <a:latin typeface="Circular Std Book" charset="0"/>
                <a:ea typeface="Circular Std Book" charset="0"/>
                <a:cs typeface="Circular Std Boo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Click </a:t>
            </a:r>
            <a:r>
              <a:rPr lang="nl-NL" err="1"/>
              <a:t>to</a:t>
            </a:r>
            <a:r>
              <a:rPr lang="nl-NL"/>
              <a:t> </a:t>
            </a:r>
            <a:r>
              <a:rPr lang="nl-NL" err="1"/>
              <a:t>add</a:t>
            </a:r>
            <a:r>
              <a:rPr lang="nl-NL"/>
              <a:t> </a:t>
            </a:r>
            <a:r>
              <a:rPr lang="nl-NL" err="1"/>
              <a:t>subtitle</a:t>
            </a:r>
            <a:endParaRPr lang="nl-NL"/>
          </a:p>
        </p:txBody>
      </p:sp>
    </p:spTree>
    <p:extLst>
      <p:ext uri="{BB962C8B-B14F-4D97-AF65-F5344CB8AC3E}">
        <p14:creationId xmlns:p14="http://schemas.microsoft.com/office/powerpoint/2010/main" val="500106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components">
    <p:spTree>
      <p:nvGrpSpPr>
        <p:cNvPr id="1" name=""/>
        <p:cNvGrpSpPr/>
        <p:nvPr/>
      </p:nvGrpSpPr>
      <p:grpSpPr>
        <a:xfrm>
          <a:off x="0" y="0"/>
          <a:ext cx="0" cy="0"/>
          <a:chOff x="0" y="0"/>
          <a:chExt cx="0" cy="0"/>
        </a:xfrm>
      </p:grpSpPr>
      <p:sp>
        <p:nvSpPr>
          <p:cNvPr id="17" name="Tijdelijke aanduiding voor inhoud 3"/>
          <p:cNvSpPr>
            <a:spLocks noGrp="1"/>
          </p:cNvSpPr>
          <p:nvPr>
            <p:ph sz="half" idx="2" hasCustomPrompt="1"/>
          </p:nvPr>
        </p:nvSpPr>
        <p:spPr>
          <a:xfrm>
            <a:off x="1482819" y="1365337"/>
            <a:ext cx="2068038" cy="3318444"/>
          </a:xfrm>
          <a:prstGeom prst="rect">
            <a:avLst/>
          </a:prstGeom>
        </p:spPr>
        <p:txBody>
          <a:bodyPr/>
          <a:lstStyle>
            <a:lvl1pPr marL="0" indent="0" algn="ctr">
              <a:buFont typeface="Arial" charset="0"/>
              <a:buNone/>
              <a:defRPr sz="1100" b="0" i="0" baseline="0">
                <a:solidFill>
                  <a:srgbClr val="3E3F3E"/>
                </a:solidFill>
                <a:latin typeface="Circular Std Book" charset="0"/>
                <a:ea typeface="Circular Std Book" charset="0"/>
                <a:cs typeface="Circular Std Book" charset="0"/>
              </a:defRPr>
            </a:lvl1pPr>
            <a:lvl2pPr marL="800100" indent="-342900">
              <a:buFont typeface="Arial" charset="0"/>
              <a:buChar char="•"/>
              <a:defRPr b="0" i="0">
                <a:solidFill>
                  <a:srgbClr val="3E3F3E"/>
                </a:solidFill>
                <a:latin typeface="Circular Std Book" charset="0"/>
                <a:ea typeface="Circular Std Book" charset="0"/>
                <a:cs typeface="Circular Std Book" charset="0"/>
              </a:defRPr>
            </a:lvl2pPr>
            <a:lvl3pPr marL="1257300" indent="-342900">
              <a:buFont typeface="Arial" charset="0"/>
              <a:buChar char="•"/>
              <a:defRPr b="0" i="0">
                <a:solidFill>
                  <a:srgbClr val="3E3F3E"/>
                </a:solidFill>
                <a:latin typeface="Circular Std Book" charset="0"/>
                <a:ea typeface="Circular Std Book" charset="0"/>
                <a:cs typeface="Circular Std Book" charset="0"/>
              </a:defRPr>
            </a:lvl3pPr>
            <a:lvl4pPr marL="1657350" indent="-285750">
              <a:buFont typeface="Arial" charset="0"/>
              <a:buChar char="•"/>
              <a:defRPr b="0" i="0">
                <a:solidFill>
                  <a:srgbClr val="3E3F3E"/>
                </a:solidFill>
                <a:latin typeface="Circular Std Book" charset="0"/>
                <a:ea typeface="Circular Std Book" charset="0"/>
                <a:cs typeface="Circular Std Book" charset="0"/>
              </a:defRPr>
            </a:lvl4pPr>
            <a:lvl5pPr marL="2114550" indent="-285750">
              <a:buFont typeface="Arial" charset="0"/>
              <a:buChar char="•"/>
              <a:defRPr b="0" i="0">
                <a:solidFill>
                  <a:srgbClr val="3E3F3E"/>
                </a:solidFill>
                <a:latin typeface="Circular Std Book" charset="0"/>
                <a:ea typeface="Circular Std Book" charset="0"/>
                <a:cs typeface="Circular Std Book" charset="0"/>
              </a:defRPr>
            </a:lvl5pPr>
          </a:lstStyle>
          <a:p>
            <a:pPr lvl="0"/>
            <a:r>
              <a:rPr lang="nl-NL"/>
              <a:t>Click </a:t>
            </a:r>
            <a:r>
              <a:rPr lang="nl-NL" err="1"/>
              <a:t>to</a:t>
            </a:r>
            <a:r>
              <a:rPr lang="nl-NL"/>
              <a:t> </a:t>
            </a:r>
            <a:r>
              <a:rPr lang="nl-NL" err="1"/>
              <a:t>add</a:t>
            </a:r>
            <a:r>
              <a:rPr lang="nl-NL"/>
              <a:t> </a:t>
            </a:r>
            <a:r>
              <a:rPr lang="nl-NL" err="1"/>
              <a:t>text</a:t>
            </a:r>
            <a:r>
              <a:rPr lang="nl-NL"/>
              <a:t> or object</a:t>
            </a:r>
          </a:p>
        </p:txBody>
      </p:sp>
      <p:sp>
        <p:nvSpPr>
          <p:cNvPr id="21" name="Tijdelijke aanduiding voor tekst 3"/>
          <p:cNvSpPr>
            <a:spLocks noGrp="1"/>
          </p:cNvSpPr>
          <p:nvPr>
            <p:ph type="body" sz="half" idx="13" hasCustomPrompt="1"/>
          </p:nvPr>
        </p:nvSpPr>
        <p:spPr>
          <a:xfrm>
            <a:off x="1482819" y="4832869"/>
            <a:ext cx="2068038" cy="318052"/>
          </a:xfrm>
          <a:prstGeom prst="rect">
            <a:avLst/>
          </a:prstGeom>
        </p:spPr>
        <p:txBody>
          <a:bodyPr/>
          <a:lstStyle>
            <a:lvl1pPr marL="0" indent="0" algn="ctr">
              <a:buFont typeface="Arial" panose="020B0604020202020204" pitchFamily="34" charset="0"/>
              <a:buNone/>
              <a:defRPr sz="1800" b="1" i="0">
                <a:solidFill>
                  <a:srgbClr val="F1AA48"/>
                </a:solidFill>
                <a:latin typeface="Circular Std Bold" panose="020B0804020101010102" pitchFamily="34" charset="0"/>
                <a:ea typeface="Circular Std Bold" panose="020B0804020101010102" pitchFamily="34" charset="0"/>
                <a:cs typeface="Circular Std Bold" panose="020B0804020101010102"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title</a:t>
            </a:r>
            <a:endParaRPr lang="nl-NL"/>
          </a:p>
        </p:txBody>
      </p:sp>
      <p:sp>
        <p:nvSpPr>
          <p:cNvPr id="22" name="Tijdelijke aanduiding voor tekst 3"/>
          <p:cNvSpPr>
            <a:spLocks noGrp="1"/>
          </p:cNvSpPr>
          <p:nvPr>
            <p:ph type="body" sz="half" idx="14" hasCustomPrompt="1"/>
          </p:nvPr>
        </p:nvSpPr>
        <p:spPr>
          <a:xfrm>
            <a:off x="1482818" y="5300009"/>
            <a:ext cx="2068038" cy="686208"/>
          </a:xfrm>
          <a:prstGeom prst="rect">
            <a:avLst/>
          </a:prstGeom>
        </p:spPr>
        <p:txBody>
          <a:bodyPr/>
          <a:lstStyle>
            <a:lvl1pPr marL="0" indent="0" algn="ctr">
              <a:buNone/>
              <a:defRPr sz="1600" b="0" i="0">
                <a:solidFill>
                  <a:srgbClr val="B4B5B4"/>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subtitle</a:t>
            </a:r>
            <a:endParaRPr lang="nl-NL"/>
          </a:p>
        </p:txBody>
      </p:sp>
      <p:sp>
        <p:nvSpPr>
          <p:cNvPr id="16" name="Tijdelijke aanduiding voor inhoud 3">
            <a:extLst>
              <a:ext uri="{FF2B5EF4-FFF2-40B4-BE49-F238E27FC236}">
                <a16:creationId xmlns:a16="http://schemas.microsoft.com/office/drawing/2014/main" id="{1707E796-CF54-4C6D-962B-23EF52E51933}"/>
              </a:ext>
            </a:extLst>
          </p:cNvPr>
          <p:cNvSpPr>
            <a:spLocks noGrp="1"/>
          </p:cNvSpPr>
          <p:nvPr>
            <p:ph sz="half" idx="15" hasCustomPrompt="1"/>
          </p:nvPr>
        </p:nvSpPr>
        <p:spPr>
          <a:xfrm>
            <a:off x="3852325" y="1365337"/>
            <a:ext cx="2068038" cy="3318444"/>
          </a:xfrm>
          <a:prstGeom prst="rect">
            <a:avLst/>
          </a:prstGeom>
        </p:spPr>
        <p:txBody>
          <a:bodyPr/>
          <a:lstStyle>
            <a:lvl1pPr marL="0" indent="0" algn="ctr">
              <a:buFont typeface="Arial" charset="0"/>
              <a:buNone/>
              <a:defRPr sz="1100" b="0" i="0" baseline="0">
                <a:solidFill>
                  <a:srgbClr val="3E3F3E"/>
                </a:solidFill>
                <a:latin typeface="Circular Std Book" charset="0"/>
                <a:ea typeface="Circular Std Book" charset="0"/>
                <a:cs typeface="Circular Std Book" charset="0"/>
              </a:defRPr>
            </a:lvl1pPr>
            <a:lvl2pPr marL="800100" indent="-342900">
              <a:buFont typeface="Arial" charset="0"/>
              <a:buChar char="•"/>
              <a:defRPr b="0" i="0">
                <a:solidFill>
                  <a:srgbClr val="3E3F3E"/>
                </a:solidFill>
                <a:latin typeface="Circular Std Book" charset="0"/>
                <a:ea typeface="Circular Std Book" charset="0"/>
                <a:cs typeface="Circular Std Book" charset="0"/>
              </a:defRPr>
            </a:lvl2pPr>
            <a:lvl3pPr marL="1257300" indent="-342900">
              <a:buFont typeface="Arial" charset="0"/>
              <a:buChar char="•"/>
              <a:defRPr b="0" i="0">
                <a:solidFill>
                  <a:srgbClr val="3E3F3E"/>
                </a:solidFill>
                <a:latin typeface="Circular Std Book" charset="0"/>
                <a:ea typeface="Circular Std Book" charset="0"/>
                <a:cs typeface="Circular Std Book" charset="0"/>
              </a:defRPr>
            </a:lvl3pPr>
            <a:lvl4pPr marL="1657350" indent="-285750">
              <a:buFont typeface="Arial" charset="0"/>
              <a:buChar char="•"/>
              <a:defRPr b="0" i="0">
                <a:solidFill>
                  <a:srgbClr val="3E3F3E"/>
                </a:solidFill>
                <a:latin typeface="Circular Std Book" charset="0"/>
                <a:ea typeface="Circular Std Book" charset="0"/>
                <a:cs typeface="Circular Std Book" charset="0"/>
              </a:defRPr>
            </a:lvl4pPr>
            <a:lvl5pPr marL="2114550" indent="-285750">
              <a:buFont typeface="Arial" charset="0"/>
              <a:buChar char="•"/>
              <a:defRPr b="0" i="0">
                <a:solidFill>
                  <a:srgbClr val="3E3F3E"/>
                </a:solidFill>
                <a:latin typeface="Circular Std Book" charset="0"/>
                <a:ea typeface="Circular Std Book" charset="0"/>
                <a:cs typeface="Circular Std Book" charset="0"/>
              </a:defRPr>
            </a:lvl5pPr>
          </a:lstStyle>
          <a:p>
            <a:pPr lvl="0"/>
            <a:r>
              <a:rPr lang="nl-NL"/>
              <a:t>Click </a:t>
            </a:r>
            <a:r>
              <a:rPr lang="nl-NL" err="1"/>
              <a:t>to</a:t>
            </a:r>
            <a:r>
              <a:rPr lang="nl-NL"/>
              <a:t> </a:t>
            </a:r>
            <a:r>
              <a:rPr lang="nl-NL" err="1"/>
              <a:t>add</a:t>
            </a:r>
            <a:r>
              <a:rPr lang="nl-NL"/>
              <a:t> </a:t>
            </a:r>
            <a:r>
              <a:rPr lang="nl-NL" err="1"/>
              <a:t>text</a:t>
            </a:r>
            <a:r>
              <a:rPr lang="nl-NL"/>
              <a:t> or object</a:t>
            </a:r>
          </a:p>
        </p:txBody>
      </p:sp>
      <p:sp>
        <p:nvSpPr>
          <p:cNvPr id="20" name="Tijdelijke aanduiding voor tekst 3">
            <a:extLst>
              <a:ext uri="{FF2B5EF4-FFF2-40B4-BE49-F238E27FC236}">
                <a16:creationId xmlns:a16="http://schemas.microsoft.com/office/drawing/2014/main" id="{2C93AE52-B48A-4687-9CA6-4A38696BD974}"/>
              </a:ext>
            </a:extLst>
          </p:cNvPr>
          <p:cNvSpPr>
            <a:spLocks noGrp="1"/>
          </p:cNvSpPr>
          <p:nvPr>
            <p:ph type="body" sz="half" idx="16" hasCustomPrompt="1"/>
          </p:nvPr>
        </p:nvSpPr>
        <p:spPr>
          <a:xfrm>
            <a:off x="3852325" y="4832869"/>
            <a:ext cx="2068038" cy="318052"/>
          </a:xfrm>
          <a:prstGeom prst="rect">
            <a:avLst/>
          </a:prstGeom>
        </p:spPr>
        <p:txBody>
          <a:bodyPr/>
          <a:lstStyle>
            <a:lvl1pPr marL="0" indent="0" algn="ctr">
              <a:buNone/>
              <a:defRPr lang="nl-NL" sz="1800" b="1" i="0" dirty="0">
                <a:solidFill>
                  <a:srgbClr val="F1AA48"/>
                </a:solidFill>
                <a:latin typeface="Circular Std Bold" panose="020B0804020101010102" pitchFamily="34" charset="0"/>
                <a:ea typeface="Circular Std Bold" panose="020B0804020101010102" pitchFamily="34" charset="0"/>
                <a:cs typeface="Circular Std Bold" panose="020B0804020101010102" pitchFamily="34" charset="0"/>
              </a:defRPr>
            </a:lvl1pPr>
          </a:lstStyle>
          <a:p>
            <a:pPr marL="228600" lvl="0" indent="-228600" algn="ctr"/>
            <a:r>
              <a:rPr lang="nl-NL" err="1"/>
              <a:t>Add</a:t>
            </a:r>
            <a:r>
              <a:rPr lang="nl-NL"/>
              <a:t> </a:t>
            </a:r>
            <a:r>
              <a:rPr lang="nl-NL" err="1"/>
              <a:t>title</a:t>
            </a:r>
            <a:endParaRPr lang="nl-NL"/>
          </a:p>
        </p:txBody>
      </p:sp>
      <p:sp>
        <p:nvSpPr>
          <p:cNvPr id="27" name="Tijdelijke aanduiding voor tekst 3">
            <a:extLst>
              <a:ext uri="{FF2B5EF4-FFF2-40B4-BE49-F238E27FC236}">
                <a16:creationId xmlns:a16="http://schemas.microsoft.com/office/drawing/2014/main" id="{51E04B22-12A9-484E-97E8-D2CE858F69E4}"/>
              </a:ext>
            </a:extLst>
          </p:cNvPr>
          <p:cNvSpPr>
            <a:spLocks noGrp="1"/>
          </p:cNvSpPr>
          <p:nvPr>
            <p:ph type="body" sz="half" idx="17" hasCustomPrompt="1"/>
          </p:nvPr>
        </p:nvSpPr>
        <p:spPr>
          <a:xfrm>
            <a:off x="3852324" y="5300009"/>
            <a:ext cx="2068038" cy="686208"/>
          </a:xfrm>
          <a:prstGeom prst="rect">
            <a:avLst/>
          </a:prstGeom>
        </p:spPr>
        <p:txBody>
          <a:bodyPr/>
          <a:lstStyle>
            <a:lvl1pPr marL="0" indent="0" algn="ctr">
              <a:buNone/>
              <a:defRPr sz="1600" b="0" i="0">
                <a:solidFill>
                  <a:srgbClr val="B4B5B4"/>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subtitle</a:t>
            </a:r>
            <a:endParaRPr lang="nl-NL"/>
          </a:p>
        </p:txBody>
      </p:sp>
      <p:sp>
        <p:nvSpPr>
          <p:cNvPr id="28" name="Tijdelijke aanduiding voor inhoud 3">
            <a:extLst>
              <a:ext uri="{FF2B5EF4-FFF2-40B4-BE49-F238E27FC236}">
                <a16:creationId xmlns:a16="http://schemas.microsoft.com/office/drawing/2014/main" id="{5254AC8C-29B9-4A59-847F-C945881979DB}"/>
              </a:ext>
            </a:extLst>
          </p:cNvPr>
          <p:cNvSpPr>
            <a:spLocks noGrp="1"/>
          </p:cNvSpPr>
          <p:nvPr>
            <p:ph sz="half" idx="18" hasCustomPrompt="1"/>
          </p:nvPr>
        </p:nvSpPr>
        <p:spPr>
          <a:xfrm>
            <a:off x="6221830" y="1365337"/>
            <a:ext cx="2068038" cy="3318444"/>
          </a:xfrm>
          <a:prstGeom prst="rect">
            <a:avLst/>
          </a:prstGeom>
        </p:spPr>
        <p:txBody>
          <a:bodyPr/>
          <a:lstStyle>
            <a:lvl1pPr marL="0" indent="0" algn="ctr">
              <a:buFont typeface="Arial" charset="0"/>
              <a:buNone/>
              <a:defRPr sz="1100" b="0" i="0" baseline="0">
                <a:solidFill>
                  <a:srgbClr val="3E3F3E"/>
                </a:solidFill>
                <a:latin typeface="Circular Std Book" charset="0"/>
                <a:ea typeface="Circular Std Book" charset="0"/>
                <a:cs typeface="Circular Std Book" charset="0"/>
              </a:defRPr>
            </a:lvl1pPr>
            <a:lvl2pPr marL="800100" indent="-342900">
              <a:buFont typeface="Arial" charset="0"/>
              <a:buChar char="•"/>
              <a:defRPr b="0" i="0">
                <a:solidFill>
                  <a:srgbClr val="3E3F3E"/>
                </a:solidFill>
                <a:latin typeface="Circular Std Book" charset="0"/>
                <a:ea typeface="Circular Std Book" charset="0"/>
                <a:cs typeface="Circular Std Book" charset="0"/>
              </a:defRPr>
            </a:lvl2pPr>
            <a:lvl3pPr marL="1257300" indent="-342900">
              <a:buFont typeface="Arial" charset="0"/>
              <a:buChar char="•"/>
              <a:defRPr b="0" i="0">
                <a:solidFill>
                  <a:srgbClr val="3E3F3E"/>
                </a:solidFill>
                <a:latin typeface="Circular Std Book" charset="0"/>
                <a:ea typeface="Circular Std Book" charset="0"/>
                <a:cs typeface="Circular Std Book" charset="0"/>
              </a:defRPr>
            </a:lvl3pPr>
            <a:lvl4pPr marL="1657350" indent="-285750">
              <a:buFont typeface="Arial" charset="0"/>
              <a:buChar char="•"/>
              <a:defRPr b="0" i="0">
                <a:solidFill>
                  <a:srgbClr val="3E3F3E"/>
                </a:solidFill>
                <a:latin typeface="Circular Std Book" charset="0"/>
                <a:ea typeface="Circular Std Book" charset="0"/>
                <a:cs typeface="Circular Std Book" charset="0"/>
              </a:defRPr>
            </a:lvl4pPr>
            <a:lvl5pPr marL="2114550" indent="-285750">
              <a:buFont typeface="Arial" charset="0"/>
              <a:buChar char="•"/>
              <a:defRPr b="0" i="0">
                <a:solidFill>
                  <a:srgbClr val="3E3F3E"/>
                </a:solidFill>
                <a:latin typeface="Circular Std Book" charset="0"/>
                <a:ea typeface="Circular Std Book" charset="0"/>
                <a:cs typeface="Circular Std Book" charset="0"/>
              </a:defRPr>
            </a:lvl5pPr>
          </a:lstStyle>
          <a:p>
            <a:pPr lvl="0"/>
            <a:r>
              <a:rPr lang="nl-NL"/>
              <a:t>Click </a:t>
            </a:r>
            <a:r>
              <a:rPr lang="nl-NL" err="1"/>
              <a:t>to</a:t>
            </a:r>
            <a:r>
              <a:rPr lang="nl-NL"/>
              <a:t> </a:t>
            </a:r>
            <a:r>
              <a:rPr lang="nl-NL" err="1"/>
              <a:t>add</a:t>
            </a:r>
            <a:r>
              <a:rPr lang="nl-NL"/>
              <a:t> </a:t>
            </a:r>
            <a:r>
              <a:rPr lang="nl-NL" err="1"/>
              <a:t>text</a:t>
            </a:r>
            <a:r>
              <a:rPr lang="nl-NL"/>
              <a:t> or object</a:t>
            </a:r>
          </a:p>
        </p:txBody>
      </p:sp>
      <p:sp>
        <p:nvSpPr>
          <p:cNvPr id="32" name="Tijdelijke aanduiding voor tekst 3">
            <a:extLst>
              <a:ext uri="{FF2B5EF4-FFF2-40B4-BE49-F238E27FC236}">
                <a16:creationId xmlns:a16="http://schemas.microsoft.com/office/drawing/2014/main" id="{22B49AC2-3E1F-4DB8-99EE-A9040896EB56}"/>
              </a:ext>
            </a:extLst>
          </p:cNvPr>
          <p:cNvSpPr>
            <a:spLocks noGrp="1"/>
          </p:cNvSpPr>
          <p:nvPr>
            <p:ph type="body" sz="half" idx="20" hasCustomPrompt="1"/>
          </p:nvPr>
        </p:nvSpPr>
        <p:spPr>
          <a:xfrm>
            <a:off x="6221829" y="5300009"/>
            <a:ext cx="2068038" cy="686208"/>
          </a:xfrm>
          <a:prstGeom prst="rect">
            <a:avLst/>
          </a:prstGeom>
        </p:spPr>
        <p:txBody>
          <a:bodyPr/>
          <a:lstStyle>
            <a:lvl1pPr marL="0" indent="0" algn="ctr">
              <a:buNone/>
              <a:defRPr sz="1600" b="0" i="0">
                <a:solidFill>
                  <a:srgbClr val="B4B5B4"/>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subtitle</a:t>
            </a:r>
            <a:endParaRPr lang="nl-NL"/>
          </a:p>
        </p:txBody>
      </p:sp>
      <p:sp>
        <p:nvSpPr>
          <p:cNvPr id="33" name="Tijdelijke aanduiding voor inhoud 3">
            <a:extLst>
              <a:ext uri="{FF2B5EF4-FFF2-40B4-BE49-F238E27FC236}">
                <a16:creationId xmlns:a16="http://schemas.microsoft.com/office/drawing/2014/main" id="{7066C9EB-20A7-48BD-91EF-287C210D8C44}"/>
              </a:ext>
            </a:extLst>
          </p:cNvPr>
          <p:cNvSpPr>
            <a:spLocks noGrp="1"/>
          </p:cNvSpPr>
          <p:nvPr>
            <p:ph sz="half" idx="21" hasCustomPrompt="1"/>
          </p:nvPr>
        </p:nvSpPr>
        <p:spPr>
          <a:xfrm>
            <a:off x="8591336" y="1365337"/>
            <a:ext cx="2068038" cy="3318444"/>
          </a:xfrm>
          <a:prstGeom prst="rect">
            <a:avLst/>
          </a:prstGeom>
        </p:spPr>
        <p:txBody>
          <a:bodyPr/>
          <a:lstStyle>
            <a:lvl1pPr marL="0" indent="0" algn="ctr">
              <a:buFont typeface="Arial" charset="0"/>
              <a:buNone/>
              <a:defRPr sz="1100" b="0" i="0" baseline="0">
                <a:solidFill>
                  <a:srgbClr val="3E3F3E"/>
                </a:solidFill>
                <a:latin typeface="Circular Std Book" charset="0"/>
                <a:ea typeface="Circular Std Book" charset="0"/>
                <a:cs typeface="Circular Std Book" charset="0"/>
              </a:defRPr>
            </a:lvl1pPr>
            <a:lvl2pPr marL="800100" indent="-342900">
              <a:buFont typeface="Arial" charset="0"/>
              <a:buChar char="•"/>
              <a:defRPr b="0" i="0">
                <a:solidFill>
                  <a:srgbClr val="3E3F3E"/>
                </a:solidFill>
                <a:latin typeface="Circular Std Book" charset="0"/>
                <a:ea typeface="Circular Std Book" charset="0"/>
                <a:cs typeface="Circular Std Book" charset="0"/>
              </a:defRPr>
            </a:lvl2pPr>
            <a:lvl3pPr marL="1257300" indent="-342900">
              <a:buFont typeface="Arial" charset="0"/>
              <a:buChar char="•"/>
              <a:defRPr b="0" i="0">
                <a:solidFill>
                  <a:srgbClr val="3E3F3E"/>
                </a:solidFill>
                <a:latin typeface="Circular Std Book" charset="0"/>
                <a:ea typeface="Circular Std Book" charset="0"/>
                <a:cs typeface="Circular Std Book" charset="0"/>
              </a:defRPr>
            </a:lvl3pPr>
            <a:lvl4pPr marL="1657350" indent="-285750">
              <a:buFont typeface="Arial" charset="0"/>
              <a:buChar char="•"/>
              <a:defRPr b="0" i="0">
                <a:solidFill>
                  <a:srgbClr val="3E3F3E"/>
                </a:solidFill>
                <a:latin typeface="Circular Std Book" charset="0"/>
                <a:ea typeface="Circular Std Book" charset="0"/>
                <a:cs typeface="Circular Std Book" charset="0"/>
              </a:defRPr>
            </a:lvl4pPr>
            <a:lvl5pPr marL="2114550" indent="-285750">
              <a:buFont typeface="Arial" charset="0"/>
              <a:buChar char="•"/>
              <a:defRPr b="0" i="0">
                <a:solidFill>
                  <a:srgbClr val="3E3F3E"/>
                </a:solidFill>
                <a:latin typeface="Circular Std Book" charset="0"/>
                <a:ea typeface="Circular Std Book" charset="0"/>
                <a:cs typeface="Circular Std Book" charset="0"/>
              </a:defRPr>
            </a:lvl5pPr>
          </a:lstStyle>
          <a:p>
            <a:pPr lvl="0"/>
            <a:r>
              <a:rPr lang="nl-NL"/>
              <a:t>Click </a:t>
            </a:r>
            <a:r>
              <a:rPr lang="nl-NL" err="1"/>
              <a:t>to</a:t>
            </a:r>
            <a:r>
              <a:rPr lang="nl-NL"/>
              <a:t> </a:t>
            </a:r>
            <a:r>
              <a:rPr lang="nl-NL" err="1"/>
              <a:t>add</a:t>
            </a:r>
            <a:r>
              <a:rPr lang="nl-NL"/>
              <a:t> </a:t>
            </a:r>
            <a:r>
              <a:rPr lang="nl-NL" err="1"/>
              <a:t>text</a:t>
            </a:r>
            <a:r>
              <a:rPr lang="nl-NL"/>
              <a:t> or object</a:t>
            </a:r>
          </a:p>
        </p:txBody>
      </p:sp>
      <p:sp>
        <p:nvSpPr>
          <p:cNvPr id="35" name="Tijdelijke aanduiding voor tekst 3">
            <a:extLst>
              <a:ext uri="{FF2B5EF4-FFF2-40B4-BE49-F238E27FC236}">
                <a16:creationId xmlns:a16="http://schemas.microsoft.com/office/drawing/2014/main" id="{4B6C2713-7AA6-4B09-8F9F-BA5EA2C318AD}"/>
              </a:ext>
            </a:extLst>
          </p:cNvPr>
          <p:cNvSpPr>
            <a:spLocks noGrp="1"/>
          </p:cNvSpPr>
          <p:nvPr>
            <p:ph type="body" sz="half" idx="23" hasCustomPrompt="1"/>
          </p:nvPr>
        </p:nvSpPr>
        <p:spPr>
          <a:xfrm>
            <a:off x="8591335" y="5300009"/>
            <a:ext cx="2068038" cy="686208"/>
          </a:xfrm>
          <a:prstGeom prst="rect">
            <a:avLst/>
          </a:prstGeom>
        </p:spPr>
        <p:txBody>
          <a:bodyPr/>
          <a:lstStyle>
            <a:lvl1pPr marL="0" indent="0" algn="ctr">
              <a:buNone/>
              <a:defRPr sz="1600" b="0" i="0">
                <a:solidFill>
                  <a:srgbClr val="B4B5B4"/>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subtitle</a:t>
            </a:r>
            <a:endParaRPr lang="nl-NL"/>
          </a:p>
        </p:txBody>
      </p:sp>
      <p:sp>
        <p:nvSpPr>
          <p:cNvPr id="38" name="Titel 1">
            <a:extLst>
              <a:ext uri="{FF2B5EF4-FFF2-40B4-BE49-F238E27FC236}">
                <a16:creationId xmlns:a16="http://schemas.microsoft.com/office/drawing/2014/main" id="{62CF72DF-7101-4060-8803-6CD82198A7DF}"/>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
        <p:nvSpPr>
          <p:cNvPr id="19" name="Tijdelijke aanduiding voor tekst 3">
            <a:extLst>
              <a:ext uri="{FF2B5EF4-FFF2-40B4-BE49-F238E27FC236}">
                <a16:creationId xmlns:a16="http://schemas.microsoft.com/office/drawing/2014/main" id="{E7F89EE7-5B98-4D3C-A354-98E45424060C}"/>
              </a:ext>
            </a:extLst>
          </p:cNvPr>
          <p:cNvSpPr>
            <a:spLocks noGrp="1"/>
          </p:cNvSpPr>
          <p:nvPr>
            <p:ph type="body" sz="half" idx="24" hasCustomPrompt="1"/>
          </p:nvPr>
        </p:nvSpPr>
        <p:spPr>
          <a:xfrm>
            <a:off x="6221829" y="4832869"/>
            <a:ext cx="2068038" cy="318052"/>
          </a:xfrm>
          <a:prstGeom prst="rect">
            <a:avLst/>
          </a:prstGeom>
        </p:spPr>
        <p:txBody>
          <a:bodyPr/>
          <a:lstStyle>
            <a:lvl1pPr marL="0" indent="0" algn="ctr">
              <a:buFont typeface="Arial" panose="020B0604020202020204" pitchFamily="34" charset="0"/>
              <a:buNone/>
              <a:defRPr sz="1800" b="1" i="0">
                <a:solidFill>
                  <a:srgbClr val="F1AA48"/>
                </a:solidFill>
                <a:latin typeface="Circular Std Bold" panose="020B0804020101010102" pitchFamily="34" charset="0"/>
                <a:ea typeface="Circular Std Bold" panose="020B0804020101010102" pitchFamily="34" charset="0"/>
                <a:cs typeface="Circular Std Bold" panose="020B0804020101010102"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title</a:t>
            </a:r>
            <a:endParaRPr lang="nl-NL"/>
          </a:p>
        </p:txBody>
      </p:sp>
      <p:sp>
        <p:nvSpPr>
          <p:cNvPr id="15" name="Tijdelijke aanduiding voor tekst 3">
            <a:extLst>
              <a:ext uri="{FF2B5EF4-FFF2-40B4-BE49-F238E27FC236}">
                <a16:creationId xmlns:a16="http://schemas.microsoft.com/office/drawing/2014/main" id="{03A7C65E-CC2B-4509-AA02-75EEEB96E8C2}"/>
              </a:ext>
            </a:extLst>
          </p:cNvPr>
          <p:cNvSpPr>
            <a:spLocks noGrp="1"/>
          </p:cNvSpPr>
          <p:nvPr>
            <p:ph type="body" sz="half" idx="25" hasCustomPrompt="1"/>
          </p:nvPr>
        </p:nvSpPr>
        <p:spPr>
          <a:xfrm>
            <a:off x="8591335" y="4832869"/>
            <a:ext cx="2068038" cy="318052"/>
          </a:xfrm>
          <a:prstGeom prst="rect">
            <a:avLst/>
          </a:prstGeom>
        </p:spPr>
        <p:txBody>
          <a:bodyPr/>
          <a:lstStyle>
            <a:lvl1pPr marL="0" indent="0" algn="ctr">
              <a:buFont typeface="Arial" panose="020B0604020202020204" pitchFamily="34" charset="0"/>
              <a:buNone/>
              <a:defRPr sz="1800" b="1" i="0">
                <a:solidFill>
                  <a:srgbClr val="F1AA48"/>
                </a:solidFill>
                <a:latin typeface="Circular Std Bold" panose="020B0804020101010102" pitchFamily="34" charset="0"/>
                <a:ea typeface="Circular Std Bold" panose="020B0804020101010102" pitchFamily="34" charset="0"/>
                <a:cs typeface="Circular Std Bold" panose="020B0804020101010102"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title</a:t>
            </a:r>
            <a:endParaRPr lang="nl-NL"/>
          </a:p>
        </p:txBody>
      </p:sp>
    </p:spTree>
    <p:extLst>
      <p:ext uri="{BB962C8B-B14F-4D97-AF65-F5344CB8AC3E}">
        <p14:creationId xmlns:p14="http://schemas.microsoft.com/office/powerpoint/2010/main" val="36596839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mponents">
    <p:spTree>
      <p:nvGrpSpPr>
        <p:cNvPr id="1" name=""/>
        <p:cNvGrpSpPr/>
        <p:nvPr/>
      </p:nvGrpSpPr>
      <p:grpSpPr>
        <a:xfrm>
          <a:off x="0" y="0"/>
          <a:ext cx="0" cy="0"/>
          <a:chOff x="0" y="0"/>
          <a:chExt cx="0" cy="0"/>
        </a:xfrm>
      </p:grpSpPr>
      <p:sp>
        <p:nvSpPr>
          <p:cNvPr id="17" name="Tijdelijke aanduiding voor inhoud 3"/>
          <p:cNvSpPr>
            <a:spLocks noGrp="1"/>
          </p:cNvSpPr>
          <p:nvPr>
            <p:ph sz="half" idx="2" hasCustomPrompt="1"/>
          </p:nvPr>
        </p:nvSpPr>
        <p:spPr>
          <a:xfrm>
            <a:off x="1470293" y="2492679"/>
            <a:ext cx="2068038" cy="1603332"/>
          </a:xfrm>
          <a:prstGeom prst="rect">
            <a:avLst/>
          </a:prstGeom>
        </p:spPr>
        <p:txBody>
          <a:bodyPr/>
          <a:lstStyle>
            <a:lvl1pPr marL="0" indent="0" algn="ctr">
              <a:buFont typeface="Arial" charset="0"/>
              <a:buNone/>
              <a:defRPr sz="1100" b="0" i="0" baseline="0">
                <a:solidFill>
                  <a:srgbClr val="3E3F3E"/>
                </a:solidFill>
                <a:latin typeface="Circular Std Book" charset="0"/>
                <a:ea typeface="Circular Std Book" charset="0"/>
                <a:cs typeface="Circular Std Book" charset="0"/>
              </a:defRPr>
            </a:lvl1pPr>
            <a:lvl2pPr marL="800100" indent="-342900">
              <a:buFont typeface="Arial" charset="0"/>
              <a:buChar char="•"/>
              <a:defRPr b="0" i="0">
                <a:solidFill>
                  <a:srgbClr val="3E3F3E"/>
                </a:solidFill>
                <a:latin typeface="Circular Std Book" charset="0"/>
                <a:ea typeface="Circular Std Book" charset="0"/>
                <a:cs typeface="Circular Std Book" charset="0"/>
              </a:defRPr>
            </a:lvl2pPr>
            <a:lvl3pPr marL="1257300" indent="-342900">
              <a:buFont typeface="Arial" charset="0"/>
              <a:buChar char="•"/>
              <a:defRPr b="0" i="0">
                <a:solidFill>
                  <a:srgbClr val="3E3F3E"/>
                </a:solidFill>
                <a:latin typeface="Circular Std Book" charset="0"/>
                <a:ea typeface="Circular Std Book" charset="0"/>
                <a:cs typeface="Circular Std Book" charset="0"/>
              </a:defRPr>
            </a:lvl3pPr>
            <a:lvl4pPr marL="1657350" indent="-285750">
              <a:buFont typeface="Arial" charset="0"/>
              <a:buChar char="•"/>
              <a:defRPr b="0" i="0">
                <a:solidFill>
                  <a:srgbClr val="3E3F3E"/>
                </a:solidFill>
                <a:latin typeface="Circular Std Book" charset="0"/>
                <a:ea typeface="Circular Std Book" charset="0"/>
                <a:cs typeface="Circular Std Book" charset="0"/>
              </a:defRPr>
            </a:lvl4pPr>
            <a:lvl5pPr marL="2114550" indent="-285750">
              <a:buFont typeface="Arial" charset="0"/>
              <a:buChar char="•"/>
              <a:defRPr b="0" i="0">
                <a:solidFill>
                  <a:srgbClr val="3E3F3E"/>
                </a:solidFill>
                <a:latin typeface="Circular Std Book" charset="0"/>
                <a:ea typeface="Circular Std Book" charset="0"/>
                <a:cs typeface="Circular Std Book" charset="0"/>
              </a:defRPr>
            </a:lvl5pPr>
          </a:lstStyle>
          <a:p>
            <a:pPr lvl="0"/>
            <a:r>
              <a:rPr lang="nl-NL"/>
              <a:t>Click </a:t>
            </a:r>
            <a:r>
              <a:rPr lang="nl-NL" err="1"/>
              <a:t>to</a:t>
            </a:r>
            <a:r>
              <a:rPr lang="nl-NL"/>
              <a:t> </a:t>
            </a:r>
            <a:r>
              <a:rPr lang="nl-NL" err="1"/>
              <a:t>add</a:t>
            </a:r>
            <a:r>
              <a:rPr lang="nl-NL"/>
              <a:t> </a:t>
            </a:r>
            <a:r>
              <a:rPr lang="nl-NL" err="1"/>
              <a:t>text</a:t>
            </a:r>
            <a:r>
              <a:rPr lang="nl-NL"/>
              <a:t> or object</a:t>
            </a:r>
          </a:p>
        </p:txBody>
      </p:sp>
      <p:sp>
        <p:nvSpPr>
          <p:cNvPr id="21" name="Tijdelijke aanduiding voor tekst 3"/>
          <p:cNvSpPr>
            <a:spLocks noGrp="1"/>
          </p:cNvSpPr>
          <p:nvPr>
            <p:ph type="body" sz="half" idx="13" hasCustomPrompt="1"/>
          </p:nvPr>
        </p:nvSpPr>
        <p:spPr>
          <a:xfrm>
            <a:off x="1470293" y="4532245"/>
            <a:ext cx="2068038" cy="318052"/>
          </a:xfrm>
          <a:prstGeom prst="rect">
            <a:avLst/>
          </a:prstGeom>
        </p:spPr>
        <p:txBody>
          <a:bodyPr/>
          <a:lstStyle>
            <a:lvl1pPr marL="0" indent="0" algn="ctr">
              <a:buNone/>
              <a:defRPr sz="1800" b="1" i="0">
                <a:solidFill>
                  <a:srgbClr val="F1AA48"/>
                </a:solidFill>
                <a:latin typeface="Circular Std" charset="0"/>
                <a:ea typeface="Circular Std" charset="0"/>
                <a:cs typeface="Circular Std"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title</a:t>
            </a:r>
            <a:endParaRPr lang="nl-NL"/>
          </a:p>
        </p:txBody>
      </p:sp>
      <p:sp>
        <p:nvSpPr>
          <p:cNvPr id="22" name="Tijdelijke aanduiding voor tekst 3"/>
          <p:cNvSpPr>
            <a:spLocks noGrp="1"/>
          </p:cNvSpPr>
          <p:nvPr>
            <p:ph type="body" sz="half" idx="14" hasCustomPrompt="1"/>
          </p:nvPr>
        </p:nvSpPr>
        <p:spPr>
          <a:xfrm>
            <a:off x="1470293" y="4963031"/>
            <a:ext cx="2068038" cy="410636"/>
          </a:xfrm>
          <a:prstGeom prst="rect">
            <a:avLst/>
          </a:prstGeom>
        </p:spPr>
        <p:txBody>
          <a:bodyPr/>
          <a:lstStyle>
            <a:lvl1pPr marL="0" indent="0" algn="ctr">
              <a:buNone/>
              <a:defRPr sz="1600" b="0" i="0">
                <a:solidFill>
                  <a:srgbClr val="B4B5B4"/>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subtitle</a:t>
            </a:r>
            <a:endParaRPr lang="nl-NL"/>
          </a:p>
        </p:txBody>
      </p:sp>
      <p:sp>
        <p:nvSpPr>
          <p:cNvPr id="30" name="Tijdelijke aanduiding voor inhoud 3">
            <a:extLst>
              <a:ext uri="{FF2B5EF4-FFF2-40B4-BE49-F238E27FC236}">
                <a16:creationId xmlns:a16="http://schemas.microsoft.com/office/drawing/2014/main" id="{60E3827A-6093-4CDA-8228-9B541F3BC7D1}"/>
              </a:ext>
            </a:extLst>
          </p:cNvPr>
          <p:cNvSpPr>
            <a:spLocks noGrp="1"/>
          </p:cNvSpPr>
          <p:nvPr>
            <p:ph sz="half" idx="15" hasCustomPrompt="1"/>
          </p:nvPr>
        </p:nvSpPr>
        <p:spPr>
          <a:xfrm>
            <a:off x="4866934" y="2492679"/>
            <a:ext cx="2068038" cy="1603332"/>
          </a:xfrm>
          <a:prstGeom prst="rect">
            <a:avLst/>
          </a:prstGeom>
        </p:spPr>
        <p:txBody>
          <a:bodyPr/>
          <a:lstStyle>
            <a:lvl1pPr marL="0" indent="0" algn="ctr">
              <a:buFont typeface="Arial" charset="0"/>
              <a:buNone/>
              <a:defRPr sz="1100" b="0" i="0" baseline="0">
                <a:solidFill>
                  <a:srgbClr val="3E3F3E"/>
                </a:solidFill>
                <a:latin typeface="Circular Std Book" charset="0"/>
                <a:ea typeface="Circular Std Book" charset="0"/>
                <a:cs typeface="Circular Std Book" charset="0"/>
              </a:defRPr>
            </a:lvl1pPr>
            <a:lvl2pPr marL="800100" indent="-342900">
              <a:buFont typeface="Arial" charset="0"/>
              <a:buChar char="•"/>
              <a:defRPr b="0" i="0">
                <a:solidFill>
                  <a:srgbClr val="3E3F3E"/>
                </a:solidFill>
                <a:latin typeface="Circular Std Book" charset="0"/>
                <a:ea typeface="Circular Std Book" charset="0"/>
                <a:cs typeface="Circular Std Book" charset="0"/>
              </a:defRPr>
            </a:lvl2pPr>
            <a:lvl3pPr marL="1257300" indent="-342900">
              <a:buFont typeface="Arial" charset="0"/>
              <a:buChar char="•"/>
              <a:defRPr b="0" i="0">
                <a:solidFill>
                  <a:srgbClr val="3E3F3E"/>
                </a:solidFill>
                <a:latin typeface="Circular Std Book" charset="0"/>
                <a:ea typeface="Circular Std Book" charset="0"/>
                <a:cs typeface="Circular Std Book" charset="0"/>
              </a:defRPr>
            </a:lvl3pPr>
            <a:lvl4pPr marL="1657350" indent="-285750">
              <a:buFont typeface="Arial" charset="0"/>
              <a:buChar char="•"/>
              <a:defRPr b="0" i="0">
                <a:solidFill>
                  <a:srgbClr val="3E3F3E"/>
                </a:solidFill>
                <a:latin typeface="Circular Std Book" charset="0"/>
                <a:ea typeface="Circular Std Book" charset="0"/>
                <a:cs typeface="Circular Std Book" charset="0"/>
              </a:defRPr>
            </a:lvl4pPr>
            <a:lvl5pPr marL="2114550" indent="-285750">
              <a:buFont typeface="Arial" charset="0"/>
              <a:buChar char="•"/>
              <a:defRPr b="0" i="0">
                <a:solidFill>
                  <a:srgbClr val="3E3F3E"/>
                </a:solidFill>
                <a:latin typeface="Circular Std Book" charset="0"/>
                <a:ea typeface="Circular Std Book" charset="0"/>
                <a:cs typeface="Circular Std Book" charset="0"/>
              </a:defRPr>
            </a:lvl5pPr>
          </a:lstStyle>
          <a:p>
            <a:pPr lvl="0"/>
            <a:r>
              <a:rPr lang="nl-NL"/>
              <a:t>Click </a:t>
            </a:r>
            <a:r>
              <a:rPr lang="nl-NL" err="1"/>
              <a:t>to</a:t>
            </a:r>
            <a:r>
              <a:rPr lang="nl-NL"/>
              <a:t> </a:t>
            </a:r>
            <a:r>
              <a:rPr lang="nl-NL" err="1"/>
              <a:t>add</a:t>
            </a:r>
            <a:r>
              <a:rPr lang="nl-NL"/>
              <a:t> </a:t>
            </a:r>
            <a:r>
              <a:rPr lang="nl-NL" err="1"/>
              <a:t>text</a:t>
            </a:r>
            <a:r>
              <a:rPr lang="nl-NL"/>
              <a:t> or object</a:t>
            </a:r>
          </a:p>
        </p:txBody>
      </p:sp>
      <p:sp>
        <p:nvSpPr>
          <p:cNvPr id="31" name="Tijdelijke aanduiding voor tekst 3">
            <a:extLst>
              <a:ext uri="{FF2B5EF4-FFF2-40B4-BE49-F238E27FC236}">
                <a16:creationId xmlns:a16="http://schemas.microsoft.com/office/drawing/2014/main" id="{611666FA-A38F-4AC1-90EF-DCCC8C3E50E1}"/>
              </a:ext>
            </a:extLst>
          </p:cNvPr>
          <p:cNvSpPr>
            <a:spLocks noGrp="1"/>
          </p:cNvSpPr>
          <p:nvPr>
            <p:ph type="body" sz="half" idx="16" hasCustomPrompt="1"/>
          </p:nvPr>
        </p:nvSpPr>
        <p:spPr>
          <a:xfrm>
            <a:off x="4866934" y="4532245"/>
            <a:ext cx="2068038" cy="318052"/>
          </a:xfrm>
          <a:prstGeom prst="rect">
            <a:avLst/>
          </a:prstGeom>
        </p:spPr>
        <p:txBody>
          <a:bodyPr/>
          <a:lstStyle>
            <a:lvl1pPr marL="0" indent="0" algn="ctr">
              <a:buNone/>
              <a:defRPr sz="1800" b="1" i="0">
                <a:solidFill>
                  <a:srgbClr val="F1AA48"/>
                </a:solidFill>
                <a:latin typeface="Circular Std" charset="0"/>
                <a:ea typeface="Circular Std" charset="0"/>
                <a:cs typeface="Circular Std"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title</a:t>
            </a:r>
            <a:endParaRPr lang="nl-NL"/>
          </a:p>
        </p:txBody>
      </p:sp>
      <p:sp>
        <p:nvSpPr>
          <p:cNvPr id="32" name="Tijdelijke aanduiding voor tekst 3">
            <a:extLst>
              <a:ext uri="{FF2B5EF4-FFF2-40B4-BE49-F238E27FC236}">
                <a16:creationId xmlns:a16="http://schemas.microsoft.com/office/drawing/2014/main" id="{1262DB80-3A58-46F8-B4E4-370DFD4028A5}"/>
              </a:ext>
            </a:extLst>
          </p:cNvPr>
          <p:cNvSpPr>
            <a:spLocks noGrp="1"/>
          </p:cNvSpPr>
          <p:nvPr>
            <p:ph type="body" sz="half" idx="17" hasCustomPrompt="1"/>
          </p:nvPr>
        </p:nvSpPr>
        <p:spPr>
          <a:xfrm>
            <a:off x="4866934" y="4963031"/>
            <a:ext cx="2068038" cy="410636"/>
          </a:xfrm>
          <a:prstGeom prst="rect">
            <a:avLst/>
          </a:prstGeom>
        </p:spPr>
        <p:txBody>
          <a:bodyPr/>
          <a:lstStyle>
            <a:lvl1pPr marL="0" indent="0" algn="ctr">
              <a:buNone/>
              <a:defRPr sz="1600" b="0" i="0">
                <a:solidFill>
                  <a:srgbClr val="B4B5B4"/>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subtitle</a:t>
            </a:r>
            <a:endParaRPr lang="nl-NL"/>
          </a:p>
        </p:txBody>
      </p:sp>
      <p:sp>
        <p:nvSpPr>
          <p:cNvPr id="33" name="Tijdelijke aanduiding voor inhoud 3">
            <a:extLst>
              <a:ext uri="{FF2B5EF4-FFF2-40B4-BE49-F238E27FC236}">
                <a16:creationId xmlns:a16="http://schemas.microsoft.com/office/drawing/2014/main" id="{E58BA3B5-AF0E-44FA-B50A-8995F332ECE2}"/>
              </a:ext>
            </a:extLst>
          </p:cNvPr>
          <p:cNvSpPr>
            <a:spLocks noGrp="1"/>
          </p:cNvSpPr>
          <p:nvPr>
            <p:ph sz="half" idx="18" hasCustomPrompt="1"/>
          </p:nvPr>
        </p:nvSpPr>
        <p:spPr>
          <a:xfrm>
            <a:off x="8263575" y="2492679"/>
            <a:ext cx="2068038" cy="1603332"/>
          </a:xfrm>
          <a:prstGeom prst="rect">
            <a:avLst/>
          </a:prstGeom>
        </p:spPr>
        <p:txBody>
          <a:bodyPr/>
          <a:lstStyle>
            <a:lvl1pPr marL="0" indent="0" algn="ctr">
              <a:buFont typeface="Arial" charset="0"/>
              <a:buNone/>
              <a:defRPr sz="1100" b="0" i="0" baseline="0">
                <a:solidFill>
                  <a:srgbClr val="3E3F3E"/>
                </a:solidFill>
                <a:latin typeface="Circular Std Book" charset="0"/>
                <a:ea typeface="Circular Std Book" charset="0"/>
                <a:cs typeface="Circular Std Book" charset="0"/>
              </a:defRPr>
            </a:lvl1pPr>
            <a:lvl2pPr marL="800100" indent="-342900">
              <a:buFont typeface="Arial" charset="0"/>
              <a:buChar char="•"/>
              <a:defRPr b="0" i="0">
                <a:solidFill>
                  <a:srgbClr val="3E3F3E"/>
                </a:solidFill>
                <a:latin typeface="Circular Std Book" charset="0"/>
                <a:ea typeface="Circular Std Book" charset="0"/>
                <a:cs typeface="Circular Std Book" charset="0"/>
              </a:defRPr>
            </a:lvl2pPr>
            <a:lvl3pPr marL="1257300" indent="-342900">
              <a:buFont typeface="Arial" charset="0"/>
              <a:buChar char="•"/>
              <a:defRPr b="0" i="0">
                <a:solidFill>
                  <a:srgbClr val="3E3F3E"/>
                </a:solidFill>
                <a:latin typeface="Circular Std Book" charset="0"/>
                <a:ea typeface="Circular Std Book" charset="0"/>
                <a:cs typeface="Circular Std Book" charset="0"/>
              </a:defRPr>
            </a:lvl3pPr>
            <a:lvl4pPr marL="1657350" indent="-285750">
              <a:buFont typeface="Arial" charset="0"/>
              <a:buChar char="•"/>
              <a:defRPr b="0" i="0">
                <a:solidFill>
                  <a:srgbClr val="3E3F3E"/>
                </a:solidFill>
                <a:latin typeface="Circular Std Book" charset="0"/>
                <a:ea typeface="Circular Std Book" charset="0"/>
                <a:cs typeface="Circular Std Book" charset="0"/>
              </a:defRPr>
            </a:lvl4pPr>
            <a:lvl5pPr marL="2114550" indent="-285750">
              <a:buFont typeface="Arial" charset="0"/>
              <a:buChar char="•"/>
              <a:defRPr b="0" i="0">
                <a:solidFill>
                  <a:srgbClr val="3E3F3E"/>
                </a:solidFill>
                <a:latin typeface="Circular Std Book" charset="0"/>
                <a:ea typeface="Circular Std Book" charset="0"/>
                <a:cs typeface="Circular Std Book" charset="0"/>
              </a:defRPr>
            </a:lvl5pPr>
          </a:lstStyle>
          <a:p>
            <a:pPr lvl="0"/>
            <a:r>
              <a:rPr lang="nl-NL"/>
              <a:t>Click </a:t>
            </a:r>
            <a:r>
              <a:rPr lang="nl-NL" err="1"/>
              <a:t>to</a:t>
            </a:r>
            <a:r>
              <a:rPr lang="nl-NL"/>
              <a:t> </a:t>
            </a:r>
            <a:r>
              <a:rPr lang="nl-NL" err="1"/>
              <a:t>add</a:t>
            </a:r>
            <a:r>
              <a:rPr lang="nl-NL"/>
              <a:t> </a:t>
            </a:r>
            <a:r>
              <a:rPr lang="nl-NL" err="1"/>
              <a:t>text</a:t>
            </a:r>
            <a:r>
              <a:rPr lang="nl-NL"/>
              <a:t> or object</a:t>
            </a:r>
          </a:p>
        </p:txBody>
      </p:sp>
      <p:sp>
        <p:nvSpPr>
          <p:cNvPr id="34" name="Tijdelijke aanduiding voor tekst 3">
            <a:extLst>
              <a:ext uri="{FF2B5EF4-FFF2-40B4-BE49-F238E27FC236}">
                <a16:creationId xmlns:a16="http://schemas.microsoft.com/office/drawing/2014/main" id="{83F24A4C-850A-4DFE-BD2A-735614677527}"/>
              </a:ext>
            </a:extLst>
          </p:cNvPr>
          <p:cNvSpPr>
            <a:spLocks noGrp="1"/>
          </p:cNvSpPr>
          <p:nvPr>
            <p:ph type="body" sz="half" idx="19" hasCustomPrompt="1"/>
          </p:nvPr>
        </p:nvSpPr>
        <p:spPr>
          <a:xfrm>
            <a:off x="8263575" y="4532245"/>
            <a:ext cx="2068038" cy="318052"/>
          </a:xfrm>
          <a:prstGeom prst="rect">
            <a:avLst/>
          </a:prstGeom>
        </p:spPr>
        <p:txBody>
          <a:bodyPr/>
          <a:lstStyle>
            <a:lvl1pPr marL="0" indent="0" algn="ctr">
              <a:buNone/>
              <a:defRPr sz="1800" b="1" i="0">
                <a:solidFill>
                  <a:srgbClr val="F1AA48"/>
                </a:solidFill>
                <a:latin typeface="Circular Std" charset="0"/>
                <a:ea typeface="Circular Std" charset="0"/>
                <a:cs typeface="Circular Std"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title</a:t>
            </a:r>
            <a:endParaRPr lang="nl-NL"/>
          </a:p>
        </p:txBody>
      </p:sp>
      <p:sp>
        <p:nvSpPr>
          <p:cNvPr id="35" name="Tijdelijke aanduiding voor tekst 3">
            <a:extLst>
              <a:ext uri="{FF2B5EF4-FFF2-40B4-BE49-F238E27FC236}">
                <a16:creationId xmlns:a16="http://schemas.microsoft.com/office/drawing/2014/main" id="{576CF4AD-0B11-4817-884D-E7C296000199}"/>
              </a:ext>
            </a:extLst>
          </p:cNvPr>
          <p:cNvSpPr>
            <a:spLocks noGrp="1"/>
          </p:cNvSpPr>
          <p:nvPr>
            <p:ph type="body" sz="half" idx="20" hasCustomPrompt="1"/>
          </p:nvPr>
        </p:nvSpPr>
        <p:spPr>
          <a:xfrm>
            <a:off x="8263575" y="4963031"/>
            <a:ext cx="2068038" cy="410636"/>
          </a:xfrm>
          <a:prstGeom prst="rect">
            <a:avLst/>
          </a:prstGeom>
        </p:spPr>
        <p:txBody>
          <a:bodyPr/>
          <a:lstStyle>
            <a:lvl1pPr marL="0" indent="0" algn="ctr">
              <a:buNone/>
              <a:defRPr sz="1600" b="0" i="0">
                <a:solidFill>
                  <a:srgbClr val="B4B5B4"/>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subtitle</a:t>
            </a:r>
            <a:endParaRPr lang="nl-NL"/>
          </a:p>
        </p:txBody>
      </p:sp>
      <p:sp>
        <p:nvSpPr>
          <p:cNvPr id="36" name="Titel 1">
            <a:extLst>
              <a:ext uri="{FF2B5EF4-FFF2-40B4-BE49-F238E27FC236}">
                <a16:creationId xmlns:a16="http://schemas.microsoft.com/office/drawing/2014/main" id="{4CB02A80-8AE7-4A96-8DEC-E9F4AD4082C3}"/>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subtitle + date">
    <p:bg>
      <p:bgPr>
        <a:solidFill>
          <a:schemeClr val="bg1"/>
        </a:solidFill>
        <a:effectLst/>
      </p:bgPr>
    </p:bg>
    <p:spTree>
      <p:nvGrpSpPr>
        <p:cNvPr id="1" name=""/>
        <p:cNvGrpSpPr/>
        <p:nvPr/>
      </p:nvGrpSpPr>
      <p:grpSpPr>
        <a:xfrm>
          <a:off x="0" y="0"/>
          <a:ext cx="0" cy="0"/>
          <a:chOff x="0" y="0"/>
          <a:chExt cx="0" cy="0"/>
        </a:xfrm>
      </p:grpSpPr>
      <p:sp>
        <p:nvSpPr>
          <p:cNvPr id="4" name="Rechthoek 3"/>
          <p:cNvSpPr/>
          <p:nvPr userDrawn="1"/>
        </p:nvSpPr>
        <p:spPr>
          <a:xfrm>
            <a:off x="0" y="0"/>
            <a:ext cx="2613991"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1202" y="975554"/>
            <a:ext cx="4329596" cy="1615936"/>
          </a:xfrm>
          <a:prstGeom prst="rect">
            <a:avLst/>
          </a:prstGeom>
        </p:spPr>
      </p:pic>
      <p:sp>
        <p:nvSpPr>
          <p:cNvPr id="11" name="Ondertitel 2"/>
          <p:cNvSpPr>
            <a:spLocks noGrp="1"/>
          </p:cNvSpPr>
          <p:nvPr>
            <p:ph type="subTitle" idx="1" hasCustomPrompt="1"/>
          </p:nvPr>
        </p:nvSpPr>
        <p:spPr>
          <a:xfrm>
            <a:off x="1524000" y="4436924"/>
            <a:ext cx="9144000" cy="702296"/>
          </a:xfrm>
          <a:prstGeom prst="rect">
            <a:avLst/>
          </a:prstGeom>
        </p:spPr>
        <p:txBody>
          <a:bodyPr/>
          <a:lstStyle>
            <a:lvl1pPr marL="0" indent="0" algn="ctr">
              <a:buNone/>
              <a:defRPr sz="2400" b="0" i="0">
                <a:solidFill>
                  <a:srgbClr val="B4B5B4"/>
                </a:solidFill>
                <a:latin typeface="Circular Std Book" charset="0"/>
                <a:ea typeface="Circular Std Book" charset="0"/>
                <a:cs typeface="Circular Std Boo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Click </a:t>
            </a:r>
            <a:r>
              <a:rPr lang="nl-NL" err="1"/>
              <a:t>to</a:t>
            </a:r>
            <a:r>
              <a:rPr lang="nl-NL"/>
              <a:t> </a:t>
            </a:r>
            <a:r>
              <a:rPr lang="nl-NL" err="1"/>
              <a:t>add</a:t>
            </a:r>
            <a:r>
              <a:rPr lang="nl-NL"/>
              <a:t> </a:t>
            </a:r>
            <a:r>
              <a:rPr lang="nl-NL" err="1"/>
              <a:t>subtitle</a:t>
            </a:r>
            <a:endParaRPr lang="nl-NL"/>
          </a:p>
        </p:txBody>
      </p:sp>
      <p:sp>
        <p:nvSpPr>
          <p:cNvPr id="12" name="Ondertitel 2"/>
          <p:cNvSpPr txBox="1">
            <a:spLocks/>
          </p:cNvSpPr>
          <p:nvPr userDrawn="1"/>
        </p:nvSpPr>
        <p:spPr>
          <a:xfrm>
            <a:off x="1524000" y="6115050"/>
            <a:ext cx="9144000" cy="41140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b="0" i="0" kern="1200">
                <a:solidFill>
                  <a:srgbClr val="B4B5B4"/>
                </a:solidFill>
                <a:latin typeface="Circular Std Book" charset="0"/>
                <a:ea typeface="Circular Std Book" charset="0"/>
                <a:cs typeface="Circular Std Book"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fld id="{9886AEC2-E0E1-4C47-AC23-66CC4DBE03E3}" type="datetime3">
              <a:rPr lang="en-US" sz="1400" spc="300" smtClean="0">
                <a:solidFill>
                  <a:schemeClr val="bg1">
                    <a:lumMod val="85000"/>
                  </a:schemeClr>
                </a:solidFill>
              </a:rPr>
              <a:t>27 May 2021</a:t>
            </a:fld>
            <a:endParaRPr lang="nl-NL" sz="1400" spc="300">
              <a:solidFill>
                <a:schemeClr val="bg1">
                  <a:lumMod val="85000"/>
                </a:schemeClr>
              </a:solidFill>
            </a:endParaRPr>
          </a:p>
        </p:txBody>
      </p:sp>
      <p:sp>
        <p:nvSpPr>
          <p:cNvPr id="7" name="Titel 1">
            <a:extLst>
              <a:ext uri="{FF2B5EF4-FFF2-40B4-BE49-F238E27FC236}">
                <a16:creationId xmlns:a16="http://schemas.microsoft.com/office/drawing/2014/main" id="{EA80F5D6-EDFC-4AF0-B642-C3105996A449}"/>
              </a:ext>
            </a:extLst>
          </p:cNvPr>
          <p:cNvSpPr txBox="1">
            <a:spLocks/>
          </p:cNvSpPr>
          <p:nvPr userDrawn="1"/>
        </p:nvSpPr>
        <p:spPr>
          <a:xfrm>
            <a:off x="1524000" y="3279912"/>
            <a:ext cx="9144000" cy="1063487"/>
          </a:xfrm>
          <a:prstGeom prst="rect">
            <a:avLst/>
          </a:prstGeom>
        </p:spPr>
        <p:txBody>
          <a:bodyPr anchor="t">
            <a:normAutofit/>
          </a:bodyPr>
          <a:lstStyle>
            <a:lvl1pPr algn="ctr" defTabSz="914400" rtl="0" eaLnBrk="1" latinLnBrk="0" hangingPunct="1">
              <a:lnSpc>
                <a:spcPct val="90000"/>
              </a:lnSpc>
              <a:spcBef>
                <a:spcPct val="0"/>
              </a:spcBef>
              <a:buNone/>
              <a:defRPr lang="nl-NL" sz="4800" b="0" i="0" kern="1200" cap="all" spc="300" baseline="0">
                <a:solidFill>
                  <a:schemeClr val="bg1">
                    <a:lumMod val="50000"/>
                  </a:schemeClr>
                </a:solidFill>
                <a:latin typeface="Circular Std Black" panose="020B0A04020101010102" pitchFamily="34" charset="0"/>
                <a:ea typeface="Circular Std Black" panose="020B0A04020101010102" pitchFamily="34" charset="0"/>
                <a:cs typeface="Circular Std Black" panose="020B0A04020101010102" pitchFamily="34" charset="0"/>
              </a:defRPr>
            </a:lvl1pPr>
          </a:lstStyle>
          <a:p>
            <a:r>
              <a:rPr lang="en-US"/>
              <a:t>Click to add heading</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tone content yellow">
    <p:bg>
      <p:bgPr>
        <a:solidFill>
          <a:schemeClr val="bg1"/>
        </a:solidFill>
        <a:effectLst/>
      </p:bgPr>
    </p:bg>
    <p:spTree>
      <p:nvGrpSpPr>
        <p:cNvPr id="1" name=""/>
        <p:cNvGrpSpPr/>
        <p:nvPr/>
      </p:nvGrpSpPr>
      <p:grpSpPr>
        <a:xfrm>
          <a:off x="0" y="0"/>
          <a:ext cx="0" cy="0"/>
          <a:chOff x="0" y="0"/>
          <a:chExt cx="0" cy="0"/>
        </a:xfrm>
      </p:grpSpPr>
      <p:sp>
        <p:nvSpPr>
          <p:cNvPr id="2" name="Rechthoek 1"/>
          <p:cNvSpPr/>
          <p:nvPr userDrawn="1"/>
        </p:nvSpPr>
        <p:spPr>
          <a:xfrm>
            <a:off x="6086184" y="0"/>
            <a:ext cx="6129131" cy="6858000"/>
          </a:xfrm>
          <a:prstGeom prst="rect">
            <a:avLst/>
          </a:prstGeom>
          <a:solidFill>
            <a:srgbClr val="F1A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DB3E38"/>
              </a:solidFill>
            </a:endParaRPr>
          </a:p>
        </p:txBody>
      </p:sp>
      <p:pic>
        <p:nvPicPr>
          <p:cNvPr id="12" name="Afbeelding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95240" y="258167"/>
            <a:ext cx="1250678" cy="467400"/>
          </a:xfrm>
          <a:prstGeom prst="rect">
            <a:avLst/>
          </a:prstGeom>
        </p:spPr>
      </p:pic>
      <p:sp>
        <p:nvSpPr>
          <p:cNvPr id="13" name="Titel 1"/>
          <p:cNvSpPr>
            <a:spLocks noGrp="1"/>
          </p:cNvSpPr>
          <p:nvPr>
            <p:ph type="title" hasCustomPrompt="1"/>
          </p:nvPr>
        </p:nvSpPr>
        <p:spPr>
          <a:xfrm>
            <a:off x="521735" y="1752416"/>
            <a:ext cx="3932237" cy="616227"/>
          </a:xfrm>
          <a:prstGeom prst="rect">
            <a:avLst/>
          </a:prstGeom>
        </p:spPr>
        <p:txBody>
          <a:bodyPr anchor="b"/>
          <a:lstStyle>
            <a:lvl1pPr>
              <a:defRPr sz="2800" b="0" i="0">
                <a:solidFill>
                  <a:srgbClr val="3E3F3E"/>
                </a:solidFill>
                <a:latin typeface="Circular Std Book" charset="0"/>
                <a:ea typeface="Circular Std Book" charset="0"/>
                <a:cs typeface="Circular Std Book" charset="0"/>
              </a:defRPr>
            </a:lvl1pPr>
          </a:lstStyle>
          <a:p>
            <a:r>
              <a:rPr lang="nl-NL" err="1"/>
              <a:t>Title</a:t>
            </a:r>
            <a:endParaRPr lang="nl-NL"/>
          </a:p>
        </p:txBody>
      </p:sp>
      <p:sp>
        <p:nvSpPr>
          <p:cNvPr id="15" name="Tijdelijke aanduiding voor tekst 3"/>
          <p:cNvSpPr>
            <a:spLocks noGrp="1"/>
          </p:cNvSpPr>
          <p:nvPr>
            <p:ph type="body" sz="half" idx="2" hasCustomPrompt="1"/>
          </p:nvPr>
        </p:nvSpPr>
        <p:spPr>
          <a:xfrm>
            <a:off x="521736" y="2544418"/>
            <a:ext cx="3932237" cy="3811588"/>
          </a:xfrm>
          <a:prstGeom prst="rect">
            <a:avLst/>
          </a:prstGeom>
        </p:spPr>
        <p:txBody>
          <a:bodyPr/>
          <a:lstStyle>
            <a:lvl1pPr marL="0" indent="0">
              <a:buNone/>
              <a:defRPr sz="24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17" name="Tijdelijke aanduiding voor tekst 3"/>
          <p:cNvSpPr>
            <a:spLocks noGrp="1"/>
          </p:cNvSpPr>
          <p:nvPr>
            <p:ph type="body" sz="half" idx="10" hasCustomPrompt="1"/>
          </p:nvPr>
        </p:nvSpPr>
        <p:spPr>
          <a:xfrm>
            <a:off x="521736" y="1108721"/>
            <a:ext cx="3932237" cy="469558"/>
          </a:xfrm>
          <a:prstGeom prst="rect">
            <a:avLst/>
          </a:prstGeom>
        </p:spPr>
        <p:txBody>
          <a:bodyPr/>
          <a:lstStyle>
            <a:lvl1pPr>
              <a:defRPr lang="nl-NL" b="1" i="0" cap="all" spc="300" baseline="0">
                <a:solidFill>
                  <a:schemeClr val="bg1">
                    <a:lumMod val="75000"/>
                  </a:schemeClr>
                </a:solidFill>
                <a:latin typeface="Gill Sans Light"/>
                <a:ea typeface="Gill Sans Light"/>
                <a:cs typeface="Cavolini" panose="020B0502040204020203" pitchFamily="66" charset="0"/>
              </a:defRPr>
            </a:lvl1pPr>
          </a:lstStyle>
          <a:p>
            <a:pPr lvl="0">
              <a:spcBef>
                <a:spcPct val="0"/>
              </a:spcBef>
              <a:buNone/>
            </a:pPr>
            <a:r>
              <a:rPr lang="nl-NL" b="0" i="0">
                <a:latin typeface="Circular Std Book" charset="0"/>
                <a:ea typeface="Circular Std Book" charset="0"/>
                <a:cs typeface="Circular Std Book" charset="0"/>
              </a:rPr>
              <a:t>SUBHEADING</a:t>
            </a:r>
            <a:endParaRPr lang="nl-NL"/>
          </a:p>
        </p:txBody>
      </p:sp>
      <p:sp>
        <p:nvSpPr>
          <p:cNvPr id="10" name="Tijdelijke aanduiding voor afbeelding 2">
            <a:extLst>
              <a:ext uri="{FF2B5EF4-FFF2-40B4-BE49-F238E27FC236}">
                <a16:creationId xmlns:a16="http://schemas.microsoft.com/office/drawing/2014/main" id="{245343F8-693D-4F9B-AA0E-1EFD5E6A5577}"/>
              </a:ext>
            </a:extLst>
          </p:cNvPr>
          <p:cNvSpPr>
            <a:spLocks noGrp="1"/>
          </p:cNvSpPr>
          <p:nvPr>
            <p:ph type="pic" idx="1" hasCustomPrompt="1"/>
          </p:nvPr>
        </p:nvSpPr>
        <p:spPr>
          <a:xfrm>
            <a:off x="6612486" y="1108721"/>
            <a:ext cx="4989443" cy="5128590"/>
          </a:xfrm>
          <a:prstGeom prst="rect">
            <a:avLst/>
          </a:prstGeom>
        </p:spPr>
        <p:txBody>
          <a:bodyPr/>
          <a:lstStyle>
            <a:lvl1pPr marL="0" indent="0">
              <a:buNone/>
              <a:defRPr sz="3200" b="0" i="0">
                <a:solidFill>
                  <a:schemeClr val="bg1"/>
                </a:solidFill>
                <a:latin typeface="Circular Std Book" charset="0"/>
                <a:ea typeface="Circular Std Book" charset="0"/>
                <a:cs typeface="Circular Std Book"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err="1"/>
              <a:t>Add</a:t>
            </a:r>
            <a:r>
              <a:rPr lang="nl-NL"/>
              <a:t> Image</a:t>
            </a:r>
          </a:p>
        </p:txBody>
      </p:sp>
    </p:spTree>
    <p:extLst>
      <p:ext uri="{BB962C8B-B14F-4D97-AF65-F5344CB8AC3E}">
        <p14:creationId xmlns:p14="http://schemas.microsoft.com/office/powerpoint/2010/main" val="607645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tone content yellow + screen">
    <p:bg>
      <p:bgPr>
        <a:solidFill>
          <a:schemeClr val="bg1"/>
        </a:solidFill>
        <a:effectLst/>
      </p:bgPr>
    </p:bg>
    <p:spTree>
      <p:nvGrpSpPr>
        <p:cNvPr id="1" name=""/>
        <p:cNvGrpSpPr/>
        <p:nvPr/>
      </p:nvGrpSpPr>
      <p:grpSpPr>
        <a:xfrm>
          <a:off x="0" y="0"/>
          <a:ext cx="0" cy="0"/>
          <a:chOff x="0" y="0"/>
          <a:chExt cx="0" cy="0"/>
        </a:xfrm>
      </p:grpSpPr>
      <p:sp>
        <p:nvSpPr>
          <p:cNvPr id="2" name="Rechthoek 1"/>
          <p:cNvSpPr/>
          <p:nvPr userDrawn="1"/>
        </p:nvSpPr>
        <p:spPr>
          <a:xfrm>
            <a:off x="6086184" y="0"/>
            <a:ext cx="6129131" cy="6858000"/>
          </a:xfrm>
          <a:prstGeom prst="rect">
            <a:avLst/>
          </a:prstGeom>
          <a:solidFill>
            <a:srgbClr val="F1A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DB3E38"/>
              </a:solidFill>
            </a:endParaRPr>
          </a:p>
        </p:txBody>
      </p:sp>
      <p:pic>
        <p:nvPicPr>
          <p:cNvPr id="9" name="Afbeelding 8">
            <a:extLst>
              <a:ext uri="{FF2B5EF4-FFF2-40B4-BE49-F238E27FC236}">
                <a16:creationId xmlns:a16="http://schemas.microsoft.com/office/drawing/2014/main" id="{F22231F6-282F-4120-8A07-F71D4BF737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9882" y="851366"/>
            <a:ext cx="7644066" cy="5880834"/>
          </a:xfrm>
          <a:prstGeom prst="rect">
            <a:avLst/>
          </a:prstGeom>
        </p:spPr>
      </p:pic>
      <p:pic>
        <p:nvPicPr>
          <p:cNvPr id="12" name="Afbeelding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95240" y="258167"/>
            <a:ext cx="1250678" cy="467400"/>
          </a:xfrm>
          <a:prstGeom prst="rect">
            <a:avLst/>
          </a:prstGeom>
        </p:spPr>
      </p:pic>
      <p:sp>
        <p:nvSpPr>
          <p:cNvPr id="13" name="Titel 1"/>
          <p:cNvSpPr>
            <a:spLocks noGrp="1"/>
          </p:cNvSpPr>
          <p:nvPr>
            <p:ph type="title" hasCustomPrompt="1"/>
          </p:nvPr>
        </p:nvSpPr>
        <p:spPr>
          <a:xfrm>
            <a:off x="521735" y="1752416"/>
            <a:ext cx="3932237" cy="616227"/>
          </a:xfrm>
          <a:prstGeom prst="rect">
            <a:avLst/>
          </a:prstGeom>
        </p:spPr>
        <p:txBody>
          <a:bodyPr anchor="b"/>
          <a:lstStyle>
            <a:lvl1pPr>
              <a:defRPr sz="2800" b="0" i="0">
                <a:solidFill>
                  <a:srgbClr val="3E3F3E"/>
                </a:solidFill>
                <a:latin typeface="Circular Std Book" charset="0"/>
                <a:ea typeface="Circular Std Book" charset="0"/>
                <a:cs typeface="Circular Std Book" charset="0"/>
              </a:defRPr>
            </a:lvl1pPr>
          </a:lstStyle>
          <a:p>
            <a:r>
              <a:rPr lang="nl-NL" err="1"/>
              <a:t>Title</a:t>
            </a:r>
            <a:endParaRPr lang="nl-NL"/>
          </a:p>
        </p:txBody>
      </p:sp>
      <p:sp>
        <p:nvSpPr>
          <p:cNvPr id="14" name="Tijdelijke aanduiding voor afbeelding 2"/>
          <p:cNvSpPr>
            <a:spLocks noGrp="1"/>
          </p:cNvSpPr>
          <p:nvPr>
            <p:ph type="pic" idx="1" hasCustomPrompt="1"/>
          </p:nvPr>
        </p:nvSpPr>
        <p:spPr>
          <a:xfrm>
            <a:off x="7375585" y="2475780"/>
            <a:ext cx="3847381" cy="2380891"/>
          </a:xfrm>
          <a:prstGeom prst="rect">
            <a:avLst/>
          </a:prstGeom>
        </p:spPr>
        <p:txBody>
          <a:bodyPr/>
          <a:lstStyle>
            <a:lvl1pPr marL="0" indent="0">
              <a:buNone/>
              <a:defRPr sz="3200" b="0" i="0">
                <a:solidFill>
                  <a:schemeClr val="tx1"/>
                </a:solidFill>
                <a:latin typeface="Circular Std Book" charset="0"/>
                <a:ea typeface="Circular Std Book" charset="0"/>
                <a:cs typeface="Circular Std Book"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err="1"/>
              <a:t>Add</a:t>
            </a:r>
            <a:r>
              <a:rPr lang="nl-NL"/>
              <a:t> Image</a:t>
            </a:r>
          </a:p>
        </p:txBody>
      </p:sp>
      <p:sp>
        <p:nvSpPr>
          <p:cNvPr id="15" name="Tijdelijke aanduiding voor tekst 3"/>
          <p:cNvSpPr>
            <a:spLocks noGrp="1"/>
          </p:cNvSpPr>
          <p:nvPr>
            <p:ph type="body" sz="half" idx="2" hasCustomPrompt="1"/>
          </p:nvPr>
        </p:nvSpPr>
        <p:spPr>
          <a:xfrm>
            <a:off x="521736" y="2544418"/>
            <a:ext cx="3932237" cy="3811588"/>
          </a:xfrm>
          <a:prstGeom prst="rect">
            <a:avLst/>
          </a:prstGeom>
        </p:spPr>
        <p:txBody>
          <a:bodyPr/>
          <a:lstStyle>
            <a:lvl1pPr marL="0" indent="0">
              <a:buNone/>
              <a:defRPr sz="24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17" name="Tijdelijke aanduiding voor tekst 3"/>
          <p:cNvSpPr>
            <a:spLocks noGrp="1"/>
          </p:cNvSpPr>
          <p:nvPr>
            <p:ph type="body" sz="half" idx="10" hasCustomPrompt="1"/>
          </p:nvPr>
        </p:nvSpPr>
        <p:spPr>
          <a:xfrm>
            <a:off x="521736" y="1108721"/>
            <a:ext cx="3932237" cy="469558"/>
          </a:xfrm>
          <a:prstGeom prst="rect">
            <a:avLst/>
          </a:prstGeom>
        </p:spPr>
        <p:txBody>
          <a:bodyPr/>
          <a:lstStyle>
            <a:lvl1pPr>
              <a:defRPr lang="nl-NL" b="1" i="0" cap="all" spc="300" baseline="0">
                <a:solidFill>
                  <a:schemeClr val="bg1">
                    <a:lumMod val="75000"/>
                  </a:schemeClr>
                </a:solidFill>
                <a:latin typeface="Gill Sans Light"/>
                <a:ea typeface="Gill Sans Light"/>
                <a:cs typeface="Cavolini" panose="020B0502040204020203" pitchFamily="66" charset="0"/>
              </a:defRPr>
            </a:lvl1pPr>
          </a:lstStyle>
          <a:p>
            <a:pPr lvl="0">
              <a:spcBef>
                <a:spcPct val="0"/>
              </a:spcBef>
              <a:buNone/>
            </a:pPr>
            <a:r>
              <a:rPr lang="nl-NL" b="0" i="0">
                <a:latin typeface="Circular Std Book" charset="0"/>
                <a:ea typeface="Circular Std Book" charset="0"/>
                <a:cs typeface="Circular Std Book" charset="0"/>
              </a:rPr>
              <a:t>SUBHEADING</a:t>
            </a:r>
            <a:endParaRPr lang="nl-NL"/>
          </a:p>
        </p:txBody>
      </p:sp>
    </p:spTree>
    <p:extLst>
      <p:ext uri="{BB962C8B-B14F-4D97-AF65-F5344CB8AC3E}">
        <p14:creationId xmlns:p14="http://schemas.microsoft.com/office/powerpoint/2010/main" val="38555548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tone content red">
    <p:bg>
      <p:bgPr>
        <a:solidFill>
          <a:schemeClr val="bg1"/>
        </a:solidFill>
        <a:effectLst/>
      </p:bgPr>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383EFA1B-3A0D-4259-90D0-8A8612133CC2}"/>
              </a:ext>
            </a:extLst>
          </p:cNvPr>
          <p:cNvSpPr/>
          <p:nvPr userDrawn="1"/>
        </p:nvSpPr>
        <p:spPr>
          <a:xfrm>
            <a:off x="6086184" y="0"/>
            <a:ext cx="6129131" cy="6858000"/>
          </a:xfrm>
          <a:prstGeom prst="rect">
            <a:avLst/>
          </a:prstGeom>
          <a:solidFill>
            <a:srgbClr val="DB3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DB3E38"/>
              </a:solidFill>
            </a:endParaRPr>
          </a:p>
        </p:txBody>
      </p:sp>
      <p:pic>
        <p:nvPicPr>
          <p:cNvPr id="12" name="Afbeelding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95240" y="258167"/>
            <a:ext cx="1250678" cy="467400"/>
          </a:xfrm>
          <a:prstGeom prst="rect">
            <a:avLst/>
          </a:prstGeom>
        </p:spPr>
      </p:pic>
      <p:sp>
        <p:nvSpPr>
          <p:cNvPr id="13" name="Titel 1"/>
          <p:cNvSpPr>
            <a:spLocks noGrp="1"/>
          </p:cNvSpPr>
          <p:nvPr>
            <p:ph type="title" hasCustomPrompt="1"/>
          </p:nvPr>
        </p:nvSpPr>
        <p:spPr>
          <a:xfrm>
            <a:off x="521735" y="1752416"/>
            <a:ext cx="3932237" cy="616227"/>
          </a:xfrm>
          <a:prstGeom prst="rect">
            <a:avLst/>
          </a:prstGeom>
        </p:spPr>
        <p:txBody>
          <a:bodyPr anchor="b"/>
          <a:lstStyle>
            <a:lvl1pPr>
              <a:defRPr sz="2800" b="0" i="0">
                <a:solidFill>
                  <a:srgbClr val="3E3F3E"/>
                </a:solidFill>
                <a:latin typeface="Circular Std Book" charset="0"/>
                <a:ea typeface="Circular Std Book" charset="0"/>
                <a:cs typeface="Circular Std Book" charset="0"/>
              </a:defRPr>
            </a:lvl1pPr>
          </a:lstStyle>
          <a:p>
            <a:r>
              <a:rPr lang="nl-NL" err="1"/>
              <a:t>Title</a:t>
            </a:r>
            <a:endParaRPr lang="nl-NL"/>
          </a:p>
        </p:txBody>
      </p:sp>
      <p:sp>
        <p:nvSpPr>
          <p:cNvPr id="14" name="Tijdelijke aanduiding voor afbeelding 2"/>
          <p:cNvSpPr>
            <a:spLocks noGrp="1"/>
          </p:cNvSpPr>
          <p:nvPr>
            <p:ph type="pic" idx="1" hasCustomPrompt="1"/>
          </p:nvPr>
        </p:nvSpPr>
        <p:spPr>
          <a:xfrm>
            <a:off x="6612486" y="1108721"/>
            <a:ext cx="4989443" cy="5128590"/>
          </a:xfrm>
          <a:prstGeom prst="rect">
            <a:avLst/>
          </a:prstGeom>
        </p:spPr>
        <p:txBody>
          <a:bodyPr/>
          <a:lstStyle>
            <a:lvl1pPr marL="0" indent="0">
              <a:buNone/>
              <a:defRPr sz="3200" b="0" i="0">
                <a:solidFill>
                  <a:schemeClr val="bg1"/>
                </a:solidFill>
                <a:latin typeface="Circular Std Book" charset="0"/>
                <a:ea typeface="Circular Std Book" charset="0"/>
                <a:cs typeface="Circular Std Book"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err="1"/>
              <a:t>Add</a:t>
            </a:r>
            <a:r>
              <a:rPr lang="nl-NL"/>
              <a:t> Image</a:t>
            </a:r>
          </a:p>
        </p:txBody>
      </p:sp>
      <p:sp>
        <p:nvSpPr>
          <p:cNvPr id="15" name="Tijdelijke aanduiding voor tekst 3"/>
          <p:cNvSpPr>
            <a:spLocks noGrp="1"/>
          </p:cNvSpPr>
          <p:nvPr>
            <p:ph type="body" sz="half" idx="2" hasCustomPrompt="1"/>
          </p:nvPr>
        </p:nvSpPr>
        <p:spPr>
          <a:xfrm>
            <a:off x="521736" y="2544418"/>
            <a:ext cx="3932237" cy="3811588"/>
          </a:xfrm>
          <a:prstGeom prst="rect">
            <a:avLst/>
          </a:prstGeom>
        </p:spPr>
        <p:txBody>
          <a:bodyPr/>
          <a:lstStyle>
            <a:lvl1pPr marL="0" indent="0">
              <a:buNone/>
              <a:defRPr sz="20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17" name="Tijdelijke aanduiding voor tekst 3"/>
          <p:cNvSpPr>
            <a:spLocks noGrp="1"/>
          </p:cNvSpPr>
          <p:nvPr>
            <p:ph type="body" sz="half" idx="10" hasCustomPrompt="1"/>
          </p:nvPr>
        </p:nvSpPr>
        <p:spPr>
          <a:xfrm>
            <a:off x="521736" y="1108721"/>
            <a:ext cx="3932237" cy="469558"/>
          </a:xfrm>
          <a:prstGeom prst="rect">
            <a:avLst/>
          </a:prstGeom>
        </p:spPr>
        <p:txBody>
          <a:bodyPr/>
          <a:lstStyle>
            <a:lvl1pPr>
              <a:defRPr lang="nl-NL" b="1" i="0" cap="all" spc="300" baseline="0">
                <a:solidFill>
                  <a:schemeClr val="bg1">
                    <a:lumMod val="75000"/>
                  </a:schemeClr>
                </a:solidFill>
                <a:latin typeface="Gill Sans Light"/>
                <a:ea typeface="Gill Sans Light"/>
                <a:cs typeface="Cavolini" panose="020B0502040204020203" pitchFamily="66" charset="0"/>
              </a:defRPr>
            </a:lvl1pPr>
          </a:lstStyle>
          <a:p>
            <a:pPr lvl="0">
              <a:spcBef>
                <a:spcPct val="0"/>
              </a:spcBef>
              <a:buNone/>
            </a:pPr>
            <a:r>
              <a:rPr lang="nl-NL" b="0" i="0">
                <a:latin typeface="Circular Std Book" charset="0"/>
                <a:ea typeface="Circular Std Book" charset="0"/>
                <a:cs typeface="Circular Std Book" charset="0"/>
              </a:rPr>
              <a:t>SUBHEADING</a:t>
            </a:r>
            <a:endParaRPr lang="nl-NL"/>
          </a:p>
        </p:txBody>
      </p:sp>
    </p:spTree>
    <p:extLst>
      <p:ext uri="{BB962C8B-B14F-4D97-AF65-F5344CB8AC3E}">
        <p14:creationId xmlns:p14="http://schemas.microsoft.com/office/powerpoint/2010/main" val="13797082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tone content grey">
    <p:bg>
      <p:bgPr>
        <a:solidFill>
          <a:schemeClr val="bg1"/>
        </a:solidFill>
        <a:effectLst/>
      </p:bgPr>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5571016A-A6C8-4F4A-B31C-F7A57FEEB5C4}"/>
              </a:ext>
            </a:extLst>
          </p:cNvPr>
          <p:cNvSpPr/>
          <p:nvPr userDrawn="1"/>
        </p:nvSpPr>
        <p:spPr>
          <a:xfrm>
            <a:off x="6226058" y="0"/>
            <a:ext cx="6129131" cy="6858000"/>
          </a:xfrm>
          <a:prstGeom prst="rect">
            <a:avLst/>
          </a:prstGeom>
          <a:solidFill>
            <a:srgbClr val="3E3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DB3E38"/>
              </a:solidFill>
            </a:endParaRPr>
          </a:p>
        </p:txBody>
      </p:sp>
      <p:pic>
        <p:nvPicPr>
          <p:cNvPr id="12" name="Afbeelding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95240" y="258167"/>
            <a:ext cx="1250678" cy="467400"/>
          </a:xfrm>
          <a:prstGeom prst="rect">
            <a:avLst/>
          </a:prstGeom>
        </p:spPr>
      </p:pic>
      <p:sp>
        <p:nvSpPr>
          <p:cNvPr id="13" name="Titel 1"/>
          <p:cNvSpPr>
            <a:spLocks noGrp="1"/>
          </p:cNvSpPr>
          <p:nvPr>
            <p:ph type="title" hasCustomPrompt="1"/>
          </p:nvPr>
        </p:nvSpPr>
        <p:spPr>
          <a:xfrm>
            <a:off x="521735" y="1752416"/>
            <a:ext cx="3932237" cy="616227"/>
          </a:xfrm>
          <a:prstGeom prst="rect">
            <a:avLst/>
          </a:prstGeom>
        </p:spPr>
        <p:txBody>
          <a:bodyPr anchor="b"/>
          <a:lstStyle>
            <a:lvl1pPr>
              <a:defRPr sz="2800" b="0" i="0">
                <a:solidFill>
                  <a:srgbClr val="3E3F3E"/>
                </a:solidFill>
                <a:latin typeface="Circular Std Book" charset="0"/>
                <a:ea typeface="Circular Std Book" charset="0"/>
                <a:cs typeface="Circular Std Book" charset="0"/>
              </a:defRPr>
            </a:lvl1pPr>
          </a:lstStyle>
          <a:p>
            <a:r>
              <a:rPr lang="nl-NL" err="1"/>
              <a:t>Title</a:t>
            </a:r>
            <a:endParaRPr lang="nl-NL"/>
          </a:p>
        </p:txBody>
      </p:sp>
      <p:sp>
        <p:nvSpPr>
          <p:cNvPr id="14" name="Tijdelijke aanduiding voor afbeelding 2"/>
          <p:cNvSpPr>
            <a:spLocks noGrp="1"/>
          </p:cNvSpPr>
          <p:nvPr>
            <p:ph type="pic" idx="1" hasCustomPrompt="1"/>
          </p:nvPr>
        </p:nvSpPr>
        <p:spPr>
          <a:xfrm>
            <a:off x="6612486" y="1108721"/>
            <a:ext cx="4989443" cy="5128590"/>
          </a:xfrm>
          <a:prstGeom prst="rect">
            <a:avLst/>
          </a:prstGeom>
        </p:spPr>
        <p:txBody>
          <a:bodyPr/>
          <a:lstStyle>
            <a:lvl1pPr marL="0" indent="0">
              <a:buNone/>
              <a:defRPr sz="3200" b="0" i="0">
                <a:solidFill>
                  <a:schemeClr val="bg1"/>
                </a:solidFill>
                <a:latin typeface="Circular Std Book" charset="0"/>
                <a:ea typeface="Circular Std Book" charset="0"/>
                <a:cs typeface="Circular Std Book"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err="1"/>
              <a:t>Add</a:t>
            </a:r>
            <a:r>
              <a:rPr lang="nl-NL"/>
              <a:t> Image</a:t>
            </a:r>
          </a:p>
        </p:txBody>
      </p:sp>
      <p:sp>
        <p:nvSpPr>
          <p:cNvPr id="15" name="Tijdelijke aanduiding voor tekst 3"/>
          <p:cNvSpPr>
            <a:spLocks noGrp="1"/>
          </p:cNvSpPr>
          <p:nvPr>
            <p:ph type="body" sz="half" idx="2" hasCustomPrompt="1"/>
          </p:nvPr>
        </p:nvSpPr>
        <p:spPr>
          <a:xfrm>
            <a:off x="521736" y="2544418"/>
            <a:ext cx="3932237" cy="3811588"/>
          </a:xfrm>
          <a:prstGeom prst="rect">
            <a:avLst/>
          </a:prstGeom>
        </p:spPr>
        <p:txBody>
          <a:bodyPr/>
          <a:lstStyle>
            <a:lvl1pPr marL="0" indent="0">
              <a:buNone/>
              <a:defRPr sz="20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17" name="Tijdelijke aanduiding voor tekst 3"/>
          <p:cNvSpPr>
            <a:spLocks noGrp="1"/>
          </p:cNvSpPr>
          <p:nvPr>
            <p:ph type="body" sz="half" idx="10" hasCustomPrompt="1"/>
          </p:nvPr>
        </p:nvSpPr>
        <p:spPr>
          <a:xfrm>
            <a:off x="521736" y="1108721"/>
            <a:ext cx="3932237" cy="469558"/>
          </a:xfrm>
          <a:prstGeom prst="rect">
            <a:avLst/>
          </a:prstGeom>
        </p:spPr>
        <p:txBody>
          <a:bodyPr/>
          <a:lstStyle>
            <a:lvl1pPr>
              <a:defRPr lang="nl-NL" b="1" i="0" cap="all" spc="300" baseline="0">
                <a:solidFill>
                  <a:schemeClr val="bg1">
                    <a:lumMod val="75000"/>
                  </a:schemeClr>
                </a:solidFill>
                <a:latin typeface="Gill Sans Light"/>
                <a:ea typeface="Gill Sans Light"/>
                <a:cs typeface="Cavolini" panose="020B0502040204020203" pitchFamily="66" charset="0"/>
              </a:defRPr>
            </a:lvl1pPr>
          </a:lstStyle>
          <a:p>
            <a:pPr lvl="0">
              <a:spcBef>
                <a:spcPct val="0"/>
              </a:spcBef>
              <a:buNone/>
            </a:pPr>
            <a:r>
              <a:rPr lang="nl-NL" b="0" i="0">
                <a:latin typeface="Circular Std Book" charset="0"/>
                <a:ea typeface="Circular Std Book" charset="0"/>
                <a:cs typeface="Circular Std Book" charset="0"/>
              </a:rPr>
              <a:t>SUBHEADING</a:t>
            </a:r>
            <a:endParaRPr lang="nl-NL"/>
          </a:p>
        </p:txBody>
      </p:sp>
    </p:spTree>
    <p:extLst>
      <p:ext uri="{BB962C8B-B14F-4D97-AF65-F5344CB8AC3E}">
        <p14:creationId xmlns:p14="http://schemas.microsoft.com/office/powerpoint/2010/main" val="3437642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ustomer Case">
    <p:bg>
      <p:bgPr>
        <a:solidFill>
          <a:schemeClr val="bg1">
            <a:alpha val="0"/>
          </a:schemeClr>
        </a:solidFill>
        <a:effectLst/>
      </p:bgPr>
    </p:bg>
    <p:spTree>
      <p:nvGrpSpPr>
        <p:cNvPr id="1" name=""/>
        <p:cNvGrpSpPr/>
        <p:nvPr/>
      </p:nvGrpSpPr>
      <p:grpSpPr>
        <a:xfrm>
          <a:off x="0" y="0"/>
          <a:ext cx="0" cy="0"/>
          <a:chOff x="0" y="0"/>
          <a:chExt cx="0" cy="0"/>
        </a:xfrm>
      </p:grpSpPr>
      <p:sp>
        <p:nvSpPr>
          <p:cNvPr id="2" name="Rechthoek 1"/>
          <p:cNvSpPr/>
          <p:nvPr userDrawn="1"/>
        </p:nvSpPr>
        <p:spPr>
          <a:xfrm>
            <a:off x="6125499" y="-10826"/>
            <a:ext cx="6129131" cy="6858000"/>
          </a:xfrm>
          <a:prstGeom prst="rect">
            <a:avLst/>
          </a:prstGeom>
          <a:solidFill>
            <a:srgbClr val="DB3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DB3E38"/>
              </a:solidFill>
            </a:endParaRPr>
          </a:p>
        </p:txBody>
      </p:sp>
      <p:cxnSp>
        <p:nvCxnSpPr>
          <p:cNvPr id="9" name="Rechte verbindingslijn 8"/>
          <p:cNvCxnSpPr/>
          <p:nvPr userDrawn="1"/>
        </p:nvCxnSpPr>
        <p:spPr>
          <a:xfrm>
            <a:off x="3328368" y="1868557"/>
            <a:ext cx="40278" cy="4270654"/>
          </a:xfrm>
          <a:prstGeom prst="line">
            <a:avLst/>
          </a:prstGeom>
          <a:ln>
            <a:solidFill>
              <a:srgbClr val="B4B5B4"/>
            </a:solidFill>
          </a:ln>
        </p:spPr>
        <p:style>
          <a:lnRef idx="1">
            <a:schemeClr val="accent1"/>
          </a:lnRef>
          <a:fillRef idx="0">
            <a:schemeClr val="accent1"/>
          </a:fillRef>
          <a:effectRef idx="0">
            <a:schemeClr val="accent1"/>
          </a:effectRef>
          <a:fontRef idx="minor">
            <a:schemeClr val="tx1"/>
          </a:fontRef>
        </p:style>
      </p:cxnSp>
      <p:pic>
        <p:nvPicPr>
          <p:cNvPr id="31" name="Afbeelding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95240" y="258167"/>
            <a:ext cx="1250678" cy="467400"/>
          </a:xfrm>
          <a:prstGeom prst="rect">
            <a:avLst/>
          </a:prstGeom>
        </p:spPr>
      </p:pic>
      <p:sp>
        <p:nvSpPr>
          <p:cNvPr id="34" name="Titel 1"/>
          <p:cNvSpPr>
            <a:spLocks noGrp="1"/>
          </p:cNvSpPr>
          <p:nvPr>
            <p:ph type="title" hasCustomPrompt="1"/>
          </p:nvPr>
        </p:nvSpPr>
        <p:spPr>
          <a:xfrm>
            <a:off x="835269" y="1327978"/>
            <a:ext cx="1836592" cy="339232"/>
          </a:xfrm>
          <a:prstGeom prst="rect">
            <a:avLst/>
          </a:prstGeom>
        </p:spPr>
        <p:txBody>
          <a:bodyPr anchor="ctr"/>
          <a:lstStyle>
            <a:lvl1pPr algn="ctr">
              <a:defRPr sz="1400" b="1" i="0" cap="all" baseline="0">
                <a:solidFill>
                  <a:srgbClr val="DB3E38"/>
                </a:solidFill>
                <a:latin typeface="Circular Std Black" panose="020B0A04020101010102" pitchFamily="34" charset="0"/>
                <a:ea typeface="Circular Std Black" panose="020B0A04020101010102" pitchFamily="34" charset="0"/>
                <a:cs typeface="Circular Std Black" panose="020B0A04020101010102" pitchFamily="34" charset="0"/>
              </a:defRPr>
            </a:lvl1pPr>
          </a:lstStyle>
          <a:p>
            <a:r>
              <a:rPr lang="nl-NL" err="1"/>
              <a:t>CHallenge</a:t>
            </a:r>
            <a:endParaRPr lang="nl-NL"/>
          </a:p>
        </p:txBody>
      </p:sp>
      <p:sp>
        <p:nvSpPr>
          <p:cNvPr id="36" name="Tijdelijke aanduiding voor tekst 3"/>
          <p:cNvSpPr>
            <a:spLocks noGrp="1"/>
          </p:cNvSpPr>
          <p:nvPr>
            <p:ph type="body" sz="half" idx="16" hasCustomPrompt="1"/>
          </p:nvPr>
        </p:nvSpPr>
        <p:spPr>
          <a:xfrm>
            <a:off x="293079" y="1945710"/>
            <a:ext cx="2690047" cy="600784"/>
          </a:xfrm>
          <a:prstGeom prst="rect">
            <a:avLst/>
          </a:prstGeom>
        </p:spPr>
        <p:txBody>
          <a:bodyPr/>
          <a:lstStyle>
            <a:lvl1pPr marL="0" indent="0" algn="ctr">
              <a:buNone/>
              <a:defRPr sz="12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37" name="Tijdelijke aanduiding voor tekst 3"/>
          <p:cNvSpPr>
            <a:spLocks noGrp="1"/>
          </p:cNvSpPr>
          <p:nvPr>
            <p:ph type="body" sz="half" idx="17" hasCustomPrompt="1"/>
          </p:nvPr>
        </p:nvSpPr>
        <p:spPr>
          <a:xfrm>
            <a:off x="1101167" y="2996904"/>
            <a:ext cx="1896924" cy="432096"/>
          </a:xfrm>
          <a:prstGeom prst="rect">
            <a:avLst/>
          </a:prstGeom>
        </p:spPr>
        <p:txBody>
          <a:bodyPr/>
          <a:lstStyle>
            <a:lvl1pPr marL="0" indent="0" algn="ctr">
              <a:buNone/>
              <a:defRPr sz="12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38" name="Tijdelijke aanduiding voor tekst 3"/>
          <p:cNvSpPr>
            <a:spLocks noGrp="1"/>
          </p:cNvSpPr>
          <p:nvPr>
            <p:ph type="body" sz="half" idx="18" hasCustomPrompt="1"/>
          </p:nvPr>
        </p:nvSpPr>
        <p:spPr>
          <a:xfrm>
            <a:off x="1071519" y="4215776"/>
            <a:ext cx="1896924" cy="432096"/>
          </a:xfrm>
          <a:prstGeom prst="rect">
            <a:avLst/>
          </a:prstGeom>
        </p:spPr>
        <p:txBody>
          <a:bodyPr/>
          <a:lstStyle>
            <a:lvl1pPr marL="0" indent="0" algn="ctr">
              <a:buNone/>
              <a:defRPr sz="12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39" name="Tijdelijke aanduiding voor tekst 3"/>
          <p:cNvSpPr>
            <a:spLocks noGrp="1"/>
          </p:cNvSpPr>
          <p:nvPr>
            <p:ph type="body" sz="half" idx="19" hasCustomPrompt="1"/>
          </p:nvPr>
        </p:nvSpPr>
        <p:spPr>
          <a:xfrm>
            <a:off x="1103007" y="5458052"/>
            <a:ext cx="1896924" cy="432096"/>
          </a:xfrm>
          <a:prstGeom prst="rect">
            <a:avLst/>
          </a:prstGeom>
        </p:spPr>
        <p:txBody>
          <a:bodyPr/>
          <a:lstStyle>
            <a:lvl1pPr marL="0" indent="0" algn="ctr">
              <a:buNone/>
              <a:defRPr sz="12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40" name="Tijdelijke aanduiding voor tekst 3"/>
          <p:cNvSpPr>
            <a:spLocks noGrp="1"/>
          </p:cNvSpPr>
          <p:nvPr>
            <p:ph type="body" sz="half" idx="20" hasCustomPrompt="1"/>
          </p:nvPr>
        </p:nvSpPr>
        <p:spPr>
          <a:xfrm>
            <a:off x="3587500" y="1945710"/>
            <a:ext cx="2255803" cy="600784"/>
          </a:xfrm>
          <a:prstGeom prst="rect">
            <a:avLst/>
          </a:prstGeom>
        </p:spPr>
        <p:txBody>
          <a:bodyPr/>
          <a:lstStyle>
            <a:lvl1pPr marL="0" indent="0" algn="ctr">
              <a:buNone/>
              <a:defRPr sz="12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41" name="Tijdelijke aanduiding voor tekst 3"/>
          <p:cNvSpPr>
            <a:spLocks noGrp="1"/>
          </p:cNvSpPr>
          <p:nvPr>
            <p:ph type="body" sz="half" idx="21" hasCustomPrompt="1"/>
          </p:nvPr>
        </p:nvSpPr>
        <p:spPr>
          <a:xfrm>
            <a:off x="3713367" y="2996904"/>
            <a:ext cx="1896924" cy="432096"/>
          </a:xfrm>
          <a:prstGeom prst="rect">
            <a:avLst/>
          </a:prstGeom>
        </p:spPr>
        <p:txBody>
          <a:bodyPr/>
          <a:lstStyle>
            <a:lvl1pPr marL="0" indent="0" algn="ctr">
              <a:buNone/>
              <a:defRPr sz="12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42" name="Tijdelijke aanduiding voor tekst 3"/>
          <p:cNvSpPr>
            <a:spLocks noGrp="1"/>
          </p:cNvSpPr>
          <p:nvPr>
            <p:ph type="body" sz="half" idx="22" hasCustomPrompt="1"/>
          </p:nvPr>
        </p:nvSpPr>
        <p:spPr>
          <a:xfrm>
            <a:off x="3712136" y="4227478"/>
            <a:ext cx="1896924" cy="432096"/>
          </a:xfrm>
          <a:prstGeom prst="rect">
            <a:avLst/>
          </a:prstGeom>
        </p:spPr>
        <p:txBody>
          <a:bodyPr/>
          <a:lstStyle>
            <a:lvl1pPr marL="0" indent="0" algn="ctr">
              <a:buNone/>
              <a:defRPr sz="12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43" name="Tijdelijke aanduiding voor tekst 3"/>
          <p:cNvSpPr>
            <a:spLocks noGrp="1"/>
          </p:cNvSpPr>
          <p:nvPr>
            <p:ph type="body" sz="half" idx="23" hasCustomPrompt="1"/>
          </p:nvPr>
        </p:nvSpPr>
        <p:spPr>
          <a:xfrm>
            <a:off x="3700763" y="5458052"/>
            <a:ext cx="1896924" cy="432096"/>
          </a:xfrm>
          <a:prstGeom prst="rect">
            <a:avLst/>
          </a:prstGeom>
        </p:spPr>
        <p:txBody>
          <a:bodyPr/>
          <a:lstStyle>
            <a:lvl1pPr marL="0" indent="0" algn="ctr">
              <a:buNone/>
              <a:defRPr sz="12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65" name="Tijdelijke aanduiding voor afbeelding 2"/>
          <p:cNvSpPr>
            <a:spLocks noGrp="1"/>
          </p:cNvSpPr>
          <p:nvPr>
            <p:ph type="pic" idx="30"/>
          </p:nvPr>
        </p:nvSpPr>
        <p:spPr>
          <a:xfrm>
            <a:off x="205985" y="2887931"/>
            <a:ext cx="624479" cy="630776"/>
          </a:xfrm>
          <a:prstGeom prst="rect">
            <a:avLst/>
          </a:prstGeom>
        </p:spPr>
        <p:txBody>
          <a:bodyPr/>
          <a:lstStyle>
            <a:lvl1pPr marL="0" indent="0">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66" name="Tijdelijke aanduiding voor afbeelding 2"/>
          <p:cNvSpPr>
            <a:spLocks noGrp="1"/>
          </p:cNvSpPr>
          <p:nvPr>
            <p:ph type="pic" idx="31"/>
          </p:nvPr>
        </p:nvSpPr>
        <p:spPr>
          <a:xfrm>
            <a:off x="199941" y="4119792"/>
            <a:ext cx="619905" cy="585279"/>
          </a:xfrm>
          <a:prstGeom prst="rect">
            <a:avLst/>
          </a:prstGeom>
        </p:spPr>
        <p:txBody>
          <a:bodyPr/>
          <a:lstStyle>
            <a:lvl1pPr marL="0" indent="0">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67" name="Tijdelijke aanduiding voor afbeelding 2"/>
          <p:cNvSpPr>
            <a:spLocks noGrp="1"/>
          </p:cNvSpPr>
          <p:nvPr>
            <p:ph type="pic" idx="32"/>
          </p:nvPr>
        </p:nvSpPr>
        <p:spPr>
          <a:xfrm>
            <a:off x="199940" y="5376474"/>
            <a:ext cx="619905" cy="595251"/>
          </a:xfrm>
          <a:prstGeom prst="rect">
            <a:avLst/>
          </a:prstGeom>
        </p:spPr>
        <p:txBody>
          <a:bodyPr/>
          <a:lstStyle>
            <a:lvl1pPr marL="0" indent="0">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25" name="Tijdelijke aanduiding voor afbeelding 2"/>
          <p:cNvSpPr>
            <a:spLocks noGrp="1"/>
          </p:cNvSpPr>
          <p:nvPr>
            <p:ph type="pic" idx="33" hasCustomPrompt="1"/>
          </p:nvPr>
        </p:nvSpPr>
        <p:spPr>
          <a:xfrm>
            <a:off x="91689" y="94791"/>
            <a:ext cx="1538328" cy="630776"/>
          </a:xfrm>
          <a:prstGeom prst="rect">
            <a:avLst/>
          </a:prstGeom>
        </p:spPr>
        <p:txBody>
          <a:bodyPr/>
          <a:lstStyle>
            <a:lvl1pPr marL="0" indent="0">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Logo customer</a:t>
            </a:r>
          </a:p>
        </p:txBody>
      </p:sp>
      <p:sp>
        <p:nvSpPr>
          <p:cNvPr id="26" name="Tijdelijke aanduiding voor afbeelding 2"/>
          <p:cNvSpPr>
            <a:spLocks noGrp="1"/>
          </p:cNvSpPr>
          <p:nvPr>
            <p:ph type="pic" idx="34" hasCustomPrompt="1"/>
          </p:nvPr>
        </p:nvSpPr>
        <p:spPr>
          <a:xfrm>
            <a:off x="3946237" y="6134027"/>
            <a:ext cx="1538328" cy="630776"/>
          </a:xfrm>
          <a:prstGeom prst="rect">
            <a:avLst/>
          </a:prstGeom>
        </p:spPr>
        <p:txBody>
          <a:bodyPr/>
          <a:lstStyle>
            <a:lvl1pPr marL="0" indent="0">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Logo partner</a:t>
            </a:r>
          </a:p>
        </p:txBody>
      </p:sp>
      <p:sp>
        <p:nvSpPr>
          <p:cNvPr id="27" name="Titel 1">
            <a:extLst>
              <a:ext uri="{FF2B5EF4-FFF2-40B4-BE49-F238E27FC236}">
                <a16:creationId xmlns:a16="http://schemas.microsoft.com/office/drawing/2014/main" id="{BB9624A2-A605-40E4-883C-4ED28CF1596E}"/>
              </a:ext>
            </a:extLst>
          </p:cNvPr>
          <p:cNvSpPr txBox="1">
            <a:spLocks/>
          </p:cNvSpPr>
          <p:nvPr userDrawn="1"/>
        </p:nvSpPr>
        <p:spPr>
          <a:xfrm>
            <a:off x="1865984" y="323466"/>
            <a:ext cx="2977620" cy="424004"/>
          </a:xfrm>
          <a:prstGeom prst="rect">
            <a:avLst/>
          </a:prstGeom>
        </p:spPr>
        <p:txBody>
          <a:bodyPr anchor="b"/>
          <a:lstStyle>
            <a:lvl1pPr algn="l" defTabSz="914400" rtl="0" eaLnBrk="1" latinLnBrk="0" hangingPunct="1">
              <a:lnSpc>
                <a:spcPct val="90000"/>
              </a:lnSpc>
              <a:spcBef>
                <a:spcPct val="0"/>
              </a:spcBef>
              <a:buNone/>
              <a:defRPr lang="nl-NL" sz="3200" b="0" i="0" kern="1200" spc="300" baseline="0">
                <a:solidFill>
                  <a:srgbClr val="DB3E38"/>
                </a:solidFill>
                <a:latin typeface="Circular Std Book" charset="0"/>
                <a:ea typeface="Circular Std Book" charset="0"/>
                <a:cs typeface="Circular Std Book" charset="0"/>
              </a:defRPr>
            </a:lvl1pPr>
          </a:lstStyle>
          <a:p>
            <a:r>
              <a:rPr lang="en-US" sz="3600">
                <a:latin typeface="Circular Std Book" charset="0"/>
                <a:ea typeface="Circular Std Book" charset="0"/>
                <a:cs typeface="Circular Std Book" charset="0"/>
              </a:rPr>
              <a:t>		</a:t>
            </a:r>
            <a:endParaRPr lang="en-US" sz="1200" b="1">
              <a:solidFill>
                <a:schemeClr val="tx1"/>
              </a:solidFill>
              <a:latin typeface="Circular Std Book" charset="0"/>
              <a:ea typeface="Circular Std Book" charset="0"/>
              <a:cs typeface="Circular Std Book" charset="0"/>
            </a:endParaRPr>
          </a:p>
          <a:p>
            <a:r>
              <a:rPr lang="en-US" sz="1200" b="1">
                <a:solidFill>
                  <a:srgbClr val="B4B5B4"/>
                </a:solidFill>
                <a:latin typeface="Circular Std Book" charset="0"/>
                <a:ea typeface="Circular Std Book" charset="0"/>
                <a:cs typeface="Circular Std Book" charset="0"/>
              </a:rPr>
              <a:t>CASE</a:t>
            </a:r>
            <a:r>
              <a:rPr lang="en-US" sz="1200" b="1" baseline="0">
                <a:solidFill>
                  <a:srgbClr val="B4B5B4"/>
                </a:solidFill>
                <a:latin typeface="Circular Std Book" charset="0"/>
                <a:ea typeface="Circular Std Book" charset="0"/>
                <a:cs typeface="Circular Std Book" charset="0"/>
              </a:rPr>
              <a:t> </a:t>
            </a:r>
            <a:r>
              <a:rPr lang="en-US" sz="1200" b="1">
                <a:solidFill>
                  <a:srgbClr val="B4B5B4"/>
                </a:solidFill>
                <a:latin typeface="Circular Std Book" charset="0"/>
                <a:ea typeface="Circular Std Book" charset="0"/>
                <a:cs typeface="Circular Std Book" charset="0"/>
              </a:rPr>
              <a:t>CUSTOMER STUDY</a:t>
            </a:r>
            <a:endParaRPr lang="en-US" sz="3600" b="1">
              <a:solidFill>
                <a:srgbClr val="B4B5B4"/>
              </a:solidFill>
              <a:latin typeface="Circular Std Book" charset="0"/>
              <a:ea typeface="Circular Std Book" charset="0"/>
              <a:cs typeface="Circular Std Book" charset="0"/>
            </a:endParaRPr>
          </a:p>
        </p:txBody>
      </p:sp>
      <p:sp>
        <p:nvSpPr>
          <p:cNvPr id="28" name="Titel 1">
            <a:extLst>
              <a:ext uri="{FF2B5EF4-FFF2-40B4-BE49-F238E27FC236}">
                <a16:creationId xmlns:a16="http://schemas.microsoft.com/office/drawing/2014/main" id="{E16919A9-A8DD-4C35-A4CF-50E05D52C211}"/>
              </a:ext>
            </a:extLst>
          </p:cNvPr>
          <p:cNvSpPr txBox="1">
            <a:spLocks/>
          </p:cNvSpPr>
          <p:nvPr userDrawn="1"/>
        </p:nvSpPr>
        <p:spPr>
          <a:xfrm>
            <a:off x="3241285" y="1345484"/>
            <a:ext cx="1836592" cy="310448"/>
          </a:xfrm>
          <a:prstGeom prst="rect">
            <a:avLst/>
          </a:prstGeom>
        </p:spPr>
        <p:txBody>
          <a:bodyPr anchor="ctr"/>
          <a:lstStyle>
            <a:lvl1pPr algn="l" defTabSz="914400" rtl="0" eaLnBrk="1" latinLnBrk="0" hangingPunct="1">
              <a:lnSpc>
                <a:spcPct val="90000"/>
              </a:lnSpc>
              <a:spcBef>
                <a:spcPct val="0"/>
              </a:spcBef>
              <a:buNone/>
              <a:defRPr lang="nl-NL" sz="1000" b="0" i="0" kern="1200" cap="all" spc="300" baseline="0">
                <a:solidFill>
                  <a:srgbClr val="DB3E38"/>
                </a:solidFill>
                <a:latin typeface="Circular Std Black" panose="020B0A04020101010102" pitchFamily="34" charset="0"/>
                <a:ea typeface="Circular Std Black" panose="020B0A04020101010102" pitchFamily="34" charset="0"/>
                <a:cs typeface="Circular Std Black" panose="020B0A04020101010102" pitchFamily="34" charset="0"/>
              </a:defRPr>
            </a:lvl1pPr>
          </a:lstStyle>
          <a:p>
            <a:pPr algn="ctr"/>
            <a:r>
              <a:rPr lang="en-US" sz="1400" b="1">
                <a:latin typeface="Circular Std Black" panose="020B0A04020101010102" pitchFamily="34" charset="0"/>
                <a:cs typeface="Circular Std Black" panose="020B0A04020101010102" pitchFamily="34" charset="0"/>
              </a:rPr>
              <a:t>SOLUTION</a:t>
            </a:r>
          </a:p>
        </p:txBody>
      </p:sp>
      <p:sp>
        <p:nvSpPr>
          <p:cNvPr id="62" name="Tijdelijke aanduiding voor afbeelding 2"/>
          <p:cNvSpPr>
            <a:spLocks noGrp="1"/>
          </p:cNvSpPr>
          <p:nvPr>
            <p:ph type="pic" idx="27"/>
          </p:nvPr>
        </p:nvSpPr>
        <p:spPr>
          <a:xfrm>
            <a:off x="6905820" y="3037385"/>
            <a:ext cx="587753" cy="581990"/>
          </a:xfrm>
          <a:prstGeom prst="rect">
            <a:avLst/>
          </a:prstGeom>
        </p:spPr>
        <p:txBody>
          <a:bodyPr/>
          <a:lstStyle>
            <a:lvl1pPr marL="0" indent="0">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61" name="Tijdelijke aanduiding voor afbeelding 2"/>
          <p:cNvSpPr>
            <a:spLocks noGrp="1"/>
          </p:cNvSpPr>
          <p:nvPr>
            <p:ph type="pic" idx="26"/>
          </p:nvPr>
        </p:nvSpPr>
        <p:spPr>
          <a:xfrm>
            <a:off x="6905821" y="1949694"/>
            <a:ext cx="572788" cy="600784"/>
          </a:xfrm>
          <a:prstGeom prst="rect">
            <a:avLst/>
          </a:prstGeom>
        </p:spPr>
        <p:txBody>
          <a:bodyPr/>
          <a:lstStyle>
            <a:lvl1pPr marL="0" indent="0">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63" name="Tijdelijke aanduiding voor afbeelding 2"/>
          <p:cNvSpPr>
            <a:spLocks noGrp="1"/>
          </p:cNvSpPr>
          <p:nvPr>
            <p:ph type="pic" idx="28"/>
          </p:nvPr>
        </p:nvSpPr>
        <p:spPr>
          <a:xfrm>
            <a:off x="6905820" y="4104552"/>
            <a:ext cx="587754" cy="600784"/>
          </a:xfrm>
          <a:prstGeom prst="rect">
            <a:avLst/>
          </a:prstGeom>
        </p:spPr>
        <p:txBody>
          <a:bodyPr/>
          <a:lstStyle>
            <a:lvl1pPr marL="0" indent="0">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64" name="Tijdelijke aanduiding voor afbeelding 2"/>
          <p:cNvSpPr>
            <a:spLocks noGrp="1"/>
          </p:cNvSpPr>
          <p:nvPr>
            <p:ph type="pic" idx="29"/>
          </p:nvPr>
        </p:nvSpPr>
        <p:spPr>
          <a:xfrm>
            <a:off x="6905820" y="5192243"/>
            <a:ext cx="587754" cy="571173"/>
          </a:xfrm>
          <a:prstGeom prst="rect">
            <a:avLst/>
          </a:prstGeom>
        </p:spPr>
        <p:txBody>
          <a:bodyPr/>
          <a:lstStyle>
            <a:lvl1pPr marL="0" indent="0">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29" name="Tijdelijke aanduiding voor tekst 3">
            <a:extLst>
              <a:ext uri="{FF2B5EF4-FFF2-40B4-BE49-F238E27FC236}">
                <a16:creationId xmlns:a16="http://schemas.microsoft.com/office/drawing/2014/main" id="{687DFB44-EECB-4E55-A613-99916C5F9BAF}"/>
              </a:ext>
            </a:extLst>
          </p:cNvPr>
          <p:cNvSpPr>
            <a:spLocks noGrp="1"/>
          </p:cNvSpPr>
          <p:nvPr>
            <p:ph type="body" sz="half" idx="35" hasCustomPrompt="1"/>
          </p:nvPr>
        </p:nvSpPr>
        <p:spPr>
          <a:xfrm>
            <a:off x="8267179" y="1945710"/>
            <a:ext cx="3126434" cy="600784"/>
          </a:xfrm>
          <a:prstGeom prst="rect">
            <a:avLst/>
          </a:prstGeom>
        </p:spPr>
        <p:txBody>
          <a:bodyPr/>
          <a:lstStyle>
            <a:lvl1pPr marL="0" indent="0" algn="l">
              <a:buNone/>
              <a:defRPr sz="1200" b="0" i="0">
                <a:solidFill>
                  <a:schemeClr val="bg1"/>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30" name="Tijdelijke aanduiding voor tekst 3">
            <a:extLst>
              <a:ext uri="{FF2B5EF4-FFF2-40B4-BE49-F238E27FC236}">
                <a16:creationId xmlns:a16="http://schemas.microsoft.com/office/drawing/2014/main" id="{699B7260-ECBE-40AB-ABE4-02C104084BD3}"/>
              </a:ext>
            </a:extLst>
          </p:cNvPr>
          <p:cNvSpPr>
            <a:spLocks noGrp="1"/>
          </p:cNvSpPr>
          <p:nvPr>
            <p:ph type="body" sz="half" idx="36" hasCustomPrompt="1"/>
          </p:nvPr>
        </p:nvSpPr>
        <p:spPr>
          <a:xfrm>
            <a:off x="8267178" y="3041294"/>
            <a:ext cx="3126433" cy="571173"/>
          </a:xfrm>
          <a:prstGeom prst="rect">
            <a:avLst/>
          </a:prstGeom>
        </p:spPr>
        <p:txBody>
          <a:bodyPr/>
          <a:lstStyle>
            <a:lvl1pPr marL="0" indent="0" algn="l">
              <a:buNone/>
              <a:defRPr sz="1200" b="0" i="0">
                <a:solidFill>
                  <a:schemeClr val="bg1"/>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35" name="Titel 1">
            <a:extLst>
              <a:ext uri="{FF2B5EF4-FFF2-40B4-BE49-F238E27FC236}">
                <a16:creationId xmlns:a16="http://schemas.microsoft.com/office/drawing/2014/main" id="{632AE48C-7611-48F2-A3A4-AA0F697CECC2}"/>
              </a:ext>
            </a:extLst>
          </p:cNvPr>
          <p:cNvSpPr txBox="1">
            <a:spLocks/>
          </p:cNvSpPr>
          <p:nvPr userDrawn="1"/>
        </p:nvSpPr>
        <p:spPr>
          <a:xfrm>
            <a:off x="8980870" y="1345484"/>
            <a:ext cx="1836592" cy="310448"/>
          </a:xfrm>
          <a:prstGeom prst="rect">
            <a:avLst/>
          </a:prstGeom>
        </p:spPr>
        <p:txBody>
          <a:bodyPr anchor="ctr"/>
          <a:lstStyle>
            <a:lvl1pPr algn="l" defTabSz="914400" rtl="0" eaLnBrk="1" latinLnBrk="0" hangingPunct="1">
              <a:lnSpc>
                <a:spcPct val="90000"/>
              </a:lnSpc>
              <a:spcBef>
                <a:spcPct val="0"/>
              </a:spcBef>
              <a:buNone/>
              <a:defRPr lang="nl-NL" sz="1000" b="0" i="0" kern="1200" cap="all" spc="300" baseline="0">
                <a:solidFill>
                  <a:srgbClr val="DB3E38"/>
                </a:solidFill>
                <a:latin typeface="Circular Std Black" panose="020B0A04020101010102" pitchFamily="34" charset="0"/>
                <a:ea typeface="Circular Std Black" panose="020B0A04020101010102" pitchFamily="34" charset="0"/>
                <a:cs typeface="Circular Std Black" panose="020B0A04020101010102" pitchFamily="34" charset="0"/>
              </a:defRPr>
            </a:lvl1pPr>
          </a:lstStyle>
          <a:p>
            <a:pPr algn="ctr"/>
            <a:r>
              <a:rPr lang="en-US" sz="1400" b="1">
                <a:solidFill>
                  <a:schemeClr val="bg1"/>
                </a:solidFill>
                <a:latin typeface="Circular Std Black" panose="020B0A04020101010102" pitchFamily="34" charset="0"/>
                <a:cs typeface="Circular Std Black" panose="020B0A04020101010102" pitchFamily="34" charset="0"/>
              </a:rPr>
              <a:t>RESULT</a:t>
            </a:r>
          </a:p>
        </p:txBody>
      </p:sp>
      <p:sp>
        <p:nvSpPr>
          <p:cNvPr id="44" name="Tijdelijke aanduiding voor tekst 3">
            <a:extLst>
              <a:ext uri="{FF2B5EF4-FFF2-40B4-BE49-F238E27FC236}">
                <a16:creationId xmlns:a16="http://schemas.microsoft.com/office/drawing/2014/main" id="{FEEFAA99-4DA4-42BB-A042-0331E0AD4245}"/>
              </a:ext>
            </a:extLst>
          </p:cNvPr>
          <p:cNvSpPr>
            <a:spLocks noGrp="1"/>
          </p:cNvSpPr>
          <p:nvPr>
            <p:ph type="body" sz="half" idx="37" hasCustomPrompt="1"/>
          </p:nvPr>
        </p:nvSpPr>
        <p:spPr>
          <a:xfrm>
            <a:off x="8267179" y="4076881"/>
            <a:ext cx="3126434" cy="600784"/>
          </a:xfrm>
          <a:prstGeom prst="rect">
            <a:avLst/>
          </a:prstGeom>
        </p:spPr>
        <p:txBody>
          <a:bodyPr/>
          <a:lstStyle>
            <a:lvl1pPr marL="0" indent="0" algn="l">
              <a:buNone/>
              <a:defRPr sz="1200" b="0" i="0">
                <a:solidFill>
                  <a:schemeClr val="bg1"/>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
        <p:nvSpPr>
          <p:cNvPr id="45" name="Tijdelijke aanduiding voor tekst 3">
            <a:extLst>
              <a:ext uri="{FF2B5EF4-FFF2-40B4-BE49-F238E27FC236}">
                <a16:creationId xmlns:a16="http://schemas.microsoft.com/office/drawing/2014/main" id="{F101A1B3-121F-49DC-A080-4D3B7721433F}"/>
              </a:ext>
            </a:extLst>
          </p:cNvPr>
          <p:cNvSpPr>
            <a:spLocks noGrp="1"/>
          </p:cNvSpPr>
          <p:nvPr>
            <p:ph type="body" sz="half" idx="38" hasCustomPrompt="1"/>
          </p:nvPr>
        </p:nvSpPr>
        <p:spPr>
          <a:xfrm>
            <a:off x="8267178" y="5172465"/>
            <a:ext cx="3126434" cy="571173"/>
          </a:xfrm>
          <a:prstGeom prst="rect">
            <a:avLst/>
          </a:prstGeom>
        </p:spPr>
        <p:txBody>
          <a:bodyPr/>
          <a:lstStyle>
            <a:lvl1pPr marL="0" indent="0" algn="l">
              <a:buNone/>
              <a:defRPr sz="1200" b="0" i="0">
                <a:solidFill>
                  <a:schemeClr val="bg1"/>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Add</a:t>
            </a:r>
            <a:r>
              <a:rPr lang="nl-NL"/>
              <a:t> </a:t>
            </a:r>
            <a:r>
              <a:rPr lang="nl-NL" err="1"/>
              <a:t>text</a:t>
            </a:r>
            <a:endParaRPr lang="nl-NL"/>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Full color red">
    <p:bg>
      <p:bgPr>
        <a:solidFill>
          <a:srgbClr val="DB3E38"/>
        </a:solidFill>
        <a:effectLst/>
      </p:bgPr>
    </p:bg>
    <p:spTree>
      <p:nvGrpSpPr>
        <p:cNvPr id="1" name=""/>
        <p:cNvGrpSpPr/>
        <p:nvPr/>
      </p:nvGrpSpPr>
      <p:grpSpPr>
        <a:xfrm>
          <a:off x="0" y="0"/>
          <a:ext cx="0" cy="0"/>
          <a:chOff x="0" y="0"/>
          <a:chExt cx="0" cy="0"/>
        </a:xfrm>
      </p:grpSpPr>
      <p:pic>
        <p:nvPicPr>
          <p:cNvPr id="2" name="Afbeelding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3554" y="368522"/>
            <a:ext cx="1542761" cy="576557"/>
          </a:xfrm>
          <a:prstGeom prst="rect">
            <a:avLst/>
          </a:prstGeom>
        </p:spPr>
      </p:pic>
    </p:spTree>
    <p:extLst>
      <p:ext uri="{BB962C8B-B14F-4D97-AF65-F5344CB8AC3E}">
        <p14:creationId xmlns:p14="http://schemas.microsoft.com/office/powerpoint/2010/main" val="1011077086"/>
      </p:ext>
    </p:extLst>
  </p:cSld>
  <p:clrMapOvr>
    <a:masterClrMapping/>
  </p:clrMapOvr>
  <p:transition spd="med" advClick="0" advTm="3000">
    <p:fade/>
  </p:transition>
  <p:extLst>
    <p:ext uri="{DCECCB84-F9BA-43D5-87BE-67443E8EF086}">
      <p15:sldGuideLst xmlns:p15="http://schemas.microsoft.com/office/powerpoint/2012/main">
        <p15:guide id="1" orient="horz" pos="1447">
          <p15:clr>
            <a:srgbClr val="FBAE40"/>
          </p15:clr>
        </p15:guide>
        <p15:guide id="2" pos="2692">
          <p15:clr>
            <a:srgbClr val="FBAE40"/>
          </p15:clr>
        </p15:guide>
        <p15:guide id="3" pos="188">
          <p15:clr>
            <a:srgbClr val="FBAE40"/>
          </p15:clr>
        </p15:guide>
        <p15:guide id="4" orient="horz" pos="51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ull color grey">
    <p:bg>
      <p:bgPr>
        <a:solidFill>
          <a:srgbClr val="3E3F3E"/>
        </a:solidFill>
        <a:effectLst/>
      </p:bgPr>
    </p:bg>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3554" y="368522"/>
            <a:ext cx="1542761" cy="576557"/>
          </a:xfrm>
          <a:prstGeom prst="rect">
            <a:avLst/>
          </a:prstGeom>
        </p:spPr>
      </p:pic>
    </p:spTree>
  </p:cSld>
  <p:clrMapOvr>
    <a:masterClrMapping/>
  </p:clrMapOvr>
  <p:transition spd="med" advClick="0" advTm="3000">
    <p:fade/>
  </p:transition>
  <p:extLst>
    <p:ext uri="{DCECCB84-F9BA-43D5-87BE-67443E8EF086}">
      <p15:sldGuideLst xmlns:p15="http://schemas.microsoft.com/office/powerpoint/2012/main">
        <p15:guide id="1" orient="horz" pos="1447">
          <p15:clr>
            <a:srgbClr val="FBAE40"/>
          </p15:clr>
        </p15:guide>
        <p15:guide id="2" pos="2692">
          <p15:clr>
            <a:srgbClr val="FBAE40"/>
          </p15:clr>
        </p15:guide>
        <p15:guide id="3" pos="188">
          <p15:clr>
            <a:srgbClr val="FBAE40"/>
          </p15:clr>
        </p15:guide>
        <p15:guide id="4" orient="horz" pos="51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Full color yellow">
    <p:bg>
      <p:bgPr>
        <a:solidFill>
          <a:srgbClr val="F1AA48"/>
        </a:solidFill>
        <a:effectLst/>
      </p:bgPr>
    </p:bg>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3554" y="368522"/>
            <a:ext cx="1542761" cy="576557"/>
          </a:xfrm>
          <a:prstGeom prst="rect">
            <a:avLst/>
          </a:prstGeom>
        </p:spPr>
      </p:pic>
    </p:spTree>
    <p:extLst>
      <p:ext uri="{BB962C8B-B14F-4D97-AF65-F5344CB8AC3E}">
        <p14:creationId xmlns:p14="http://schemas.microsoft.com/office/powerpoint/2010/main" val="15492318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hank you slide">
    <p:bg>
      <p:bgPr>
        <a:solidFill>
          <a:srgbClr val="DB3E38"/>
        </a:solidFill>
        <a:effectLst/>
      </p:bgPr>
    </p:bg>
    <p:spTree>
      <p:nvGrpSpPr>
        <p:cNvPr id="1" name=""/>
        <p:cNvGrpSpPr/>
        <p:nvPr/>
      </p:nvGrpSpPr>
      <p:grpSpPr>
        <a:xfrm>
          <a:off x="0" y="0"/>
          <a:ext cx="0" cy="0"/>
          <a:chOff x="0" y="0"/>
          <a:chExt cx="0" cy="0"/>
        </a:xfrm>
      </p:grpSpPr>
      <p:pic>
        <p:nvPicPr>
          <p:cNvPr id="5" name="Afbeelding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7349" y="1639957"/>
            <a:ext cx="4577302" cy="1710619"/>
          </a:xfrm>
          <a:prstGeom prst="rect">
            <a:avLst/>
          </a:prstGeom>
        </p:spPr>
      </p:pic>
      <p:sp>
        <p:nvSpPr>
          <p:cNvPr id="8" name="Tijdelijke aanduiding voor tekst 2"/>
          <p:cNvSpPr>
            <a:spLocks noGrp="1"/>
          </p:cNvSpPr>
          <p:nvPr>
            <p:ph type="body" idx="1" hasCustomPrompt="1"/>
          </p:nvPr>
        </p:nvSpPr>
        <p:spPr>
          <a:xfrm>
            <a:off x="0" y="3938026"/>
            <a:ext cx="12192000" cy="840337"/>
          </a:xfrm>
          <a:prstGeom prst="rect">
            <a:avLst/>
          </a:prstGeom>
        </p:spPr>
        <p:txBody>
          <a:bodyPr anchor="b">
            <a:normAutofit/>
          </a:bodyPr>
          <a:lstStyle>
            <a:lvl1pPr>
              <a:defRPr lang="nl-NL" sz="4800" b="0" i="0" cap="all" spc="300" baseline="0" dirty="0">
                <a:solidFill>
                  <a:schemeClr val="bg1"/>
                </a:solidFill>
                <a:latin typeface="Circular Std Black" panose="020B0A04020101010102" pitchFamily="34" charset="0"/>
                <a:ea typeface="Circular Std Black" panose="020B0A04020101010102" pitchFamily="34" charset="0"/>
                <a:cs typeface="Circular Std Black" panose="020B0A04020101010102" pitchFamily="34" charset="0"/>
              </a:defRPr>
            </a:lvl1pPr>
          </a:lstStyle>
          <a:p>
            <a:pPr lvl="0" algn="ctr">
              <a:spcBef>
                <a:spcPct val="0"/>
              </a:spcBef>
              <a:buNone/>
            </a:pPr>
            <a:r>
              <a:rPr lang="nl-NL" err="1"/>
              <a:t>Add</a:t>
            </a:r>
            <a:r>
              <a:rPr lang="nl-NL"/>
              <a:t> </a:t>
            </a:r>
            <a:r>
              <a:rPr lang="nl-NL" err="1"/>
              <a:t>text</a:t>
            </a:r>
            <a:endParaRPr lang="nl-NL"/>
          </a:p>
        </p:txBody>
      </p:sp>
    </p:spTree>
    <p:extLst>
      <p:ext uri="{BB962C8B-B14F-4D97-AF65-F5344CB8AC3E}">
        <p14:creationId xmlns:p14="http://schemas.microsoft.com/office/powerpoint/2010/main" val="27363633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708990" y="1740123"/>
            <a:ext cx="3687645" cy="486242"/>
          </a:xfrm>
          <a:prstGeom prst="rect">
            <a:avLst/>
          </a:prstGeom>
        </p:spPr>
        <p:txBody>
          <a:bodyPr/>
          <a:lstStyle>
            <a:lvl1pPr>
              <a:defRPr lang="nl-NL" sz="2800" cap="all" dirty="0">
                <a:solidFill>
                  <a:srgbClr val="DB3E38"/>
                </a:solidFill>
                <a:latin typeface="Circular Std Book" charset="0"/>
                <a:ea typeface="Circular Std Book" charset="0"/>
              </a:defRPr>
            </a:lvl1pPr>
          </a:lstStyle>
          <a:p>
            <a:pPr marL="228600" lvl="0" indent="-228600">
              <a:buFont typeface="Arial" panose="020B0604020202020204" pitchFamily="34" charset="0"/>
            </a:pPr>
            <a:r>
              <a:rPr lang="nl-NL" err="1"/>
              <a:t>Add</a:t>
            </a:r>
            <a:r>
              <a:rPr lang="nl-NL"/>
              <a:t> </a:t>
            </a:r>
            <a:r>
              <a:rPr lang="nl-NL" err="1"/>
              <a:t>Text</a:t>
            </a:r>
            <a:endParaRPr lang="nl-NL"/>
          </a:p>
        </p:txBody>
      </p:sp>
      <p:sp>
        <p:nvSpPr>
          <p:cNvPr id="10" name="Tijdelijke aanduiding voor afbeelding 2"/>
          <p:cNvSpPr>
            <a:spLocks noGrp="1"/>
          </p:cNvSpPr>
          <p:nvPr>
            <p:ph type="pic" idx="1" hasCustomPrompt="1"/>
          </p:nvPr>
        </p:nvSpPr>
        <p:spPr>
          <a:xfrm>
            <a:off x="6274556" y="909938"/>
            <a:ext cx="4989443" cy="5128590"/>
          </a:xfrm>
          <a:prstGeom prst="rect">
            <a:avLst/>
          </a:prstGeom>
        </p:spPr>
        <p:txBody>
          <a:bodyPr/>
          <a:lstStyle>
            <a:lvl1pPr marL="0" indent="0">
              <a:buNone/>
              <a:defRPr sz="3200" b="0" i="0">
                <a:solidFill>
                  <a:srgbClr val="3E3F3E"/>
                </a:solidFill>
                <a:latin typeface="Circular Std Book" charset="0"/>
                <a:ea typeface="Circular Std Book" charset="0"/>
                <a:cs typeface="Circular Std Book"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err="1"/>
              <a:t>Add</a:t>
            </a:r>
            <a:r>
              <a:rPr lang="nl-NL"/>
              <a:t> Image</a:t>
            </a:r>
          </a:p>
        </p:txBody>
      </p:sp>
      <p:sp>
        <p:nvSpPr>
          <p:cNvPr id="12" name="Tijdelijke aanduiding voor tekst 3"/>
          <p:cNvSpPr>
            <a:spLocks noGrp="1"/>
          </p:cNvSpPr>
          <p:nvPr>
            <p:ph type="body" sz="half" idx="16" hasCustomPrompt="1"/>
          </p:nvPr>
        </p:nvSpPr>
        <p:spPr>
          <a:xfrm>
            <a:off x="708990" y="2452329"/>
            <a:ext cx="4727305" cy="2388028"/>
          </a:xfrm>
          <a:prstGeom prst="rect">
            <a:avLst/>
          </a:prstGeom>
        </p:spPr>
        <p:txBody>
          <a:bodyPr/>
          <a:lstStyle>
            <a:lvl1pPr marL="0" indent="0" algn="l">
              <a:buNone/>
              <a:defRPr sz="2400" b="0" i="0">
                <a:solidFill>
                  <a:srgbClr val="3E3F3E"/>
                </a:solidFill>
                <a:latin typeface="Circular Std Book" charset="0"/>
                <a:ea typeface="Circular Std Book" charset="0"/>
                <a:cs typeface="Circular Std Book"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err="1"/>
              <a:t>Text</a:t>
            </a:r>
            <a:endParaRPr lang="nl-NL"/>
          </a:p>
        </p:txBody>
      </p:sp>
      <p:pic>
        <p:nvPicPr>
          <p:cNvPr id="13" name="Afbeelding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8991" y="5174567"/>
            <a:ext cx="2048519" cy="76456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ub section yellow">
    <p:bg>
      <p:bgPr>
        <a:solidFill>
          <a:srgbClr val="F1AA48"/>
        </a:solidFill>
        <a:effectLst/>
      </p:bgPr>
    </p:bg>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3554" y="368522"/>
            <a:ext cx="1542761" cy="576557"/>
          </a:xfrm>
          <a:prstGeom prst="rect">
            <a:avLst/>
          </a:prstGeom>
        </p:spPr>
      </p:pic>
      <p:sp>
        <p:nvSpPr>
          <p:cNvPr id="5" name="Ondertitel 2">
            <a:extLst>
              <a:ext uri="{FF2B5EF4-FFF2-40B4-BE49-F238E27FC236}">
                <a16:creationId xmlns:a16="http://schemas.microsoft.com/office/drawing/2014/main" id="{2EE9E74A-BABB-4D51-B949-B8EF94592377}"/>
              </a:ext>
            </a:extLst>
          </p:cNvPr>
          <p:cNvSpPr>
            <a:spLocks noGrp="1"/>
          </p:cNvSpPr>
          <p:nvPr>
            <p:ph type="subTitle" idx="1" hasCustomPrompt="1"/>
          </p:nvPr>
        </p:nvSpPr>
        <p:spPr>
          <a:xfrm>
            <a:off x="1524000" y="2265028"/>
            <a:ext cx="9144000" cy="2874192"/>
          </a:xfrm>
          <a:prstGeom prst="rect">
            <a:avLst/>
          </a:prstGeom>
        </p:spPr>
        <p:txBody>
          <a:bodyPr/>
          <a:lstStyle>
            <a:lvl1pPr marL="0" indent="0" algn="ctr">
              <a:buNone/>
              <a:defRPr sz="2400" b="0" i="0">
                <a:solidFill>
                  <a:schemeClr val="bg1"/>
                </a:solidFill>
                <a:latin typeface="Circular Std Book" charset="0"/>
                <a:ea typeface="Circular Std Book" charset="0"/>
                <a:cs typeface="Circular Std Boo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Click </a:t>
            </a:r>
            <a:r>
              <a:rPr lang="nl-NL" err="1"/>
              <a:t>to</a:t>
            </a:r>
            <a:r>
              <a:rPr lang="nl-NL"/>
              <a:t> </a:t>
            </a:r>
            <a:r>
              <a:rPr lang="nl-NL" err="1"/>
              <a:t>add</a:t>
            </a:r>
            <a:r>
              <a:rPr lang="nl-NL"/>
              <a:t> </a:t>
            </a:r>
            <a:r>
              <a:rPr lang="nl-NL" err="1"/>
              <a:t>text</a:t>
            </a:r>
            <a:endParaRPr lang="nl-NL"/>
          </a:p>
        </p:txBody>
      </p:sp>
      <p:sp>
        <p:nvSpPr>
          <p:cNvPr id="6" name="Titel 1">
            <a:extLst>
              <a:ext uri="{FF2B5EF4-FFF2-40B4-BE49-F238E27FC236}">
                <a16:creationId xmlns:a16="http://schemas.microsoft.com/office/drawing/2014/main" id="{268BB28A-108A-42E8-BAE1-810AAD4D2938}"/>
              </a:ext>
            </a:extLst>
          </p:cNvPr>
          <p:cNvSpPr>
            <a:spLocks noGrp="1"/>
          </p:cNvSpPr>
          <p:nvPr>
            <p:ph type="ctrTitle" hasCustomPrompt="1"/>
          </p:nvPr>
        </p:nvSpPr>
        <p:spPr>
          <a:xfrm>
            <a:off x="1524000" y="1478096"/>
            <a:ext cx="9144000" cy="576557"/>
          </a:xfrm>
          <a:prstGeom prst="rect">
            <a:avLst/>
          </a:prstGeom>
        </p:spPr>
        <p:txBody>
          <a:bodyPr vert="horz" lIns="91440" tIns="45720" rIns="91440" bIns="45720" rtlCol="0" anchor="b">
            <a:normAutofit/>
          </a:bodyPr>
          <a:lstStyle>
            <a:lvl1pPr algn="ctr">
              <a:defRPr lang="nl-NL" sz="2800" cap="all">
                <a:solidFill>
                  <a:schemeClr val="bg1">
                    <a:lumMod val="50000"/>
                  </a:schemeClr>
                </a:solidFill>
                <a:latin typeface="Circular Std Black" panose="020B0A04020101010102" pitchFamily="34" charset="0"/>
                <a:ea typeface="Circular Std Black" panose="020B0A04020101010102" pitchFamily="34" charset="0"/>
                <a:cs typeface="Circular Std Black" panose="020B0A04020101010102" pitchFamily="34" charset="0"/>
              </a:defRPr>
            </a:lvl1pPr>
          </a:lstStyle>
          <a:p>
            <a:pPr lvl="0" algn="ctr"/>
            <a:r>
              <a:rPr lang="nl-NL"/>
              <a:t>Click </a:t>
            </a:r>
            <a:r>
              <a:rPr lang="nl-NL" err="1"/>
              <a:t>to</a:t>
            </a:r>
            <a:r>
              <a:rPr lang="nl-NL"/>
              <a:t> </a:t>
            </a:r>
            <a:r>
              <a:rPr lang="nl-NL" err="1"/>
              <a:t>add</a:t>
            </a:r>
            <a:r>
              <a:rPr lang="nl-NL"/>
              <a:t> SUB HEADING</a:t>
            </a:r>
          </a:p>
        </p:txBody>
      </p:sp>
    </p:spTree>
    <p:extLst>
      <p:ext uri="{BB962C8B-B14F-4D97-AF65-F5344CB8AC3E}">
        <p14:creationId xmlns:p14="http://schemas.microsoft.com/office/powerpoint/2010/main" val="362893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ub section red">
    <p:bg>
      <p:bgPr>
        <a:solidFill>
          <a:srgbClr val="DB3E38"/>
        </a:solidFill>
        <a:effectLst/>
      </p:bgPr>
    </p:bg>
    <p:spTree>
      <p:nvGrpSpPr>
        <p:cNvPr id="1" name=""/>
        <p:cNvGrpSpPr/>
        <p:nvPr/>
      </p:nvGrpSpPr>
      <p:grpSpPr>
        <a:xfrm>
          <a:off x="0" y="0"/>
          <a:ext cx="0" cy="0"/>
          <a:chOff x="0" y="0"/>
          <a:chExt cx="0" cy="0"/>
        </a:xfrm>
      </p:grpSpPr>
      <p:pic>
        <p:nvPicPr>
          <p:cNvPr id="2" name="Afbeelding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3554" y="368522"/>
            <a:ext cx="1542761" cy="576557"/>
          </a:xfrm>
          <a:prstGeom prst="rect">
            <a:avLst/>
          </a:prstGeom>
        </p:spPr>
      </p:pic>
      <p:sp>
        <p:nvSpPr>
          <p:cNvPr id="3" name="Titel 1">
            <a:extLst>
              <a:ext uri="{FF2B5EF4-FFF2-40B4-BE49-F238E27FC236}">
                <a16:creationId xmlns:a16="http://schemas.microsoft.com/office/drawing/2014/main" id="{C6DEEC82-8359-4B6C-A34E-39774E13591C}"/>
              </a:ext>
            </a:extLst>
          </p:cNvPr>
          <p:cNvSpPr>
            <a:spLocks noGrp="1"/>
          </p:cNvSpPr>
          <p:nvPr>
            <p:ph type="ctrTitle" hasCustomPrompt="1"/>
          </p:nvPr>
        </p:nvSpPr>
        <p:spPr>
          <a:xfrm>
            <a:off x="1524000" y="1478096"/>
            <a:ext cx="9144000" cy="576557"/>
          </a:xfrm>
          <a:prstGeom prst="rect">
            <a:avLst/>
          </a:prstGeom>
        </p:spPr>
        <p:txBody>
          <a:bodyPr vert="horz" lIns="91440" tIns="45720" rIns="91440" bIns="45720" rtlCol="0" anchor="b">
            <a:normAutofit/>
          </a:bodyPr>
          <a:lstStyle>
            <a:lvl1pPr algn="ctr">
              <a:defRPr lang="nl-NL" sz="2800" cap="all">
                <a:solidFill>
                  <a:schemeClr val="bg1">
                    <a:lumMod val="50000"/>
                  </a:schemeClr>
                </a:solidFill>
                <a:latin typeface="Circular Std Black" panose="020B0A04020101010102" pitchFamily="34" charset="0"/>
                <a:ea typeface="Circular Std Black" panose="020B0A04020101010102" pitchFamily="34" charset="0"/>
                <a:cs typeface="Circular Std Black" panose="020B0A04020101010102" pitchFamily="34" charset="0"/>
              </a:defRPr>
            </a:lvl1pPr>
          </a:lstStyle>
          <a:p>
            <a:pPr lvl="0" algn="ctr"/>
            <a:r>
              <a:rPr lang="nl-NL"/>
              <a:t>Click </a:t>
            </a:r>
            <a:r>
              <a:rPr lang="nl-NL" err="1"/>
              <a:t>to</a:t>
            </a:r>
            <a:r>
              <a:rPr lang="nl-NL"/>
              <a:t> </a:t>
            </a:r>
            <a:r>
              <a:rPr lang="nl-NL" err="1"/>
              <a:t>add</a:t>
            </a:r>
            <a:r>
              <a:rPr lang="nl-NL"/>
              <a:t> SUB HEADING</a:t>
            </a:r>
          </a:p>
        </p:txBody>
      </p:sp>
      <p:sp>
        <p:nvSpPr>
          <p:cNvPr id="4" name="Ondertitel 2">
            <a:extLst>
              <a:ext uri="{FF2B5EF4-FFF2-40B4-BE49-F238E27FC236}">
                <a16:creationId xmlns:a16="http://schemas.microsoft.com/office/drawing/2014/main" id="{7A4F1F74-5CA5-47BC-AFB1-96E969D36B19}"/>
              </a:ext>
            </a:extLst>
          </p:cNvPr>
          <p:cNvSpPr>
            <a:spLocks noGrp="1"/>
          </p:cNvSpPr>
          <p:nvPr>
            <p:ph type="subTitle" idx="1" hasCustomPrompt="1"/>
          </p:nvPr>
        </p:nvSpPr>
        <p:spPr>
          <a:xfrm>
            <a:off x="1524000" y="2265028"/>
            <a:ext cx="9144000" cy="2874192"/>
          </a:xfrm>
          <a:prstGeom prst="rect">
            <a:avLst/>
          </a:prstGeom>
        </p:spPr>
        <p:txBody>
          <a:bodyPr/>
          <a:lstStyle>
            <a:lvl1pPr marL="0" indent="0" algn="ctr">
              <a:buNone/>
              <a:defRPr sz="2000" b="0" i="0">
                <a:solidFill>
                  <a:schemeClr val="bg1"/>
                </a:solidFill>
                <a:latin typeface="Circular Std Book" charset="0"/>
                <a:ea typeface="Circular Std Book" charset="0"/>
                <a:cs typeface="Circular Std Boo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Click </a:t>
            </a:r>
            <a:r>
              <a:rPr lang="nl-NL" err="1"/>
              <a:t>to</a:t>
            </a:r>
            <a:r>
              <a:rPr lang="nl-NL"/>
              <a:t> </a:t>
            </a:r>
            <a:r>
              <a:rPr lang="nl-NL" err="1"/>
              <a:t>add</a:t>
            </a:r>
            <a:r>
              <a:rPr lang="nl-NL"/>
              <a:t> </a:t>
            </a:r>
            <a:r>
              <a:rPr lang="nl-NL" err="1"/>
              <a:t>text</a:t>
            </a:r>
            <a:endParaRPr lang="nl-NL"/>
          </a:p>
        </p:txBody>
      </p:sp>
    </p:spTree>
    <p:extLst>
      <p:ext uri="{BB962C8B-B14F-4D97-AF65-F5344CB8AC3E}">
        <p14:creationId xmlns:p14="http://schemas.microsoft.com/office/powerpoint/2010/main" val="983968973"/>
      </p:ext>
    </p:extLst>
  </p:cSld>
  <p:clrMapOvr>
    <a:masterClrMapping/>
  </p:clrMapOvr>
  <p:transition spd="med" advClick="0" advTm="3000">
    <p:fade/>
  </p:transition>
  <p:extLst>
    <p:ext uri="{DCECCB84-F9BA-43D5-87BE-67443E8EF086}">
      <p15:sldGuideLst xmlns:p15="http://schemas.microsoft.com/office/powerpoint/2012/main">
        <p15:guide id="1" orient="horz" pos="1447">
          <p15:clr>
            <a:srgbClr val="FBAE40"/>
          </p15:clr>
        </p15:guide>
        <p15:guide id="2" pos="2692">
          <p15:clr>
            <a:srgbClr val="FBAE40"/>
          </p15:clr>
        </p15:guide>
        <p15:guide id="3" pos="188">
          <p15:clr>
            <a:srgbClr val="FBAE40"/>
          </p15:clr>
        </p15:guide>
        <p15:guide id="4" orient="horz" pos="51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ext Placeholder 12">
            <a:extLst>
              <a:ext uri="{FF2B5EF4-FFF2-40B4-BE49-F238E27FC236}">
                <a16:creationId xmlns:a16="http://schemas.microsoft.com/office/drawing/2014/main" id="{B3935903-CA6F-46BE-8C43-FAB6E4DAD9B3}"/>
              </a:ext>
            </a:extLst>
          </p:cNvPr>
          <p:cNvSpPr>
            <a:spLocks noGrp="1"/>
          </p:cNvSpPr>
          <p:nvPr>
            <p:ph type="body" sz="quarter" idx="13" hasCustomPrompt="1"/>
          </p:nvPr>
        </p:nvSpPr>
        <p:spPr>
          <a:xfrm>
            <a:off x="587800" y="1748791"/>
            <a:ext cx="569843" cy="4475322"/>
          </a:xfrm>
          <a:prstGeom prst="rect">
            <a:avLst/>
          </a:prstGeom>
        </p:spPr>
        <p:txBody>
          <a:bodyPr lIns="0" tIns="0" rIns="0" bIns="0" anchor="t" anchorCtr="0"/>
          <a:lstStyle>
            <a:lvl1pPr marL="12700" indent="0">
              <a:lnSpc>
                <a:spcPct val="150000"/>
              </a:lnSpc>
              <a:spcBef>
                <a:spcPts val="0"/>
              </a:spcBef>
              <a:buNone/>
              <a:tabLst/>
              <a:defRPr sz="1800" b="1">
                <a:solidFill>
                  <a:srgbClr val="FF0000"/>
                </a:solidFill>
                <a:latin typeface="Circular Std Bold" panose="020B0804020101010102" pitchFamily="34" charset="0"/>
                <a:ea typeface="Circular Std Bold" panose="020B0804020101010102" pitchFamily="34" charset="0"/>
                <a:cs typeface="Circular Std Bold" panose="020B0804020101010102" pitchFamily="34" charset="0"/>
              </a:defRPr>
            </a:lvl1pPr>
            <a:lvl2pPr marL="12700" indent="0">
              <a:buNone/>
              <a:tabLst/>
              <a:defRPr sz="2400"/>
            </a:lvl2pPr>
            <a:lvl3pPr marL="12700" indent="0">
              <a:buNone/>
              <a:tabLst/>
              <a:defRPr sz="2400"/>
            </a:lvl3pPr>
            <a:lvl4pPr marL="12700" indent="0">
              <a:buNone/>
              <a:tabLst/>
              <a:defRPr sz="2400"/>
            </a:lvl4pPr>
            <a:lvl5pPr marL="12700" indent="0">
              <a:buNone/>
              <a:tabLst/>
              <a:defRPr sz="2400"/>
            </a:lvl5pPr>
          </a:lstStyle>
          <a:p>
            <a:pPr lvl="0"/>
            <a:r>
              <a:rPr lang="en-US"/>
              <a:t>01</a:t>
            </a:r>
          </a:p>
          <a:p>
            <a:pPr lvl="0"/>
            <a:r>
              <a:rPr lang="en-US"/>
              <a:t>02</a:t>
            </a:r>
          </a:p>
          <a:p>
            <a:pPr lvl="0"/>
            <a:r>
              <a:rPr lang="en-US"/>
              <a:t>03</a:t>
            </a:r>
          </a:p>
          <a:p>
            <a:pPr lvl="0"/>
            <a:r>
              <a:rPr lang="en-US"/>
              <a:t>04</a:t>
            </a:r>
          </a:p>
          <a:p>
            <a:pPr lvl="0"/>
            <a:r>
              <a:rPr lang="en-US"/>
              <a:t>05</a:t>
            </a:r>
          </a:p>
          <a:p>
            <a:pPr lvl="0"/>
            <a:r>
              <a:rPr lang="en-US"/>
              <a:t>06</a:t>
            </a:r>
          </a:p>
          <a:p>
            <a:pPr lvl="0"/>
            <a:r>
              <a:rPr lang="en-US"/>
              <a:t>07</a:t>
            </a:r>
          </a:p>
          <a:p>
            <a:pPr lvl="0"/>
            <a:r>
              <a:rPr lang="en-US"/>
              <a:t>08</a:t>
            </a:r>
          </a:p>
          <a:p>
            <a:pPr lvl="0"/>
            <a:r>
              <a:rPr lang="en-US"/>
              <a:t>09</a:t>
            </a:r>
          </a:p>
        </p:txBody>
      </p:sp>
      <p:sp>
        <p:nvSpPr>
          <p:cNvPr id="4" name="Text Placeholder 17">
            <a:extLst>
              <a:ext uri="{FF2B5EF4-FFF2-40B4-BE49-F238E27FC236}">
                <a16:creationId xmlns:a16="http://schemas.microsoft.com/office/drawing/2014/main" id="{EB035079-BF6E-4626-8E87-53FAF9BD219B}"/>
              </a:ext>
            </a:extLst>
          </p:cNvPr>
          <p:cNvSpPr>
            <a:spLocks noGrp="1"/>
          </p:cNvSpPr>
          <p:nvPr>
            <p:ph type="body" sz="quarter" idx="14" hasCustomPrompt="1"/>
          </p:nvPr>
        </p:nvSpPr>
        <p:spPr>
          <a:xfrm>
            <a:off x="1465104" y="1710245"/>
            <a:ext cx="7010302" cy="4475163"/>
          </a:xfrm>
          <a:prstGeom prst="rect">
            <a:avLst/>
          </a:prstGeom>
        </p:spPr>
        <p:txBody>
          <a:bodyPr/>
          <a:lstStyle>
            <a:lvl1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lang="en-US" sz="1800" b="0" i="0" smtClean="0">
                <a:effectLst/>
                <a:latin typeface="Circular Std Book" panose="020B0604020101020102" pitchFamily="34" charset="0"/>
                <a:cs typeface="Circular Std Book" panose="020B0604020101020102"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Section title goes here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t>Section title goes here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t>Section title goes here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t>Section title goes here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t>Section title goes here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t>Section title goes here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t>Section title goes here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t>Section title goes here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t>Section title goes here</a:t>
            </a:r>
          </a:p>
        </p:txBody>
      </p:sp>
      <p:sp>
        <p:nvSpPr>
          <p:cNvPr id="5" name="Text Placeholder 43">
            <a:extLst>
              <a:ext uri="{FF2B5EF4-FFF2-40B4-BE49-F238E27FC236}">
                <a16:creationId xmlns:a16="http://schemas.microsoft.com/office/drawing/2014/main" id="{3FD51226-B8BC-4F52-AF44-ADEEE43EED0D}"/>
              </a:ext>
            </a:extLst>
          </p:cNvPr>
          <p:cNvSpPr>
            <a:spLocks noGrp="1"/>
          </p:cNvSpPr>
          <p:nvPr>
            <p:ph type="body" sz="quarter" idx="11" hasCustomPrompt="1"/>
          </p:nvPr>
        </p:nvSpPr>
        <p:spPr>
          <a:xfrm>
            <a:off x="517526" y="816038"/>
            <a:ext cx="4452729" cy="570728"/>
          </a:xfrm>
          <a:prstGeom prst="rect">
            <a:avLst/>
          </a:prstGeom>
        </p:spPr>
        <p:txBody>
          <a:bodyPr/>
          <a:lstStyle>
            <a:lvl1pPr marL="0" indent="0" algn="l" defTabSz="914400" rtl="0" eaLnBrk="1" latinLnBrk="0" hangingPunct="1">
              <a:lnSpc>
                <a:spcPct val="90000"/>
              </a:lnSpc>
              <a:spcBef>
                <a:spcPct val="0"/>
              </a:spcBef>
              <a:buNone/>
              <a:defRPr lang="en-US" sz="2800" b="1" i="0" kern="1200" cap="all" spc="300" baseline="0" dirty="0">
                <a:solidFill>
                  <a:schemeClr val="bg1">
                    <a:lumMod val="75000"/>
                  </a:schemeClr>
                </a:solidFill>
                <a:latin typeface="Circular Std Book" charset="0"/>
                <a:ea typeface="Circular Std Book" charset="0"/>
                <a:cs typeface="Circular Std Book"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Agenda</a:t>
            </a:r>
          </a:p>
        </p:txBody>
      </p:sp>
    </p:spTree>
    <p:extLst>
      <p:ext uri="{BB962C8B-B14F-4D97-AF65-F5344CB8AC3E}">
        <p14:creationId xmlns:p14="http://schemas.microsoft.com/office/powerpoint/2010/main" val="4106789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Object">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6" name="Titel 1"/>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
        <p:nvSpPr>
          <p:cNvPr id="7" name="Tijdelijke aanduiding voor inhoud 2"/>
          <p:cNvSpPr>
            <a:spLocks noGrp="1"/>
          </p:cNvSpPr>
          <p:nvPr>
            <p:ph idx="1" hasCustomPrompt="1"/>
          </p:nvPr>
        </p:nvSpPr>
        <p:spPr>
          <a:xfrm>
            <a:off x="377190" y="800101"/>
            <a:ext cx="11521440" cy="5644661"/>
          </a:xfrm>
          <a:prstGeom prst="rect">
            <a:avLst/>
          </a:prstGeom>
        </p:spPr>
        <p:txBody>
          <a:bodyPr/>
          <a:lstStyle>
            <a:lvl1pPr>
              <a:defRPr b="0" i="0">
                <a:solidFill>
                  <a:srgbClr val="3E3F3E"/>
                </a:solidFill>
                <a:latin typeface="Circular Std Book" charset="0"/>
                <a:ea typeface="Circular Std Book" charset="0"/>
                <a:cs typeface="Circular Std Book" charset="0"/>
              </a:defRPr>
            </a:lvl1pPr>
            <a:lvl2pPr>
              <a:defRPr b="0" i="0">
                <a:solidFill>
                  <a:srgbClr val="3E3F3E"/>
                </a:solidFill>
                <a:latin typeface="Circular Std Book" charset="0"/>
                <a:ea typeface="Circular Std Book" charset="0"/>
                <a:cs typeface="Circular Std Book" charset="0"/>
              </a:defRPr>
            </a:lvl2pPr>
            <a:lvl3pPr>
              <a:defRPr b="0" i="0">
                <a:solidFill>
                  <a:srgbClr val="3E3F3E"/>
                </a:solidFill>
                <a:latin typeface="Circular Std Book" charset="0"/>
                <a:ea typeface="Circular Std Book" charset="0"/>
                <a:cs typeface="Circular Std Book" charset="0"/>
              </a:defRPr>
            </a:lvl3pPr>
            <a:lvl4pPr>
              <a:defRPr b="0" i="0">
                <a:solidFill>
                  <a:srgbClr val="3E3F3E"/>
                </a:solidFill>
                <a:latin typeface="Circular Std Book" charset="0"/>
                <a:ea typeface="Circular Std Book" charset="0"/>
                <a:cs typeface="Circular Std Book" charset="0"/>
              </a:defRPr>
            </a:lvl4pPr>
            <a:lvl5pPr>
              <a:defRPr b="0" i="0">
                <a:solidFill>
                  <a:srgbClr val="3E3F3E"/>
                </a:solidFill>
                <a:latin typeface="Circular Std Book" charset="0"/>
                <a:ea typeface="Circular Std Book" charset="0"/>
                <a:cs typeface="Circular Std Book" charset="0"/>
              </a:defRPr>
            </a:lvl5pPr>
          </a:lstStyle>
          <a:p>
            <a:pPr lvl="0"/>
            <a:r>
              <a:rPr lang="nl-NL"/>
              <a:t>Click </a:t>
            </a:r>
            <a:r>
              <a:rPr lang="nl-NL" err="1"/>
              <a:t>to</a:t>
            </a:r>
            <a:r>
              <a:rPr lang="nl-NL"/>
              <a:t> </a:t>
            </a:r>
            <a:r>
              <a:rPr lang="nl-NL" err="1"/>
              <a:t>add</a:t>
            </a:r>
            <a:r>
              <a:rPr lang="nl-NL"/>
              <a:t> </a:t>
            </a:r>
            <a:r>
              <a:rPr lang="nl-NL" err="1"/>
              <a:t>text</a:t>
            </a:r>
            <a:endParaRPr lang="nl-NL"/>
          </a:p>
          <a:p>
            <a:pPr lvl="1"/>
            <a:r>
              <a:rPr lang="nl-NL"/>
              <a:t>Second level</a:t>
            </a:r>
          </a:p>
          <a:p>
            <a:pPr lvl="2"/>
            <a:r>
              <a:rPr lang="nl-NL" err="1"/>
              <a:t>Third</a:t>
            </a:r>
            <a:r>
              <a:rPr lang="nl-NL"/>
              <a:t> level</a:t>
            </a:r>
          </a:p>
          <a:p>
            <a:pPr lvl="3"/>
            <a:r>
              <a:rPr lang="nl-NL" err="1"/>
              <a:t>Fourth</a:t>
            </a:r>
            <a:r>
              <a:rPr lang="nl-NL"/>
              <a:t> level</a:t>
            </a:r>
          </a:p>
          <a:p>
            <a:pPr lvl="4"/>
            <a:r>
              <a:rPr lang="nl-NL" err="1"/>
              <a:t>Fifth</a:t>
            </a:r>
            <a:r>
              <a:rPr lang="nl-NL"/>
              <a:t> level</a:t>
            </a:r>
          </a:p>
        </p:txBody>
      </p:sp>
    </p:spTree>
    <p:extLst>
      <p:ext uri="{BB962C8B-B14F-4D97-AF65-F5344CB8AC3E}">
        <p14:creationId xmlns:p14="http://schemas.microsoft.com/office/powerpoint/2010/main" val="144989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Object without 'V&quot;">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656B4CBD-EBF7-48B2-8BDA-F0A7D157D371}"/>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
        <p:nvSpPr>
          <p:cNvPr id="5" name="Tijdelijke aanduiding voor inhoud 2">
            <a:extLst>
              <a:ext uri="{FF2B5EF4-FFF2-40B4-BE49-F238E27FC236}">
                <a16:creationId xmlns:a16="http://schemas.microsoft.com/office/drawing/2014/main" id="{56C9561D-ADCE-4174-AA4F-220AD01E2D35}"/>
              </a:ext>
            </a:extLst>
          </p:cNvPr>
          <p:cNvSpPr>
            <a:spLocks noGrp="1"/>
          </p:cNvSpPr>
          <p:nvPr>
            <p:ph idx="1" hasCustomPrompt="1"/>
          </p:nvPr>
        </p:nvSpPr>
        <p:spPr>
          <a:xfrm>
            <a:off x="377190" y="800101"/>
            <a:ext cx="11521440" cy="5653453"/>
          </a:xfrm>
          <a:prstGeom prst="rect">
            <a:avLst/>
          </a:prstGeom>
        </p:spPr>
        <p:txBody>
          <a:bodyPr/>
          <a:lstStyle>
            <a:lvl1pPr>
              <a:defRPr b="0" i="0">
                <a:solidFill>
                  <a:srgbClr val="3E3F3E"/>
                </a:solidFill>
                <a:latin typeface="Circular Std Book" charset="0"/>
                <a:ea typeface="Circular Std Book" charset="0"/>
                <a:cs typeface="Circular Std Book" charset="0"/>
              </a:defRPr>
            </a:lvl1pPr>
            <a:lvl2pPr>
              <a:defRPr b="0" i="0">
                <a:solidFill>
                  <a:srgbClr val="3E3F3E"/>
                </a:solidFill>
                <a:latin typeface="Circular Std Book" charset="0"/>
                <a:ea typeface="Circular Std Book" charset="0"/>
                <a:cs typeface="Circular Std Book" charset="0"/>
              </a:defRPr>
            </a:lvl2pPr>
            <a:lvl3pPr>
              <a:defRPr b="0" i="0">
                <a:solidFill>
                  <a:srgbClr val="3E3F3E"/>
                </a:solidFill>
                <a:latin typeface="Circular Std Book" charset="0"/>
                <a:ea typeface="Circular Std Book" charset="0"/>
                <a:cs typeface="Circular Std Book" charset="0"/>
              </a:defRPr>
            </a:lvl3pPr>
            <a:lvl4pPr>
              <a:defRPr b="0" i="0">
                <a:solidFill>
                  <a:srgbClr val="3E3F3E"/>
                </a:solidFill>
                <a:latin typeface="Circular Std Book" charset="0"/>
                <a:ea typeface="Circular Std Book" charset="0"/>
                <a:cs typeface="Circular Std Book" charset="0"/>
              </a:defRPr>
            </a:lvl4pPr>
            <a:lvl5pPr>
              <a:defRPr b="0" i="0">
                <a:solidFill>
                  <a:srgbClr val="3E3F3E"/>
                </a:solidFill>
                <a:latin typeface="Circular Std Book" charset="0"/>
                <a:ea typeface="Circular Std Book" charset="0"/>
                <a:cs typeface="Circular Std Book" charset="0"/>
              </a:defRPr>
            </a:lvl5pPr>
          </a:lstStyle>
          <a:p>
            <a:pPr lvl="0"/>
            <a:r>
              <a:rPr lang="nl-NL"/>
              <a:t>Click </a:t>
            </a:r>
            <a:r>
              <a:rPr lang="nl-NL" err="1"/>
              <a:t>to</a:t>
            </a:r>
            <a:r>
              <a:rPr lang="nl-NL"/>
              <a:t> </a:t>
            </a:r>
            <a:r>
              <a:rPr lang="nl-NL" err="1"/>
              <a:t>add</a:t>
            </a:r>
            <a:r>
              <a:rPr lang="nl-NL"/>
              <a:t> </a:t>
            </a:r>
            <a:r>
              <a:rPr lang="nl-NL" err="1"/>
              <a:t>text</a:t>
            </a:r>
            <a:endParaRPr lang="nl-NL"/>
          </a:p>
          <a:p>
            <a:pPr lvl="1"/>
            <a:r>
              <a:rPr lang="nl-NL"/>
              <a:t>Second level</a:t>
            </a:r>
          </a:p>
          <a:p>
            <a:pPr lvl="2"/>
            <a:r>
              <a:rPr lang="nl-NL" err="1"/>
              <a:t>Third</a:t>
            </a:r>
            <a:r>
              <a:rPr lang="nl-NL"/>
              <a:t> level</a:t>
            </a:r>
          </a:p>
          <a:p>
            <a:pPr lvl="3"/>
            <a:r>
              <a:rPr lang="nl-NL" err="1"/>
              <a:t>Fourth</a:t>
            </a:r>
            <a:r>
              <a:rPr lang="nl-NL"/>
              <a:t> level</a:t>
            </a:r>
          </a:p>
          <a:p>
            <a:pPr lvl="4"/>
            <a:r>
              <a:rPr lang="nl-NL" err="1"/>
              <a:t>Fifth</a:t>
            </a:r>
            <a:r>
              <a:rPr lang="nl-NL"/>
              <a:t> level</a:t>
            </a:r>
          </a:p>
        </p:txBody>
      </p:sp>
    </p:spTree>
    <p:extLst>
      <p:ext uri="{BB962C8B-B14F-4D97-AF65-F5344CB8AC3E}">
        <p14:creationId xmlns:p14="http://schemas.microsoft.com/office/powerpoint/2010/main" val="302561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2 components">
    <p:spTree>
      <p:nvGrpSpPr>
        <p:cNvPr id="1" name=""/>
        <p:cNvGrpSpPr/>
        <p:nvPr/>
      </p:nvGrpSpPr>
      <p:grpSpPr>
        <a:xfrm>
          <a:off x="0" y="0"/>
          <a:ext cx="0" cy="0"/>
          <a:chOff x="0" y="0"/>
          <a:chExt cx="0" cy="0"/>
        </a:xfrm>
      </p:grpSpPr>
      <p:sp>
        <p:nvSpPr>
          <p:cNvPr id="10" name="Tijdelijke aanduiding voor inhoud 2"/>
          <p:cNvSpPr>
            <a:spLocks noGrp="1"/>
          </p:cNvSpPr>
          <p:nvPr>
            <p:ph sz="half" idx="1" hasCustomPrompt="1"/>
          </p:nvPr>
        </p:nvSpPr>
        <p:spPr>
          <a:xfrm>
            <a:off x="377189" y="1257300"/>
            <a:ext cx="5718811" cy="5257800"/>
          </a:xfrm>
          <a:prstGeom prst="rect">
            <a:avLst/>
          </a:prstGeom>
        </p:spPr>
        <p:txBody>
          <a:bodyPr/>
          <a:lstStyle>
            <a:lvl1pPr marL="457200" indent="-457200">
              <a:buFont typeface="Arial" panose="020B0604020202020204" pitchFamily="34" charset="0"/>
              <a:buChar char="•"/>
              <a:defRPr b="0" i="0">
                <a:solidFill>
                  <a:srgbClr val="3E3F3E"/>
                </a:solidFill>
                <a:latin typeface="Circular Std Book" charset="0"/>
                <a:ea typeface="Circular Std Book" charset="0"/>
                <a:cs typeface="Circular Std Book" charset="0"/>
              </a:defRPr>
            </a:lvl1pPr>
          </a:lstStyle>
          <a:p>
            <a:pPr lvl="0"/>
            <a:r>
              <a:rPr lang="nl-NL"/>
              <a:t>Click </a:t>
            </a:r>
            <a:r>
              <a:rPr lang="nl-NL" err="1"/>
              <a:t>to</a:t>
            </a:r>
            <a:r>
              <a:rPr lang="nl-NL"/>
              <a:t> </a:t>
            </a:r>
            <a:r>
              <a:rPr lang="nl-NL" err="1"/>
              <a:t>add</a:t>
            </a:r>
            <a:r>
              <a:rPr lang="nl-NL"/>
              <a:t> </a:t>
            </a:r>
            <a:r>
              <a:rPr lang="nl-NL" err="1"/>
              <a:t>text</a:t>
            </a:r>
            <a:endParaRPr lang="nl-NL"/>
          </a:p>
          <a:p>
            <a:pPr lvl="1"/>
            <a:r>
              <a:rPr lang="nl-NL"/>
              <a:t>Second level</a:t>
            </a:r>
          </a:p>
          <a:p>
            <a:pPr lvl="2"/>
            <a:r>
              <a:rPr lang="nl-NL" err="1"/>
              <a:t>Third</a:t>
            </a:r>
            <a:r>
              <a:rPr lang="nl-NL"/>
              <a:t> level</a:t>
            </a:r>
          </a:p>
          <a:p>
            <a:pPr lvl="3"/>
            <a:r>
              <a:rPr lang="nl-NL" err="1"/>
              <a:t>Fourth</a:t>
            </a:r>
            <a:r>
              <a:rPr lang="nl-NL"/>
              <a:t> level</a:t>
            </a:r>
          </a:p>
          <a:p>
            <a:pPr lvl="4"/>
            <a:r>
              <a:rPr lang="nl-NL" err="1"/>
              <a:t>Fifth</a:t>
            </a:r>
            <a:r>
              <a:rPr lang="nl-NL"/>
              <a:t> level</a:t>
            </a:r>
          </a:p>
        </p:txBody>
      </p:sp>
      <p:sp>
        <p:nvSpPr>
          <p:cNvPr id="12" name="Tijdelijke aanduiding voor inhoud 2"/>
          <p:cNvSpPr>
            <a:spLocks noGrp="1"/>
          </p:cNvSpPr>
          <p:nvPr>
            <p:ph sz="half" idx="10" hasCustomPrompt="1"/>
          </p:nvPr>
        </p:nvSpPr>
        <p:spPr>
          <a:xfrm>
            <a:off x="6416104" y="1257300"/>
            <a:ext cx="5478651" cy="5257800"/>
          </a:xfrm>
          <a:prstGeom prst="rect">
            <a:avLst/>
          </a:prstGeom>
        </p:spPr>
        <p:txBody>
          <a:bodyPr/>
          <a:lstStyle>
            <a:lvl1pPr marL="457200" indent="-457200">
              <a:buFont typeface="Arial" panose="020B0604020202020204" pitchFamily="34" charset="0"/>
              <a:buChar char="•"/>
              <a:defRPr b="0" i="0">
                <a:solidFill>
                  <a:srgbClr val="3E3F3E"/>
                </a:solidFill>
                <a:latin typeface="Circular Std Book" charset="0"/>
                <a:ea typeface="Circular Std Book" charset="0"/>
                <a:cs typeface="Circular Std Book" charset="0"/>
              </a:defRPr>
            </a:lvl1pPr>
          </a:lstStyle>
          <a:p>
            <a:pPr lvl="0"/>
            <a:r>
              <a:rPr lang="nl-NL"/>
              <a:t>Click </a:t>
            </a:r>
            <a:r>
              <a:rPr lang="nl-NL" err="1"/>
              <a:t>to</a:t>
            </a:r>
            <a:r>
              <a:rPr lang="nl-NL"/>
              <a:t> </a:t>
            </a:r>
            <a:r>
              <a:rPr lang="nl-NL" err="1"/>
              <a:t>add</a:t>
            </a:r>
            <a:r>
              <a:rPr lang="nl-NL"/>
              <a:t> </a:t>
            </a:r>
            <a:r>
              <a:rPr lang="nl-NL" err="1"/>
              <a:t>text</a:t>
            </a:r>
            <a:endParaRPr lang="nl-NL"/>
          </a:p>
          <a:p>
            <a:pPr lvl="1"/>
            <a:r>
              <a:rPr lang="nl-NL"/>
              <a:t>Second level</a:t>
            </a:r>
          </a:p>
          <a:p>
            <a:pPr lvl="2"/>
            <a:r>
              <a:rPr lang="nl-NL" err="1"/>
              <a:t>Third</a:t>
            </a:r>
            <a:r>
              <a:rPr lang="nl-NL"/>
              <a:t> level</a:t>
            </a:r>
          </a:p>
          <a:p>
            <a:pPr lvl="3"/>
            <a:r>
              <a:rPr lang="nl-NL" err="1"/>
              <a:t>Fourth</a:t>
            </a:r>
            <a:r>
              <a:rPr lang="nl-NL"/>
              <a:t> level</a:t>
            </a:r>
          </a:p>
          <a:p>
            <a:pPr lvl="4"/>
            <a:r>
              <a:rPr lang="nl-NL" err="1"/>
              <a:t>Fifth</a:t>
            </a:r>
            <a:r>
              <a:rPr lang="nl-NL"/>
              <a:t> level</a:t>
            </a:r>
          </a:p>
        </p:txBody>
      </p:sp>
      <p:sp>
        <p:nvSpPr>
          <p:cNvPr id="7" name="Titel 1">
            <a:extLst>
              <a:ext uri="{FF2B5EF4-FFF2-40B4-BE49-F238E27FC236}">
                <a16:creationId xmlns:a16="http://schemas.microsoft.com/office/drawing/2014/main" id="{4DE987FC-837A-484F-B4B6-2D2B3AAE8E17}"/>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mparison">
    <p:spTree>
      <p:nvGrpSpPr>
        <p:cNvPr id="1" name=""/>
        <p:cNvGrpSpPr/>
        <p:nvPr/>
      </p:nvGrpSpPr>
      <p:grpSpPr>
        <a:xfrm>
          <a:off x="0" y="0"/>
          <a:ext cx="0" cy="0"/>
          <a:chOff x="0" y="0"/>
          <a:chExt cx="0" cy="0"/>
        </a:xfrm>
      </p:grpSpPr>
      <p:sp>
        <p:nvSpPr>
          <p:cNvPr id="10" name="Tijdelijke aanduiding voor inhoud 2"/>
          <p:cNvSpPr>
            <a:spLocks noGrp="1"/>
          </p:cNvSpPr>
          <p:nvPr>
            <p:ph sz="half" idx="1" hasCustomPrompt="1"/>
          </p:nvPr>
        </p:nvSpPr>
        <p:spPr>
          <a:xfrm>
            <a:off x="388620" y="1805318"/>
            <a:ext cx="5631239" cy="4762536"/>
          </a:xfrm>
          <a:prstGeom prst="rect">
            <a:avLst/>
          </a:prstGeom>
        </p:spPr>
        <p:txBody>
          <a:bodyPr/>
          <a:lstStyle>
            <a:lvl1pPr marL="342900" indent="-342900">
              <a:buFont typeface="Arial" panose="020B0604020202020204" pitchFamily="34" charset="0"/>
              <a:buChar char="•"/>
              <a:defRPr sz="2400" b="0" i="0">
                <a:solidFill>
                  <a:srgbClr val="3E3F3E"/>
                </a:solidFill>
                <a:latin typeface="Circular Std Book" charset="0"/>
                <a:ea typeface="Circular Std Book" charset="0"/>
                <a:cs typeface="Circular Std Book" charset="0"/>
              </a:defRPr>
            </a:lvl1pPr>
          </a:lstStyle>
          <a:p>
            <a:pPr lvl="0"/>
            <a:r>
              <a:rPr lang="nl-NL"/>
              <a:t>Click </a:t>
            </a:r>
            <a:r>
              <a:rPr lang="nl-NL" err="1"/>
              <a:t>to</a:t>
            </a:r>
            <a:r>
              <a:rPr lang="nl-NL"/>
              <a:t> </a:t>
            </a:r>
            <a:r>
              <a:rPr lang="nl-NL" err="1"/>
              <a:t>add</a:t>
            </a:r>
            <a:r>
              <a:rPr lang="nl-NL"/>
              <a:t> </a:t>
            </a:r>
            <a:r>
              <a:rPr lang="nl-NL" err="1"/>
              <a:t>text</a:t>
            </a:r>
            <a:endParaRPr lang="nl-NL"/>
          </a:p>
          <a:p>
            <a:pPr lvl="1"/>
            <a:r>
              <a:rPr lang="nl-NL"/>
              <a:t>Second level</a:t>
            </a:r>
          </a:p>
          <a:p>
            <a:pPr lvl="2"/>
            <a:r>
              <a:rPr lang="nl-NL" err="1"/>
              <a:t>Third</a:t>
            </a:r>
            <a:r>
              <a:rPr lang="nl-NL"/>
              <a:t> level</a:t>
            </a:r>
          </a:p>
          <a:p>
            <a:pPr lvl="3"/>
            <a:r>
              <a:rPr lang="nl-NL" err="1"/>
              <a:t>Fourth</a:t>
            </a:r>
            <a:r>
              <a:rPr lang="nl-NL"/>
              <a:t> level</a:t>
            </a:r>
          </a:p>
          <a:p>
            <a:pPr lvl="4"/>
            <a:r>
              <a:rPr lang="nl-NL" err="1"/>
              <a:t>Fifth</a:t>
            </a:r>
            <a:r>
              <a:rPr lang="nl-NL"/>
              <a:t> level</a:t>
            </a:r>
          </a:p>
        </p:txBody>
      </p:sp>
      <p:sp>
        <p:nvSpPr>
          <p:cNvPr id="12" name="Tijdelijke aanduiding voor inhoud 2"/>
          <p:cNvSpPr>
            <a:spLocks noGrp="1"/>
          </p:cNvSpPr>
          <p:nvPr>
            <p:ph sz="half" idx="10" hasCustomPrompt="1"/>
          </p:nvPr>
        </p:nvSpPr>
        <p:spPr>
          <a:xfrm>
            <a:off x="6294124" y="1783700"/>
            <a:ext cx="5600631" cy="4762536"/>
          </a:xfrm>
          <a:prstGeom prst="rect">
            <a:avLst/>
          </a:prstGeom>
        </p:spPr>
        <p:txBody>
          <a:bodyPr/>
          <a:lstStyle>
            <a:lvl1pPr>
              <a:defRPr lang="nl-NL" sz="2400" b="0" i="0" dirty="0">
                <a:solidFill>
                  <a:srgbClr val="3E3F3E"/>
                </a:solidFill>
                <a:latin typeface="Circular Std Book" charset="0"/>
                <a:ea typeface="Circular Std Book" charset="0"/>
                <a:cs typeface="Circular Std Book" charset="0"/>
              </a:defRPr>
            </a:lvl1pPr>
          </a:lstStyle>
          <a:p>
            <a:pPr lvl="0"/>
            <a:r>
              <a:rPr lang="nl-NL"/>
              <a:t>Click to add text</a:t>
            </a:r>
          </a:p>
          <a:p>
            <a:pPr lvl="1"/>
            <a:r>
              <a:rPr lang="nl-NL"/>
              <a:t>Second level</a:t>
            </a:r>
          </a:p>
          <a:p>
            <a:pPr lvl="2"/>
            <a:r>
              <a:rPr lang="nl-NL"/>
              <a:t>Third level</a:t>
            </a:r>
          </a:p>
          <a:p>
            <a:pPr lvl="3"/>
            <a:r>
              <a:rPr lang="nl-NL"/>
              <a:t>Fourth level</a:t>
            </a:r>
          </a:p>
          <a:p>
            <a:pPr lvl="4"/>
            <a:r>
              <a:rPr lang="nl-NL"/>
              <a:t>Fifth level</a:t>
            </a:r>
          </a:p>
        </p:txBody>
      </p:sp>
      <p:sp>
        <p:nvSpPr>
          <p:cNvPr id="7" name="Tijdelijke aanduiding voor tekst 2">
            <a:extLst>
              <a:ext uri="{FF2B5EF4-FFF2-40B4-BE49-F238E27FC236}">
                <a16:creationId xmlns:a16="http://schemas.microsoft.com/office/drawing/2014/main" id="{BA55EB3B-BFBF-47AB-9FC4-5FFE0DF197D7}"/>
              </a:ext>
            </a:extLst>
          </p:cNvPr>
          <p:cNvSpPr>
            <a:spLocks noGrp="1"/>
          </p:cNvSpPr>
          <p:nvPr>
            <p:ph type="body" idx="11" hasCustomPrompt="1"/>
          </p:nvPr>
        </p:nvSpPr>
        <p:spPr>
          <a:xfrm>
            <a:off x="354330" y="813174"/>
            <a:ext cx="5665529" cy="823912"/>
          </a:xfrm>
          <a:prstGeom prst="rect">
            <a:avLst/>
          </a:prstGeom>
        </p:spPr>
        <p:txBody>
          <a:bodyPr anchor="b"/>
          <a:lstStyle>
            <a:lvl1pPr marL="0" indent="0">
              <a:buNone/>
              <a:defRPr sz="2800" b="0" i="0">
                <a:solidFill>
                  <a:srgbClr val="3E3F3E"/>
                </a:solidFill>
                <a:latin typeface="Circular Std Bold" panose="020B0804020101010102" pitchFamily="34" charset="0"/>
                <a:ea typeface="Circular Std Bold" panose="020B0804020101010102" pitchFamily="34" charset="0"/>
                <a:cs typeface="Circular Std Bold" panose="020B080402010101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Click </a:t>
            </a:r>
            <a:r>
              <a:rPr lang="nl-NL" err="1"/>
              <a:t>to</a:t>
            </a:r>
            <a:r>
              <a:rPr lang="nl-NL"/>
              <a:t> </a:t>
            </a:r>
            <a:r>
              <a:rPr lang="nl-NL" err="1"/>
              <a:t>add</a:t>
            </a:r>
            <a:r>
              <a:rPr lang="nl-NL"/>
              <a:t> </a:t>
            </a:r>
            <a:r>
              <a:rPr lang="nl-NL" err="1"/>
              <a:t>text</a:t>
            </a:r>
            <a:endParaRPr lang="nl-NL"/>
          </a:p>
        </p:txBody>
      </p:sp>
      <p:sp>
        <p:nvSpPr>
          <p:cNvPr id="8" name="Tijdelijke aanduiding voor tekst 4">
            <a:extLst>
              <a:ext uri="{FF2B5EF4-FFF2-40B4-BE49-F238E27FC236}">
                <a16:creationId xmlns:a16="http://schemas.microsoft.com/office/drawing/2014/main" id="{09947279-DCA6-407F-9C0E-3145EB909BD8}"/>
              </a:ext>
            </a:extLst>
          </p:cNvPr>
          <p:cNvSpPr>
            <a:spLocks noGrp="1"/>
          </p:cNvSpPr>
          <p:nvPr>
            <p:ph type="body" sz="quarter" idx="3" hasCustomPrompt="1"/>
          </p:nvPr>
        </p:nvSpPr>
        <p:spPr>
          <a:xfrm>
            <a:off x="6294124" y="813174"/>
            <a:ext cx="5600631" cy="823912"/>
          </a:xfrm>
          <a:prstGeom prst="rect">
            <a:avLst/>
          </a:prstGeom>
        </p:spPr>
        <p:txBody>
          <a:bodyPr anchor="b"/>
          <a:lstStyle>
            <a:lvl1pPr marL="0" indent="0">
              <a:buNone/>
              <a:defRPr lang="nl-NL" b="0" i="0" dirty="0">
                <a:solidFill>
                  <a:srgbClr val="3E3F3E"/>
                </a:solidFill>
                <a:latin typeface="Circular Std Bold" panose="020B0804020101010102" pitchFamily="34" charset="0"/>
                <a:ea typeface="Circular Std Bold" panose="020B0804020101010102" pitchFamily="34" charset="0"/>
                <a:cs typeface="Circular Std Bold" panose="020B0804020101010102" pitchFamily="34" charset="0"/>
              </a:defRPr>
            </a:lvl1pPr>
          </a:lstStyle>
          <a:p>
            <a:pPr marL="228600" lvl="0" indent="-228600"/>
            <a:r>
              <a:rPr lang="nl-NL"/>
              <a:t>Click </a:t>
            </a:r>
            <a:r>
              <a:rPr lang="nl-NL" err="1"/>
              <a:t>to</a:t>
            </a:r>
            <a:r>
              <a:rPr lang="nl-NL"/>
              <a:t> </a:t>
            </a:r>
            <a:r>
              <a:rPr lang="nl-NL" err="1"/>
              <a:t>add</a:t>
            </a:r>
            <a:r>
              <a:rPr lang="nl-NL"/>
              <a:t> </a:t>
            </a:r>
            <a:r>
              <a:rPr lang="nl-NL" err="1"/>
              <a:t>text</a:t>
            </a:r>
            <a:endParaRPr lang="nl-NL"/>
          </a:p>
        </p:txBody>
      </p:sp>
      <p:sp>
        <p:nvSpPr>
          <p:cNvPr id="9" name="Titel 1">
            <a:extLst>
              <a:ext uri="{FF2B5EF4-FFF2-40B4-BE49-F238E27FC236}">
                <a16:creationId xmlns:a16="http://schemas.microsoft.com/office/drawing/2014/main" id="{78F1C0A1-59F0-483B-A2E0-49E31EB71255}"/>
              </a:ext>
            </a:extLst>
          </p:cNvPr>
          <p:cNvSpPr>
            <a:spLocks noGrp="1"/>
          </p:cNvSpPr>
          <p:nvPr>
            <p:ph type="title" hasCustomPrompt="1"/>
          </p:nvPr>
        </p:nvSpPr>
        <p:spPr>
          <a:xfrm>
            <a:off x="377189" y="103727"/>
            <a:ext cx="10241281" cy="410624"/>
          </a:xfrm>
          <a:prstGeom prst="rect">
            <a:avLst/>
          </a:prstGeom>
        </p:spPr>
        <p:txBody>
          <a:bodyPr/>
          <a:lstStyle>
            <a:lvl1pPr>
              <a:defRPr sz="2800" b="1" i="0" cap="all" baseline="0">
                <a:solidFill>
                  <a:schemeClr val="bg1">
                    <a:lumMod val="75000"/>
                  </a:schemeClr>
                </a:solidFill>
                <a:latin typeface="Circular Std Book" charset="0"/>
                <a:ea typeface="Circular Std Book" charset="0"/>
                <a:cs typeface="Circular Std Book" charset="0"/>
              </a:defRPr>
            </a:lvl1pPr>
          </a:lstStyle>
          <a:p>
            <a:r>
              <a:rPr lang="nl-NL"/>
              <a:t>Click </a:t>
            </a:r>
            <a:r>
              <a:rPr lang="nl-NL" err="1"/>
              <a:t>to</a:t>
            </a:r>
            <a:r>
              <a:rPr lang="nl-NL"/>
              <a:t> </a:t>
            </a:r>
            <a:r>
              <a:rPr lang="nl-NL" err="1"/>
              <a:t>add</a:t>
            </a:r>
            <a:r>
              <a:rPr lang="nl-NL"/>
              <a:t> HEADING</a:t>
            </a:r>
          </a:p>
        </p:txBody>
      </p:sp>
    </p:spTree>
    <p:extLst>
      <p:ext uri="{BB962C8B-B14F-4D97-AF65-F5344CB8AC3E}">
        <p14:creationId xmlns:p14="http://schemas.microsoft.com/office/powerpoint/2010/main" val="315429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1">
            <a:alphaModFix amt="60000"/>
            <a:lum/>
          </a:blip>
          <a:srcRect/>
          <a:stretch>
            <a:fillRect/>
          </a:stretch>
        </a:blipFill>
        <a:effectLst/>
      </p:bgPr>
    </p:bg>
    <p:spTree>
      <p:nvGrpSpPr>
        <p:cNvPr id="1" name=""/>
        <p:cNvGrpSpPr/>
        <p:nvPr/>
      </p:nvGrpSpPr>
      <p:grpSpPr>
        <a:xfrm>
          <a:off x="0" y="0"/>
          <a:ext cx="0" cy="0"/>
          <a:chOff x="0" y="0"/>
          <a:chExt cx="0" cy="0"/>
        </a:xfrm>
      </p:grpSpPr>
      <p:pic>
        <p:nvPicPr>
          <p:cNvPr id="11" name="Afbeelding 10"/>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10774017" y="100168"/>
            <a:ext cx="1162879" cy="434022"/>
          </a:xfrm>
          <a:prstGeom prst="rect">
            <a:avLst/>
          </a:prstGeom>
        </p:spPr>
      </p:pic>
    </p:spTree>
    <p:extLst>
      <p:ext uri="{BB962C8B-B14F-4D97-AF65-F5344CB8AC3E}">
        <p14:creationId xmlns:p14="http://schemas.microsoft.com/office/powerpoint/2010/main" val="227555681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94" r:id="rId3"/>
    <p:sldLayoutId id="2147483695" r:id="rId4"/>
    <p:sldLayoutId id="2147483688" r:id="rId5"/>
    <p:sldLayoutId id="2147483649" r:id="rId6"/>
    <p:sldLayoutId id="2147483684" r:id="rId7"/>
    <p:sldLayoutId id="2147483675" r:id="rId8"/>
    <p:sldLayoutId id="2147483683" r:id="rId9"/>
    <p:sldLayoutId id="2147483650" r:id="rId10"/>
    <p:sldLayoutId id="2147483652" r:id="rId11"/>
    <p:sldLayoutId id="2147483681" r:id="rId12"/>
    <p:sldLayoutId id="2147483686" r:id="rId13"/>
    <p:sldLayoutId id="2147483685" r:id="rId14"/>
    <p:sldLayoutId id="2147483687" r:id="rId15"/>
    <p:sldLayoutId id="2147483669" r:id="rId16"/>
    <p:sldLayoutId id="2147483676" r:id="rId17"/>
    <p:sldLayoutId id="2147483653" r:id="rId18"/>
    <p:sldLayoutId id="2147483677" r:id="rId19"/>
    <p:sldLayoutId id="2147483693" r:id="rId20"/>
    <p:sldLayoutId id="2147483656" r:id="rId21"/>
    <p:sldLayoutId id="2147483689" r:id="rId22"/>
    <p:sldLayoutId id="2147483690" r:id="rId23"/>
    <p:sldLayoutId id="2147483673" r:id="rId24"/>
    <p:sldLayoutId id="2147483662" r:id="rId25"/>
    <p:sldLayoutId id="2147483663" r:id="rId26"/>
    <p:sldLayoutId id="2147483680" r:id="rId27"/>
    <p:sldLayoutId id="2147483654" r:id="rId28"/>
    <p:sldLayoutId id="2147483682" r:id="rId29"/>
  </p:sldLayoutIdLst>
  <p:hf hdr="0" ftr="0" dt="0"/>
  <p:txStyles>
    <p:titleStyle>
      <a:lvl1pPr algn="l" defTabSz="914400" rtl="0" eaLnBrk="1" latinLnBrk="0" hangingPunct="1">
        <a:lnSpc>
          <a:spcPct val="90000"/>
        </a:lnSpc>
        <a:spcBef>
          <a:spcPct val="0"/>
        </a:spcBef>
        <a:buNone/>
        <a:defRPr lang="nl-NL" sz="2000" b="0" i="0" kern="1200" spc="300" baseline="0">
          <a:solidFill>
            <a:srgbClr val="3E3F3E"/>
          </a:solidFill>
          <a:latin typeface="Gill Sans Light"/>
          <a:ea typeface="Gill Sans Light"/>
          <a:cs typeface="Circular Std Book"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VirtoSolutions/Caplug"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hyperlink" Target="https://docs.storefrontui.io/"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figma.com/file/qmZydzVF9YxKYFJvEhZQ9E/Caplugs-UI?node-id=4408%3A479" TargetMode="External"/><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18" Type="http://schemas.openxmlformats.org/officeDocument/2006/relationships/image" Target="../media/image34.svg"/><Relationship Id="rId3" Type="http://schemas.openxmlformats.org/officeDocument/2006/relationships/diagramLayout" Target="../diagrams/layout1.xml"/><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svg"/><Relationship Id="rId17" Type="http://schemas.openxmlformats.org/officeDocument/2006/relationships/image" Target="../media/image33.png"/><Relationship Id="rId2" Type="http://schemas.openxmlformats.org/officeDocument/2006/relationships/diagramData" Target="../diagrams/data1.xml"/><Relationship Id="rId16" Type="http://schemas.openxmlformats.org/officeDocument/2006/relationships/image" Target="../media/image32.svg"/><Relationship Id="rId20" Type="http://schemas.openxmlformats.org/officeDocument/2006/relationships/image" Target="../media/image36.svg"/><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image" Target="../media/image27.png"/><Relationship Id="rId24" Type="http://schemas.openxmlformats.org/officeDocument/2006/relationships/image" Target="../media/image40.svg"/><Relationship Id="rId5" Type="http://schemas.openxmlformats.org/officeDocument/2006/relationships/diagramColors" Target="../diagrams/colors1.xml"/><Relationship Id="rId15" Type="http://schemas.openxmlformats.org/officeDocument/2006/relationships/image" Target="../media/image31.png"/><Relationship Id="rId23" Type="http://schemas.openxmlformats.org/officeDocument/2006/relationships/image" Target="../media/image39.png"/><Relationship Id="rId10" Type="http://schemas.openxmlformats.org/officeDocument/2006/relationships/image" Target="../media/image26.svg"/><Relationship Id="rId19" Type="http://schemas.openxmlformats.org/officeDocument/2006/relationships/image" Target="../media/image35.png"/><Relationship Id="rId4" Type="http://schemas.openxmlformats.org/officeDocument/2006/relationships/diagramQuickStyle" Target="../diagrams/quickStyle1.xml"/><Relationship Id="rId9" Type="http://schemas.openxmlformats.org/officeDocument/2006/relationships/image" Target="../media/image25.png"/><Relationship Id="rId14" Type="http://schemas.openxmlformats.org/officeDocument/2006/relationships/image" Target="../media/image30.svg"/><Relationship Id="rId22" Type="http://schemas.openxmlformats.org/officeDocument/2006/relationships/image" Target="../media/image38.svg"/></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64.png"/><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71.png"/><Relationship Id="rId4" Type="http://schemas.openxmlformats.org/officeDocument/2006/relationships/image" Target="../media/image70.png"/></Relationships>
</file>

<file path=ppt/slides/_rels/slide2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s://github.com/VirtoCommerce/vue-starter-theme/tree/dev#theme-structure"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VirtoSolutions/Caplug" TargetMode="External"/><Relationship Id="rId2" Type="http://schemas.openxmlformats.org/officeDocument/2006/relationships/hyperlink" Target="https://github.com/VirtoCommerce/vc-storefront/tree/feature/x-api-integration" TargetMode="External"/><Relationship Id="rId1" Type="http://schemas.openxmlformats.org/officeDocument/2006/relationships/slideLayout" Target="../slideLayouts/slideLayout6.xml"/><Relationship Id="rId6" Type="http://schemas.openxmlformats.org/officeDocument/2006/relationships/hyperlink" Target="https://docs.storefrontui.io/" TargetMode="External"/><Relationship Id="rId5" Type="http://schemas.openxmlformats.org/officeDocument/2006/relationships/hyperlink" Target="https://www.figma.com/file/qmZydzVF9YxKYFJvEhZQ9E/Caplugs-UI?node-id=4408%3A479" TargetMode="External"/><Relationship Id="rId4" Type="http://schemas.openxmlformats.org/officeDocument/2006/relationships/hyperlink" Target="https://github.com/VirtoCommerce/vc-module-experience-api"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github.com/VirtoCommerce/vc-storefront/tree/feature/x-api-integr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el 21">
            <a:extLst>
              <a:ext uri="{FF2B5EF4-FFF2-40B4-BE49-F238E27FC236}">
                <a16:creationId xmlns:a16="http://schemas.microsoft.com/office/drawing/2014/main" id="{5968FB3B-DC51-45D5-B8B2-000268C6C8DE}"/>
              </a:ext>
            </a:extLst>
          </p:cNvPr>
          <p:cNvSpPr>
            <a:spLocks noGrp="1"/>
          </p:cNvSpPr>
          <p:nvPr>
            <p:ph type="ctrTitle"/>
          </p:nvPr>
        </p:nvSpPr>
        <p:spPr>
          <a:xfrm>
            <a:off x="1002484" y="3649028"/>
            <a:ext cx="10187031" cy="1735147"/>
          </a:xfrm>
        </p:spPr>
        <p:txBody>
          <a:bodyPr lIns="91440" tIns="45720" rIns="91440" bIns="45720" anchor="b">
            <a:noAutofit/>
          </a:bodyPr>
          <a:lstStyle/>
          <a:p>
            <a:r>
              <a:rPr lang="en-US" dirty="0">
                <a:solidFill>
                  <a:schemeClr val="accent2"/>
                </a:solidFill>
                <a:latin typeface="Circular Std Black"/>
              </a:rPr>
              <a:t>X-Storefront</a:t>
            </a:r>
            <a:br>
              <a:rPr lang="en-US" dirty="0">
                <a:solidFill>
                  <a:schemeClr val="accent2"/>
                </a:solidFill>
                <a:latin typeface="Circular Std Black"/>
              </a:rPr>
            </a:br>
            <a:r>
              <a:rPr lang="en-US" sz="2800" dirty="0">
                <a:solidFill>
                  <a:schemeClr val="accent2"/>
                </a:solidFill>
                <a:latin typeface="Circular Std Black"/>
              </a:rPr>
              <a:t>The New alternative frontend development concept</a:t>
            </a:r>
            <a:br>
              <a:rPr lang="en-US" sz="2800" dirty="0">
                <a:solidFill>
                  <a:schemeClr val="accent2"/>
                </a:solidFill>
                <a:latin typeface="Circular Std Black"/>
              </a:rPr>
            </a:br>
            <a:r>
              <a:rPr lang="en-US" sz="1800" dirty="0">
                <a:solidFill>
                  <a:schemeClr val="accent2"/>
                </a:solidFill>
                <a:latin typeface="Circular Std Black"/>
              </a:rPr>
              <a:t>Demo for the dev team</a:t>
            </a:r>
            <a:br>
              <a:rPr lang="en-US" sz="2800" dirty="0">
                <a:solidFill>
                  <a:schemeClr val="accent2"/>
                </a:solidFill>
                <a:latin typeface="Circular Std Black"/>
              </a:rPr>
            </a:br>
            <a:endParaRPr lang="en-US" sz="4800" cap="all" dirty="0">
              <a:solidFill>
                <a:schemeClr val="accent2"/>
              </a:solidFill>
              <a:latin typeface="Circular Std Black"/>
            </a:endParaRPr>
          </a:p>
        </p:txBody>
      </p:sp>
    </p:spTree>
    <p:extLst>
      <p:ext uri="{BB962C8B-B14F-4D97-AF65-F5344CB8AC3E}">
        <p14:creationId xmlns:p14="http://schemas.microsoft.com/office/powerpoint/2010/main" val="3978222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F43ED4-D177-4324-B33E-509067FF7E4D}"/>
              </a:ext>
            </a:extLst>
          </p:cNvPr>
          <p:cNvSpPr>
            <a:spLocks noGrp="1"/>
          </p:cNvSpPr>
          <p:nvPr>
            <p:ph type="title"/>
          </p:nvPr>
        </p:nvSpPr>
        <p:spPr/>
        <p:txBody>
          <a:bodyPr/>
          <a:lstStyle/>
          <a:p>
            <a:r>
              <a:rPr lang="en-US" dirty="0"/>
              <a:t>Building blocks: </a:t>
            </a:r>
            <a:r>
              <a:rPr lang="en-US" dirty="0" err="1"/>
              <a:t>vue</a:t>
            </a:r>
            <a:r>
              <a:rPr lang="en-US" dirty="0"/>
              <a:t>-starter-theme </a:t>
            </a:r>
            <a:endParaRPr lang="ru-RU" dirty="0"/>
          </a:p>
        </p:txBody>
      </p:sp>
      <p:sp>
        <p:nvSpPr>
          <p:cNvPr id="4" name="Стрелка: вправо 3">
            <a:extLst>
              <a:ext uri="{FF2B5EF4-FFF2-40B4-BE49-F238E27FC236}">
                <a16:creationId xmlns:a16="http://schemas.microsoft.com/office/drawing/2014/main" id="{D946CCE0-D5A3-4CA5-AE22-9798B8B25831}"/>
              </a:ext>
            </a:extLst>
          </p:cNvPr>
          <p:cNvSpPr/>
          <p:nvPr/>
        </p:nvSpPr>
        <p:spPr>
          <a:xfrm>
            <a:off x="4906080" y="1632762"/>
            <a:ext cx="928439" cy="410624"/>
          </a:xfrm>
          <a:prstGeom prst="rightArrow">
            <a:avLst/>
          </a:prstGeom>
          <a:solidFill>
            <a:srgbClr val="E8E4BB"/>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highlight>
                <a:srgbClr val="F1AA48"/>
              </a:highlight>
            </a:endParaRPr>
          </a:p>
        </p:txBody>
      </p:sp>
      <p:sp>
        <p:nvSpPr>
          <p:cNvPr id="13" name="TextBox 12">
            <a:extLst>
              <a:ext uri="{FF2B5EF4-FFF2-40B4-BE49-F238E27FC236}">
                <a16:creationId xmlns:a16="http://schemas.microsoft.com/office/drawing/2014/main" id="{D5B601C8-8B87-450F-BBF3-9DDE145D53EA}"/>
              </a:ext>
            </a:extLst>
          </p:cNvPr>
          <p:cNvSpPr txBox="1"/>
          <p:nvPr/>
        </p:nvSpPr>
        <p:spPr>
          <a:xfrm>
            <a:off x="5941029" y="2097421"/>
            <a:ext cx="5157606" cy="1200329"/>
          </a:xfrm>
          <a:prstGeom prst="rect">
            <a:avLst/>
          </a:prstGeom>
          <a:noFill/>
        </p:spPr>
        <p:txBody>
          <a:bodyPr wrap="square">
            <a:spAutoFit/>
          </a:bodyPr>
          <a:lstStyle/>
          <a:p>
            <a:r>
              <a:rPr lang="en-US" sz="2400" b="1" dirty="0">
                <a:solidFill>
                  <a:schemeClr val="accent6"/>
                </a:solidFill>
              </a:rPr>
              <a:t>Client part</a:t>
            </a:r>
            <a:r>
              <a:rPr lang="en-US" sz="2400" dirty="0">
                <a:solidFill>
                  <a:schemeClr val="accent6"/>
                </a:solidFill>
              </a:rPr>
              <a:t>: </a:t>
            </a:r>
            <a:r>
              <a:rPr lang="en-US" sz="2400" dirty="0" err="1">
                <a:solidFill>
                  <a:schemeClr val="accent6"/>
                </a:solidFill>
              </a:rPr>
              <a:t>VueJS</a:t>
            </a:r>
            <a:r>
              <a:rPr lang="en-US" sz="2400" dirty="0">
                <a:solidFill>
                  <a:schemeClr val="accent6"/>
                </a:solidFill>
              </a:rPr>
              <a:t> pages/components/composable/</a:t>
            </a:r>
            <a:r>
              <a:rPr lang="en-US" sz="2400" dirty="0" err="1">
                <a:solidFill>
                  <a:schemeClr val="accent6"/>
                </a:solidFill>
              </a:rPr>
              <a:t>GraphQL</a:t>
            </a:r>
            <a:r>
              <a:rPr lang="en-US" sz="2400" dirty="0">
                <a:solidFill>
                  <a:schemeClr val="accent6"/>
                </a:solidFill>
              </a:rPr>
              <a:t> connectors</a:t>
            </a:r>
            <a:endParaRPr lang="ru-RU" sz="2400" dirty="0">
              <a:solidFill>
                <a:schemeClr val="accent6"/>
              </a:solidFill>
            </a:endParaRPr>
          </a:p>
        </p:txBody>
      </p:sp>
      <p:sp>
        <p:nvSpPr>
          <p:cNvPr id="14" name="Стрелка: вправо 13">
            <a:extLst>
              <a:ext uri="{FF2B5EF4-FFF2-40B4-BE49-F238E27FC236}">
                <a16:creationId xmlns:a16="http://schemas.microsoft.com/office/drawing/2014/main" id="{68137DE1-FD95-4AF1-93D7-88106D2FF74C}"/>
              </a:ext>
            </a:extLst>
          </p:cNvPr>
          <p:cNvSpPr/>
          <p:nvPr/>
        </p:nvSpPr>
        <p:spPr>
          <a:xfrm>
            <a:off x="4885640" y="3608914"/>
            <a:ext cx="928439" cy="410624"/>
          </a:xfrm>
          <a:prstGeom prst="rightArrow">
            <a:avLst/>
          </a:prstGeom>
          <a:solidFill>
            <a:srgbClr val="E8BBBB"/>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5" name="TextBox 14">
            <a:extLst>
              <a:ext uri="{FF2B5EF4-FFF2-40B4-BE49-F238E27FC236}">
                <a16:creationId xmlns:a16="http://schemas.microsoft.com/office/drawing/2014/main" id="{4393BD96-E6B6-401C-9879-05BD05D14B30}"/>
              </a:ext>
            </a:extLst>
          </p:cNvPr>
          <p:cNvSpPr txBox="1"/>
          <p:nvPr/>
        </p:nvSpPr>
        <p:spPr>
          <a:xfrm>
            <a:off x="5941030" y="3450823"/>
            <a:ext cx="4822045" cy="1200329"/>
          </a:xfrm>
          <a:prstGeom prst="rect">
            <a:avLst/>
          </a:prstGeom>
          <a:noFill/>
        </p:spPr>
        <p:txBody>
          <a:bodyPr wrap="square">
            <a:spAutoFit/>
          </a:bodyPr>
          <a:lstStyle/>
          <a:p>
            <a:r>
              <a:rPr lang="en-US" sz="2400" b="1" dirty="0">
                <a:solidFill>
                  <a:srgbClr val="FF0000"/>
                </a:solidFill>
              </a:rPr>
              <a:t>Server part</a:t>
            </a:r>
            <a:r>
              <a:rPr lang="en-US" sz="2400" dirty="0">
                <a:solidFill>
                  <a:srgbClr val="FF0000"/>
                </a:solidFill>
              </a:rPr>
              <a:t>: Localization resources, layouts, LIQUD pages templates, static pages</a:t>
            </a:r>
            <a:endParaRPr lang="ru-RU" sz="2400" dirty="0">
              <a:solidFill>
                <a:srgbClr val="FF0000"/>
              </a:solidFill>
            </a:endParaRPr>
          </a:p>
        </p:txBody>
      </p:sp>
      <p:sp>
        <p:nvSpPr>
          <p:cNvPr id="16" name="TextBox 15">
            <a:extLst>
              <a:ext uri="{FF2B5EF4-FFF2-40B4-BE49-F238E27FC236}">
                <a16:creationId xmlns:a16="http://schemas.microsoft.com/office/drawing/2014/main" id="{54C8B89B-3F4F-4361-B283-238F0B52FD2A}"/>
              </a:ext>
            </a:extLst>
          </p:cNvPr>
          <p:cNvSpPr txBox="1"/>
          <p:nvPr/>
        </p:nvSpPr>
        <p:spPr>
          <a:xfrm>
            <a:off x="455102" y="6081150"/>
            <a:ext cx="6094602" cy="369332"/>
          </a:xfrm>
          <a:prstGeom prst="rect">
            <a:avLst/>
          </a:prstGeom>
          <a:noFill/>
        </p:spPr>
        <p:txBody>
          <a:bodyPr wrap="square">
            <a:spAutoFit/>
          </a:bodyPr>
          <a:lstStyle/>
          <a:p>
            <a:r>
              <a:rPr lang="en-US" dirty="0">
                <a:hlinkClick r:id="rId3"/>
              </a:rPr>
              <a:t>https://github.com/VirtoSolutions/Caplug</a:t>
            </a:r>
            <a:r>
              <a:rPr lang="en-US" dirty="0"/>
              <a:t> </a:t>
            </a:r>
            <a:endParaRPr lang="ru-RU" dirty="0"/>
          </a:p>
        </p:txBody>
      </p:sp>
      <p:pic>
        <p:nvPicPr>
          <p:cNvPr id="18" name="Рисунок 17">
            <a:extLst>
              <a:ext uri="{FF2B5EF4-FFF2-40B4-BE49-F238E27FC236}">
                <a16:creationId xmlns:a16="http://schemas.microsoft.com/office/drawing/2014/main" id="{D15692E0-ACAE-4D97-AA55-54F4FB2A4EE0}"/>
              </a:ext>
            </a:extLst>
          </p:cNvPr>
          <p:cNvPicPr>
            <a:picLocks noChangeAspect="1"/>
          </p:cNvPicPr>
          <p:nvPr/>
        </p:nvPicPr>
        <p:blipFill>
          <a:blip r:embed="rId4"/>
          <a:stretch>
            <a:fillRect/>
          </a:stretch>
        </p:blipFill>
        <p:spPr>
          <a:xfrm>
            <a:off x="377189" y="1330838"/>
            <a:ext cx="4381500" cy="3933825"/>
          </a:xfrm>
          <a:prstGeom prst="rect">
            <a:avLst/>
          </a:prstGeom>
          <a:ln>
            <a:noFill/>
          </a:ln>
          <a:effectLst>
            <a:outerShdw blurRad="292100" dist="139700" dir="2700000" algn="tl" rotWithShape="0">
              <a:srgbClr val="333333">
                <a:alpha val="65000"/>
              </a:srgbClr>
            </a:outerShdw>
          </a:effectLst>
        </p:spPr>
      </p:pic>
      <p:sp>
        <p:nvSpPr>
          <p:cNvPr id="19" name="Стрелка: вправо 18">
            <a:extLst>
              <a:ext uri="{FF2B5EF4-FFF2-40B4-BE49-F238E27FC236}">
                <a16:creationId xmlns:a16="http://schemas.microsoft.com/office/drawing/2014/main" id="{28931591-4315-4196-9208-E5D023A4403E}"/>
              </a:ext>
            </a:extLst>
          </p:cNvPr>
          <p:cNvSpPr/>
          <p:nvPr/>
        </p:nvSpPr>
        <p:spPr>
          <a:xfrm>
            <a:off x="4916786" y="2162420"/>
            <a:ext cx="928439" cy="410624"/>
          </a:xfrm>
          <a:prstGeom prst="rightArrow">
            <a:avLst/>
          </a:prstGeom>
          <a:solidFill>
            <a:srgbClr val="C2E0C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sp>
        <p:nvSpPr>
          <p:cNvPr id="21" name="TextBox 20">
            <a:extLst>
              <a:ext uri="{FF2B5EF4-FFF2-40B4-BE49-F238E27FC236}">
                <a16:creationId xmlns:a16="http://schemas.microsoft.com/office/drawing/2014/main" id="{1004457B-C17B-4A4D-88B7-8F7C22F1C7F8}"/>
              </a:ext>
            </a:extLst>
          </p:cNvPr>
          <p:cNvSpPr txBox="1"/>
          <p:nvPr/>
        </p:nvSpPr>
        <p:spPr>
          <a:xfrm>
            <a:off x="5950580" y="1373735"/>
            <a:ext cx="5358941" cy="830997"/>
          </a:xfrm>
          <a:prstGeom prst="rect">
            <a:avLst/>
          </a:prstGeom>
          <a:noFill/>
        </p:spPr>
        <p:txBody>
          <a:bodyPr wrap="square">
            <a:spAutoFit/>
          </a:bodyPr>
          <a:lstStyle/>
          <a:p>
            <a:r>
              <a:rPr lang="en-US" sz="2400" b="1" dirty="0">
                <a:solidFill>
                  <a:schemeClr val="accent4">
                    <a:lumMod val="75000"/>
                  </a:schemeClr>
                </a:solidFill>
              </a:rPr>
              <a:t>Shared part</a:t>
            </a:r>
            <a:r>
              <a:rPr lang="en-US" sz="2400" dirty="0">
                <a:solidFill>
                  <a:schemeClr val="accent4">
                    <a:lumMod val="75000"/>
                  </a:schemeClr>
                </a:solidFill>
              </a:rPr>
              <a:t>: CSS styles, images, </a:t>
            </a:r>
            <a:r>
              <a:rPr lang="en-US" sz="2400" dirty="0" err="1">
                <a:solidFill>
                  <a:schemeClr val="accent4">
                    <a:lumMod val="75000"/>
                  </a:schemeClr>
                </a:solidFill>
              </a:rPr>
              <a:t>js</a:t>
            </a:r>
            <a:r>
              <a:rPr lang="en-US" sz="2400" dirty="0">
                <a:solidFill>
                  <a:schemeClr val="accent4">
                    <a:lumMod val="75000"/>
                  </a:schemeClr>
                </a:solidFill>
              </a:rPr>
              <a:t>/</a:t>
            </a:r>
            <a:r>
              <a:rPr lang="en-US" sz="2400" dirty="0" err="1">
                <a:solidFill>
                  <a:schemeClr val="accent4">
                    <a:lumMod val="75000"/>
                  </a:schemeClr>
                </a:solidFill>
              </a:rPr>
              <a:t>css</a:t>
            </a:r>
            <a:r>
              <a:rPr lang="en-US" sz="2400" dirty="0">
                <a:solidFill>
                  <a:schemeClr val="accent4">
                    <a:lumMod val="75000"/>
                  </a:schemeClr>
                </a:solidFill>
              </a:rPr>
              <a:t> bundles</a:t>
            </a:r>
            <a:endParaRPr lang="ru-RU" sz="2400" dirty="0">
              <a:solidFill>
                <a:schemeClr val="accent4">
                  <a:lumMod val="75000"/>
                </a:schemeClr>
              </a:solidFill>
            </a:endParaRPr>
          </a:p>
        </p:txBody>
      </p:sp>
    </p:spTree>
    <p:extLst>
      <p:ext uri="{BB962C8B-B14F-4D97-AF65-F5344CB8AC3E}">
        <p14:creationId xmlns:p14="http://schemas.microsoft.com/office/powerpoint/2010/main" val="1622627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C9C5DE-E997-4B78-9510-51CD3A27ED96}"/>
              </a:ext>
            </a:extLst>
          </p:cNvPr>
          <p:cNvSpPr>
            <a:spLocks noGrp="1"/>
          </p:cNvSpPr>
          <p:nvPr>
            <p:ph type="title"/>
          </p:nvPr>
        </p:nvSpPr>
        <p:spPr>
          <a:xfrm>
            <a:off x="0" y="58942"/>
            <a:ext cx="11526789" cy="410624"/>
          </a:xfrm>
        </p:spPr>
        <p:txBody>
          <a:bodyPr/>
          <a:lstStyle/>
          <a:p>
            <a:r>
              <a:rPr lang="en-US" dirty="0"/>
              <a:t>Building blocks: Vue storefront-</a:t>
            </a:r>
            <a:r>
              <a:rPr lang="en-US" dirty="0" err="1"/>
              <a:t>ui</a:t>
            </a:r>
            <a:endParaRPr lang="ru-RU" dirty="0"/>
          </a:p>
        </p:txBody>
      </p:sp>
      <p:pic>
        <p:nvPicPr>
          <p:cNvPr id="4" name="Рисунок 3">
            <a:extLst>
              <a:ext uri="{FF2B5EF4-FFF2-40B4-BE49-F238E27FC236}">
                <a16:creationId xmlns:a16="http://schemas.microsoft.com/office/drawing/2014/main" id="{07C05C58-0C91-411C-A883-28018F5EEC42}"/>
              </a:ext>
            </a:extLst>
          </p:cNvPr>
          <p:cNvPicPr>
            <a:picLocks noChangeAspect="1"/>
          </p:cNvPicPr>
          <p:nvPr/>
        </p:nvPicPr>
        <p:blipFill>
          <a:blip r:embed="rId2"/>
          <a:stretch>
            <a:fillRect/>
          </a:stretch>
        </p:blipFill>
        <p:spPr>
          <a:xfrm>
            <a:off x="377189" y="1221756"/>
            <a:ext cx="2692036" cy="1011701"/>
          </a:xfrm>
          <a:prstGeom prst="rect">
            <a:avLst/>
          </a:prstGeom>
          <a:ln>
            <a:noFill/>
          </a:ln>
          <a:effectLst>
            <a:outerShdw blurRad="292100" dist="139700" dir="2700000" algn="tl" rotWithShape="0">
              <a:srgbClr val="333333">
                <a:alpha val="65000"/>
              </a:srgbClr>
            </a:outerShdw>
          </a:effectLst>
        </p:spPr>
      </p:pic>
      <p:sp>
        <p:nvSpPr>
          <p:cNvPr id="12" name="Объект 2">
            <a:extLst>
              <a:ext uri="{FF2B5EF4-FFF2-40B4-BE49-F238E27FC236}">
                <a16:creationId xmlns:a16="http://schemas.microsoft.com/office/drawing/2014/main" id="{04BECDEC-ADA1-4C55-87B1-D2BA3C263B97}"/>
              </a:ext>
            </a:extLst>
          </p:cNvPr>
          <p:cNvSpPr>
            <a:spLocks noGrp="1"/>
          </p:cNvSpPr>
          <p:nvPr>
            <p:ph idx="1"/>
          </p:nvPr>
        </p:nvSpPr>
        <p:spPr>
          <a:xfrm>
            <a:off x="4142823" y="1727607"/>
            <a:ext cx="7509483" cy="3591012"/>
          </a:xfrm>
        </p:spPr>
        <p:txBody>
          <a:bodyPr/>
          <a:lstStyle/>
          <a:p>
            <a:r>
              <a:rPr lang="en-US" dirty="0"/>
              <a:t>Customization</a:t>
            </a:r>
          </a:p>
          <a:p>
            <a:r>
              <a:rPr lang="en-US" dirty="0"/>
              <a:t>Style guides</a:t>
            </a:r>
          </a:p>
          <a:p>
            <a:r>
              <a:rPr lang="en-US" dirty="0"/>
              <a:t>E-Commerce semantic</a:t>
            </a:r>
          </a:p>
          <a:p>
            <a:r>
              <a:rPr lang="en-US" dirty="0"/>
              <a:t>Mobile-first</a:t>
            </a:r>
          </a:p>
          <a:p>
            <a:r>
              <a:rPr lang="en-US" dirty="0"/>
              <a:t>Best practices</a:t>
            </a:r>
          </a:p>
          <a:p>
            <a:r>
              <a:rPr lang="en-US" dirty="0"/>
              <a:t>Open Source</a:t>
            </a:r>
          </a:p>
          <a:p>
            <a:r>
              <a:rPr lang="en-US" dirty="0"/>
              <a:t>Real-world example</a:t>
            </a:r>
            <a:r>
              <a:rPr lang="ru-RU" dirty="0"/>
              <a:t>!!!</a:t>
            </a:r>
          </a:p>
        </p:txBody>
      </p:sp>
      <p:pic>
        <p:nvPicPr>
          <p:cNvPr id="6" name="Рисунок 5">
            <a:extLst>
              <a:ext uri="{FF2B5EF4-FFF2-40B4-BE49-F238E27FC236}">
                <a16:creationId xmlns:a16="http://schemas.microsoft.com/office/drawing/2014/main" id="{448F6542-4F8C-4F8F-9ADB-EE2AA988DBF0}"/>
              </a:ext>
            </a:extLst>
          </p:cNvPr>
          <p:cNvPicPr>
            <a:picLocks noChangeAspect="1"/>
          </p:cNvPicPr>
          <p:nvPr/>
        </p:nvPicPr>
        <p:blipFill>
          <a:blip r:embed="rId3"/>
          <a:stretch>
            <a:fillRect/>
          </a:stretch>
        </p:blipFill>
        <p:spPr>
          <a:xfrm>
            <a:off x="847243" y="2284471"/>
            <a:ext cx="1644287" cy="1903387"/>
          </a:xfrm>
          <a:prstGeom prst="rect">
            <a:avLst/>
          </a:prstGeom>
          <a:ln>
            <a:noFill/>
          </a:ln>
          <a:effectLst>
            <a:outerShdw blurRad="292100" dist="139700" dir="2700000" algn="tl" rotWithShape="0">
              <a:srgbClr val="333333">
                <a:alpha val="65000"/>
              </a:srgbClr>
            </a:outerShdw>
          </a:effectLst>
        </p:spPr>
      </p:pic>
      <p:sp>
        <p:nvSpPr>
          <p:cNvPr id="15" name="Стрелка: вправо 14">
            <a:extLst>
              <a:ext uri="{FF2B5EF4-FFF2-40B4-BE49-F238E27FC236}">
                <a16:creationId xmlns:a16="http://schemas.microsoft.com/office/drawing/2014/main" id="{81649F8A-DA09-470B-A849-64E5789ADDC3}"/>
              </a:ext>
            </a:extLst>
          </p:cNvPr>
          <p:cNvSpPr/>
          <p:nvPr/>
        </p:nvSpPr>
        <p:spPr>
          <a:xfrm>
            <a:off x="3069226" y="2825539"/>
            <a:ext cx="898768" cy="840449"/>
          </a:xfrm>
          <a:prstGeom prst="rightArrow">
            <a:avLst/>
          </a:prstGeom>
          <a:solidFill>
            <a:srgbClr val="C2E0C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sp>
        <p:nvSpPr>
          <p:cNvPr id="19" name="TextBox 18">
            <a:extLst>
              <a:ext uri="{FF2B5EF4-FFF2-40B4-BE49-F238E27FC236}">
                <a16:creationId xmlns:a16="http://schemas.microsoft.com/office/drawing/2014/main" id="{B1C28B3E-9CFE-4DF2-8CC9-4D0EFB617E92}"/>
              </a:ext>
            </a:extLst>
          </p:cNvPr>
          <p:cNvSpPr txBox="1"/>
          <p:nvPr/>
        </p:nvSpPr>
        <p:spPr>
          <a:xfrm>
            <a:off x="530604" y="5910701"/>
            <a:ext cx="6094602" cy="369332"/>
          </a:xfrm>
          <a:prstGeom prst="rect">
            <a:avLst/>
          </a:prstGeom>
          <a:noFill/>
        </p:spPr>
        <p:txBody>
          <a:bodyPr wrap="square">
            <a:spAutoFit/>
          </a:bodyPr>
          <a:lstStyle/>
          <a:p>
            <a:r>
              <a:rPr lang="en-US" dirty="0">
                <a:hlinkClick r:id="rId4"/>
              </a:rPr>
              <a:t>https://docs.storefrontui.io/</a:t>
            </a:r>
            <a:r>
              <a:rPr lang="en-US" dirty="0"/>
              <a:t> </a:t>
            </a:r>
            <a:endParaRPr lang="ru-RU" dirty="0"/>
          </a:p>
        </p:txBody>
      </p:sp>
    </p:spTree>
    <p:extLst>
      <p:ext uri="{BB962C8B-B14F-4D97-AF65-F5344CB8AC3E}">
        <p14:creationId xmlns:p14="http://schemas.microsoft.com/office/powerpoint/2010/main" val="273391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C9C5DE-E997-4B78-9510-51CD3A27ED96}"/>
              </a:ext>
            </a:extLst>
          </p:cNvPr>
          <p:cNvSpPr>
            <a:spLocks noGrp="1"/>
          </p:cNvSpPr>
          <p:nvPr>
            <p:ph type="title"/>
          </p:nvPr>
        </p:nvSpPr>
        <p:spPr/>
        <p:txBody>
          <a:bodyPr/>
          <a:lstStyle/>
          <a:p>
            <a:r>
              <a:rPr lang="en-US" dirty="0"/>
              <a:t>Building blocks: Design system</a:t>
            </a:r>
            <a:endParaRPr lang="ru-RU" dirty="0"/>
          </a:p>
        </p:txBody>
      </p:sp>
      <p:pic>
        <p:nvPicPr>
          <p:cNvPr id="9" name="Рисунок 8">
            <a:extLst>
              <a:ext uri="{FF2B5EF4-FFF2-40B4-BE49-F238E27FC236}">
                <a16:creationId xmlns:a16="http://schemas.microsoft.com/office/drawing/2014/main" id="{3739B765-43D3-4E22-B063-47CC86935D33}"/>
              </a:ext>
            </a:extLst>
          </p:cNvPr>
          <p:cNvPicPr>
            <a:picLocks noChangeAspect="1"/>
          </p:cNvPicPr>
          <p:nvPr/>
        </p:nvPicPr>
        <p:blipFill>
          <a:blip r:embed="rId2"/>
          <a:stretch>
            <a:fillRect/>
          </a:stretch>
        </p:blipFill>
        <p:spPr>
          <a:xfrm>
            <a:off x="377189" y="838200"/>
            <a:ext cx="4267200" cy="2590800"/>
          </a:xfrm>
          <a:prstGeom prst="rect">
            <a:avLst/>
          </a:prstGeom>
          <a:ln>
            <a:noFill/>
          </a:ln>
          <a:effectLst>
            <a:outerShdw blurRad="292100" dist="139700" dir="2700000" algn="tl" rotWithShape="0">
              <a:srgbClr val="333333">
                <a:alpha val="65000"/>
              </a:srgbClr>
            </a:outerShdw>
          </a:effectLst>
        </p:spPr>
      </p:pic>
      <p:pic>
        <p:nvPicPr>
          <p:cNvPr id="11" name="Рисунок 10">
            <a:extLst>
              <a:ext uri="{FF2B5EF4-FFF2-40B4-BE49-F238E27FC236}">
                <a16:creationId xmlns:a16="http://schemas.microsoft.com/office/drawing/2014/main" id="{E0C456BE-E9DF-4137-9D57-D86DC288E5C9}"/>
              </a:ext>
            </a:extLst>
          </p:cNvPr>
          <p:cNvPicPr>
            <a:picLocks noChangeAspect="1"/>
          </p:cNvPicPr>
          <p:nvPr/>
        </p:nvPicPr>
        <p:blipFill>
          <a:blip r:embed="rId3"/>
          <a:stretch>
            <a:fillRect/>
          </a:stretch>
        </p:blipFill>
        <p:spPr>
          <a:xfrm>
            <a:off x="6006518" y="758055"/>
            <a:ext cx="5232214" cy="2751090"/>
          </a:xfrm>
          <a:prstGeom prst="rect">
            <a:avLst/>
          </a:prstGeom>
          <a:ln>
            <a:noFill/>
          </a:ln>
          <a:effectLst>
            <a:outerShdw blurRad="292100" dist="139700" dir="2700000" algn="tl" rotWithShape="0">
              <a:srgbClr val="333333">
                <a:alpha val="65000"/>
              </a:srgbClr>
            </a:outerShdw>
          </a:effectLst>
        </p:spPr>
      </p:pic>
      <p:pic>
        <p:nvPicPr>
          <p:cNvPr id="13" name="Рисунок 12">
            <a:extLst>
              <a:ext uri="{FF2B5EF4-FFF2-40B4-BE49-F238E27FC236}">
                <a16:creationId xmlns:a16="http://schemas.microsoft.com/office/drawing/2014/main" id="{E23AA53A-B9E0-4B2F-809B-5EAD2F20F16A}"/>
              </a:ext>
            </a:extLst>
          </p:cNvPr>
          <p:cNvPicPr>
            <a:picLocks noChangeAspect="1"/>
          </p:cNvPicPr>
          <p:nvPr/>
        </p:nvPicPr>
        <p:blipFill>
          <a:blip r:embed="rId4"/>
          <a:stretch>
            <a:fillRect/>
          </a:stretch>
        </p:blipFill>
        <p:spPr>
          <a:xfrm>
            <a:off x="377189" y="3704640"/>
            <a:ext cx="10861543" cy="2333625"/>
          </a:xfrm>
          <a:prstGeom prst="rect">
            <a:avLst/>
          </a:prstGeom>
          <a:ln>
            <a:noFill/>
          </a:ln>
          <a:effectLst>
            <a:outerShdw blurRad="292100" dist="139700" dir="2700000" algn="tl" rotWithShape="0">
              <a:srgbClr val="333333">
                <a:alpha val="65000"/>
              </a:srgbClr>
            </a:outerShdw>
          </a:effectLst>
        </p:spPr>
      </p:pic>
      <p:pic>
        <p:nvPicPr>
          <p:cNvPr id="16" name="Рисунок 15">
            <a:extLst>
              <a:ext uri="{FF2B5EF4-FFF2-40B4-BE49-F238E27FC236}">
                <a16:creationId xmlns:a16="http://schemas.microsoft.com/office/drawing/2014/main" id="{5A1395EE-3F47-4CA7-9C14-25B88367F6B3}"/>
              </a:ext>
            </a:extLst>
          </p:cNvPr>
          <p:cNvPicPr>
            <a:picLocks noChangeAspect="1"/>
          </p:cNvPicPr>
          <p:nvPr/>
        </p:nvPicPr>
        <p:blipFill>
          <a:blip r:embed="rId5"/>
          <a:stretch>
            <a:fillRect/>
          </a:stretch>
        </p:blipFill>
        <p:spPr>
          <a:xfrm>
            <a:off x="4277676" y="642705"/>
            <a:ext cx="733425" cy="1076325"/>
          </a:xfrm>
          <a:prstGeom prst="rect">
            <a:avLst/>
          </a:prstGeom>
        </p:spPr>
      </p:pic>
      <p:pic>
        <p:nvPicPr>
          <p:cNvPr id="18" name="Рисунок 17">
            <a:extLst>
              <a:ext uri="{FF2B5EF4-FFF2-40B4-BE49-F238E27FC236}">
                <a16:creationId xmlns:a16="http://schemas.microsoft.com/office/drawing/2014/main" id="{15EC1005-6DF6-4F9D-9588-CA8316B6D5CB}"/>
              </a:ext>
            </a:extLst>
          </p:cNvPr>
          <p:cNvPicPr>
            <a:picLocks noChangeAspect="1"/>
          </p:cNvPicPr>
          <p:nvPr/>
        </p:nvPicPr>
        <p:blipFill>
          <a:blip r:embed="rId6"/>
          <a:stretch>
            <a:fillRect/>
          </a:stretch>
        </p:blipFill>
        <p:spPr>
          <a:xfrm>
            <a:off x="10789920" y="642705"/>
            <a:ext cx="790575" cy="1123950"/>
          </a:xfrm>
          <a:prstGeom prst="rect">
            <a:avLst/>
          </a:prstGeom>
        </p:spPr>
      </p:pic>
      <p:pic>
        <p:nvPicPr>
          <p:cNvPr id="20" name="Рисунок 19">
            <a:extLst>
              <a:ext uri="{FF2B5EF4-FFF2-40B4-BE49-F238E27FC236}">
                <a16:creationId xmlns:a16="http://schemas.microsoft.com/office/drawing/2014/main" id="{DE8BD066-647B-4E70-A34F-B6DF6A6E992E}"/>
              </a:ext>
            </a:extLst>
          </p:cNvPr>
          <p:cNvPicPr>
            <a:picLocks noChangeAspect="1"/>
          </p:cNvPicPr>
          <p:nvPr/>
        </p:nvPicPr>
        <p:blipFill>
          <a:blip r:embed="rId7"/>
          <a:stretch>
            <a:fillRect/>
          </a:stretch>
        </p:blipFill>
        <p:spPr>
          <a:xfrm>
            <a:off x="10618470" y="3624495"/>
            <a:ext cx="962025" cy="1095375"/>
          </a:xfrm>
          <a:prstGeom prst="rect">
            <a:avLst/>
          </a:prstGeom>
        </p:spPr>
      </p:pic>
      <p:sp>
        <p:nvSpPr>
          <p:cNvPr id="22" name="TextBox 21">
            <a:extLst>
              <a:ext uri="{FF2B5EF4-FFF2-40B4-BE49-F238E27FC236}">
                <a16:creationId xmlns:a16="http://schemas.microsoft.com/office/drawing/2014/main" id="{B64BAA71-C9A9-46F7-9ED7-F33D08CE0C60}"/>
              </a:ext>
            </a:extLst>
          </p:cNvPr>
          <p:cNvSpPr txBox="1"/>
          <p:nvPr/>
        </p:nvSpPr>
        <p:spPr>
          <a:xfrm>
            <a:off x="278933" y="6118410"/>
            <a:ext cx="8856677" cy="369332"/>
          </a:xfrm>
          <a:prstGeom prst="rect">
            <a:avLst/>
          </a:prstGeom>
          <a:noFill/>
        </p:spPr>
        <p:txBody>
          <a:bodyPr wrap="square">
            <a:spAutoFit/>
          </a:bodyPr>
          <a:lstStyle/>
          <a:p>
            <a:r>
              <a:rPr lang="en-US" dirty="0">
                <a:hlinkClick r:id="rId8"/>
              </a:rPr>
              <a:t>https://www.figma.com/file/qmZydzVF9YxKYFJvEhZQ9E/Caplugs-UI?node-id=4408%3A479</a:t>
            </a:r>
            <a:r>
              <a:rPr lang="en-US" dirty="0"/>
              <a:t> </a:t>
            </a:r>
            <a:endParaRPr lang="ru-RU" dirty="0"/>
          </a:p>
        </p:txBody>
      </p:sp>
    </p:spTree>
    <p:extLst>
      <p:ext uri="{BB962C8B-B14F-4D97-AF65-F5344CB8AC3E}">
        <p14:creationId xmlns:p14="http://schemas.microsoft.com/office/powerpoint/2010/main" val="2159487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88285FD-5ED2-4B71-AF9E-330FEBF013C2}"/>
              </a:ext>
            </a:extLst>
          </p:cNvPr>
          <p:cNvSpPr>
            <a:spLocks noGrp="1"/>
          </p:cNvSpPr>
          <p:nvPr>
            <p:ph type="subTitle" idx="1"/>
          </p:nvPr>
        </p:nvSpPr>
        <p:spPr>
          <a:xfrm>
            <a:off x="1524000" y="2460396"/>
            <a:ext cx="9144000" cy="2678824"/>
          </a:xfrm>
        </p:spPr>
        <p:txBody>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Theme dev process overview</a:t>
            </a:r>
          </a:p>
          <a:p>
            <a:pPr marL="342900" indent="-342900" algn="l">
              <a:buFont typeface="Arial" panose="020B0604020202020204" pitchFamily="34" charset="0"/>
              <a:buChar char="•"/>
            </a:pPr>
            <a:r>
              <a:rPr lang="en-US" dirty="0"/>
              <a:t>VSFUI components customization and styling</a:t>
            </a:r>
          </a:p>
          <a:p>
            <a:pPr marL="342900" indent="-342900" algn="l">
              <a:buFont typeface="Arial" panose="020B0604020202020204" pitchFamily="34" charset="0"/>
              <a:buChar char="•"/>
            </a:pPr>
            <a:r>
              <a:rPr lang="en-US" dirty="0" err="1"/>
              <a:t>xAPI</a:t>
            </a:r>
            <a:r>
              <a:rPr lang="en-US" dirty="0"/>
              <a:t> integration - Apollo </a:t>
            </a:r>
            <a:r>
              <a:rPr lang="en-US" dirty="0" err="1"/>
              <a:t>GraphQL</a:t>
            </a:r>
            <a:r>
              <a:rPr lang="en-US" dirty="0"/>
              <a:t> clients</a:t>
            </a:r>
          </a:p>
          <a:p>
            <a:pPr marL="342900" indent="-342900" algn="l">
              <a:buFont typeface="Arial" panose="020B0604020202020204" pitchFamily="34" charset="0"/>
              <a:buChar char="•"/>
            </a:pPr>
            <a:r>
              <a:rPr lang="en-US" dirty="0"/>
              <a:t>Theme logical concerns &amp; state management (composition API)</a:t>
            </a:r>
          </a:p>
          <a:p>
            <a:pPr marL="342900" indent="-342900" algn="l">
              <a:buFont typeface="Arial" panose="020B0604020202020204" pitchFamily="34" charset="0"/>
              <a:buChar char="•"/>
            </a:pPr>
            <a:r>
              <a:rPr lang="en-US" dirty="0"/>
              <a:t>Server-Side rendering (SSR)</a:t>
            </a:r>
          </a:p>
          <a:p>
            <a:pPr marL="342900" indent="-342900" algn="l">
              <a:buFont typeface="Arial" panose="020B0604020202020204" pitchFamily="34" charset="0"/>
              <a:buChar char="•"/>
            </a:pPr>
            <a:r>
              <a:rPr lang="en-US" dirty="0"/>
              <a:t>Theme In-Depth </a:t>
            </a:r>
          </a:p>
        </p:txBody>
      </p:sp>
      <p:sp>
        <p:nvSpPr>
          <p:cNvPr id="3" name="Title 2">
            <a:extLst>
              <a:ext uri="{FF2B5EF4-FFF2-40B4-BE49-F238E27FC236}">
                <a16:creationId xmlns:a16="http://schemas.microsoft.com/office/drawing/2014/main" id="{A2E80536-8709-4727-8FA7-485E8AEE8C16}"/>
              </a:ext>
            </a:extLst>
          </p:cNvPr>
          <p:cNvSpPr>
            <a:spLocks noGrp="1"/>
          </p:cNvSpPr>
          <p:nvPr>
            <p:ph type="ctrTitle"/>
          </p:nvPr>
        </p:nvSpPr>
        <p:spPr/>
        <p:txBody>
          <a:bodyPr/>
          <a:lstStyle/>
          <a:p>
            <a:r>
              <a:rPr lang="en-US" dirty="0">
                <a:latin typeface="Circular Std Book"/>
              </a:rPr>
              <a:t>Dev scenarios</a:t>
            </a:r>
          </a:p>
        </p:txBody>
      </p:sp>
    </p:spTree>
    <p:extLst>
      <p:ext uri="{BB962C8B-B14F-4D97-AF65-F5344CB8AC3E}">
        <p14:creationId xmlns:p14="http://schemas.microsoft.com/office/powerpoint/2010/main" val="4008052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C9C5DE-E997-4B78-9510-51CD3A27ED96}"/>
              </a:ext>
            </a:extLst>
          </p:cNvPr>
          <p:cNvSpPr>
            <a:spLocks noGrp="1"/>
          </p:cNvSpPr>
          <p:nvPr>
            <p:ph type="title"/>
          </p:nvPr>
        </p:nvSpPr>
        <p:spPr/>
        <p:txBody>
          <a:bodyPr/>
          <a:lstStyle/>
          <a:p>
            <a:pPr algn="l"/>
            <a:r>
              <a:rPr lang="en-US" dirty="0"/>
              <a:t>A Theme dev process overview</a:t>
            </a:r>
          </a:p>
        </p:txBody>
      </p:sp>
      <p:graphicFrame>
        <p:nvGraphicFramePr>
          <p:cNvPr id="7" name="Схема 6">
            <a:extLst>
              <a:ext uri="{FF2B5EF4-FFF2-40B4-BE49-F238E27FC236}">
                <a16:creationId xmlns:a16="http://schemas.microsoft.com/office/drawing/2014/main" id="{16E849CC-E655-4DA1-9BAF-7AB0C7691884}"/>
              </a:ext>
            </a:extLst>
          </p:cNvPr>
          <p:cNvGraphicFramePr/>
          <p:nvPr>
            <p:extLst>
              <p:ext uri="{D42A27DB-BD31-4B8C-83A1-F6EECF244321}">
                <p14:modId xmlns:p14="http://schemas.microsoft.com/office/powerpoint/2010/main" val="4267033417"/>
              </p:ext>
            </p:extLst>
          </p:nvPr>
        </p:nvGraphicFramePr>
        <p:xfrm>
          <a:off x="1243435" y="78265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Рисунок 9" descr="Документ со сплошной заливкой">
            <a:extLst>
              <a:ext uri="{FF2B5EF4-FFF2-40B4-BE49-F238E27FC236}">
                <a16:creationId xmlns:a16="http://schemas.microsoft.com/office/drawing/2014/main" id="{F86006D2-9272-4DD2-B76F-66EFD5B35F1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37244" y="1373774"/>
            <a:ext cx="643065" cy="643065"/>
          </a:xfrm>
          <a:prstGeom prst="rect">
            <a:avLst/>
          </a:prstGeom>
        </p:spPr>
      </p:pic>
      <p:sp>
        <p:nvSpPr>
          <p:cNvPr id="16" name="TextBox 15">
            <a:extLst>
              <a:ext uri="{FF2B5EF4-FFF2-40B4-BE49-F238E27FC236}">
                <a16:creationId xmlns:a16="http://schemas.microsoft.com/office/drawing/2014/main" id="{70A4E617-7BAA-46BB-96D8-D254A1BBAE3A}"/>
              </a:ext>
            </a:extLst>
          </p:cNvPr>
          <p:cNvSpPr txBox="1"/>
          <p:nvPr/>
        </p:nvSpPr>
        <p:spPr>
          <a:xfrm>
            <a:off x="7024113" y="1501035"/>
            <a:ext cx="1659308" cy="369332"/>
          </a:xfrm>
          <a:prstGeom prst="rect">
            <a:avLst/>
          </a:prstGeom>
          <a:noFill/>
        </p:spPr>
        <p:txBody>
          <a:bodyPr wrap="square">
            <a:spAutoFit/>
          </a:bodyPr>
          <a:lstStyle/>
          <a:p>
            <a:r>
              <a:rPr lang="en-US" dirty="0"/>
              <a:t>PDF, PSD</a:t>
            </a:r>
          </a:p>
        </p:txBody>
      </p:sp>
      <p:pic>
        <p:nvPicPr>
          <p:cNvPr id="17" name="Рисунок 16" descr="Документ со сплошной заливкой">
            <a:extLst>
              <a:ext uri="{FF2B5EF4-FFF2-40B4-BE49-F238E27FC236}">
                <a16:creationId xmlns:a16="http://schemas.microsoft.com/office/drawing/2014/main" id="{CB8B130F-DD78-44F3-832E-F07B42613F8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27875" y="3971673"/>
            <a:ext cx="643065" cy="643065"/>
          </a:xfrm>
          <a:prstGeom prst="rect">
            <a:avLst/>
          </a:prstGeom>
        </p:spPr>
      </p:pic>
      <p:sp>
        <p:nvSpPr>
          <p:cNvPr id="18" name="TextBox 17">
            <a:extLst>
              <a:ext uri="{FF2B5EF4-FFF2-40B4-BE49-F238E27FC236}">
                <a16:creationId xmlns:a16="http://schemas.microsoft.com/office/drawing/2014/main" id="{0CD41733-158A-4599-A76F-21DC373672AB}"/>
              </a:ext>
            </a:extLst>
          </p:cNvPr>
          <p:cNvSpPr txBox="1"/>
          <p:nvPr/>
        </p:nvSpPr>
        <p:spPr>
          <a:xfrm>
            <a:off x="7970940" y="4108539"/>
            <a:ext cx="1659308" cy="369332"/>
          </a:xfrm>
          <a:prstGeom prst="rect">
            <a:avLst/>
          </a:prstGeom>
          <a:noFill/>
        </p:spPr>
        <p:txBody>
          <a:bodyPr wrap="square">
            <a:spAutoFit/>
          </a:bodyPr>
          <a:lstStyle/>
          <a:p>
            <a:r>
              <a:rPr lang="en-US" dirty="0"/>
              <a:t>Figma pages</a:t>
            </a:r>
          </a:p>
        </p:txBody>
      </p:sp>
      <p:pic>
        <p:nvPicPr>
          <p:cNvPr id="20" name="Рисунок 19" descr="Документ со сплошной заливкой">
            <a:extLst>
              <a:ext uri="{FF2B5EF4-FFF2-40B4-BE49-F238E27FC236}">
                <a16:creationId xmlns:a16="http://schemas.microsoft.com/office/drawing/2014/main" id="{75E2D00D-7F64-4563-9A9C-C98D870DF85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53854" y="6111208"/>
            <a:ext cx="643065" cy="643065"/>
          </a:xfrm>
          <a:prstGeom prst="rect">
            <a:avLst/>
          </a:prstGeom>
        </p:spPr>
      </p:pic>
      <p:sp>
        <p:nvSpPr>
          <p:cNvPr id="21" name="TextBox 20">
            <a:extLst>
              <a:ext uri="{FF2B5EF4-FFF2-40B4-BE49-F238E27FC236}">
                <a16:creationId xmlns:a16="http://schemas.microsoft.com/office/drawing/2014/main" id="{FAC72FA5-F608-4E68-BEED-C22AAD08BB76}"/>
              </a:ext>
            </a:extLst>
          </p:cNvPr>
          <p:cNvSpPr txBox="1"/>
          <p:nvPr/>
        </p:nvSpPr>
        <p:spPr>
          <a:xfrm>
            <a:off x="5307435" y="6293129"/>
            <a:ext cx="1659308" cy="369332"/>
          </a:xfrm>
          <a:prstGeom prst="rect">
            <a:avLst/>
          </a:prstGeom>
          <a:noFill/>
        </p:spPr>
        <p:txBody>
          <a:bodyPr wrap="square">
            <a:spAutoFit/>
          </a:bodyPr>
          <a:lstStyle/>
          <a:p>
            <a:r>
              <a:rPr lang="en-US" dirty="0"/>
              <a:t>HTML + CSS</a:t>
            </a:r>
          </a:p>
        </p:txBody>
      </p:sp>
      <p:pic>
        <p:nvPicPr>
          <p:cNvPr id="22" name="Рисунок 21" descr="Документ со сплошной заливкой">
            <a:extLst>
              <a:ext uri="{FF2B5EF4-FFF2-40B4-BE49-F238E27FC236}">
                <a16:creationId xmlns:a16="http://schemas.microsoft.com/office/drawing/2014/main" id="{06D4BD6E-476E-4506-A6E0-718E3B86524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592603" y="3906302"/>
            <a:ext cx="643065" cy="643065"/>
          </a:xfrm>
          <a:prstGeom prst="rect">
            <a:avLst/>
          </a:prstGeom>
        </p:spPr>
      </p:pic>
      <p:sp>
        <p:nvSpPr>
          <p:cNvPr id="23" name="TextBox 22">
            <a:extLst>
              <a:ext uri="{FF2B5EF4-FFF2-40B4-BE49-F238E27FC236}">
                <a16:creationId xmlns:a16="http://schemas.microsoft.com/office/drawing/2014/main" id="{A8DCEC6D-6ECE-49E9-8A88-367A09FA6F00}"/>
              </a:ext>
            </a:extLst>
          </p:cNvPr>
          <p:cNvSpPr txBox="1"/>
          <p:nvPr/>
        </p:nvSpPr>
        <p:spPr>
          <a:xfrm>
            <a:off x="2146184" y="4088223"/>
            <a:ext cx="1659308" cy="646331"/>
          </a:xfrm>
          <a:prstGeom prst="rect">
            <a:avLst/>
          </a:prstGeom>
          <a:noFill/>
        </p:spPr>
        <p:txBody>
          <a:bodyPr wrap="square">
            <a:spAutoFit/>
          </a:bodyPr>
          <a:lstStyle/>
          <a:p>
            <a:r>
              <a:rPr lang="en-US" dirty="0"/>
              <a:t>Theme files/code</a:t>
            </a:r>
          </a:p>
        </p:txBody>
      </p:sp>
      <p:pic>
        <p:nvPicPr>
          <p:cNvPr id="24" name="Рисунок 23" descr="Женский профиль со сплошной заливкой">
            <a:extLst>
              <a:ext uri="{FF2B5EF4-FFF2-40B4-BE49-F238E27FC236}">
                <a16:creationId xmlns:a16="http://schemas.microsoft.com/office/drawing/2014/main" id="{425E6920-5CA0-4D94-8835-623F40A811B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066077" y="672352"/>
            <a:ext cx="742334" cy="742334"/>
          </a:xfrm>
          <a:prstGeom prst="rect">
            <a:avLst/>
          </a:prstGeom>
        </p:spPr>
      </p:pic>
      <p:pic>
        <p:nvPicPr>
          <p:cNvPr id="26" name="Рисунок 25" descr="Мужской профиль со сплошной заливкой">
            <a:extLst>
              <a:ext uri="{FF2B5EF4-FFF2-40B4-BE49-F238E27FC236}">
                <a16:creationId xmlns:a16="http://schemas.microsoft.com/office/drawing/2014/main" id="{9A2609CF-9E60-422C-BB06-CB09642FC87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384102" y="5279007"/>
            <a:ext cx="742334" cy="742334"/>
          </a:xfrm>
          <a:prstGeom prst="rect">
            <a:avLst/>
          </a:prstGeom>
        </p:spPr>
      </p:pic>
      <p:pic>
        <p:nvPicPr>
          <p:cNvPr id="28" name="Рисунок 27" descr="Офисный рабочий женский со сплошной заливкой">
            <a:extLst>
              <a:ext uri="{FF2B5EF4-FFF2-40B4-BE49-F238E27FC236}">
                <a16:creationId xmlns:a16="http://schemas.microsoft.com/office/drawing/2014/main" id="{0533ABF4-FF06-42C5-8BC4-B688BED732C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476309" y="5401748"/>
            <a:ext cx="742334" cy="742334"/>
          </a:xfrm>
          <a:prstGeom prst="rect">
            <a:avLst/>
          </a:prstGeom>
        </p:spPr>
      </p:pic>
      <p:pic>
        <p:nvPicPr>
          <p:cNvPr id="30" name="Рисунок 29" descr="Офисный рабочий мужской со сплошной заливкой">
            <a:extLst>
              <a:ext uri="{FF2B5EF4-FFF2-40B4-BE49-F238E27FC236}">
                <a16:creationId xmlns:a16="http://schemas.microsoft.com/office/drawing/2014/main" id="{712E27B1-B7BC-4A31-A73C-9C1EDE2A281B}"/>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374655" y="2813995"/>
            <a:ext cx="742334" cy="742334"/>
          </a:xfrm>
          <a:prstGeom prst="rect">
            <a:avLst/>
          </a:prstGeom>
        </p:spPr>
      </p:pic>
      <p:sp>
        <p:nvSpPr>
          <p:cNvPr id="31" name="TextBox 30">
            <a:extLst>
              <a:ext uri="{FF2B5EF4-FFF2-40B4-BE49-F238E27FC236}">
                <a16:creationId xmlns:a16="http://schemas.microsoft.com/office/drawing/2014/main" id="{CD64FE5A-246B-45F8-B1B6-A9DA7B91D3FE}"/>
              </a:ext>
            </a:extLst>
          </p:cNvPr>
          <p:cNvSpPr txBox="1"/>
          <p:nvPr/>
        </p:nvSpPr>
        <p:spPr>
          <a:xfrm>
            <a:off x="6802773" y="796265"/>
            <a:ext cx="1195248" cy="369332"/>
          </a:xfrm>
          <a:prstGeom prst="rect">
            <a:avLst/>
          </a:prstGeom>
          <a:noFill/>
        </p:spPr>
        <p:txBody>
          <a:bodyPr wrap="square">
            <a:spAutoFit/>
          </a:bodyPr>
          <a:lstStyle/>
          <a:p>
            <a:r>
              <a:rPr lang="en-US" dirty="0"/>
              <a:t>Client</a:t>
            </a:r>
          </a:p>
        </p:txBody>
      </p:sp>
      <p:sp>
        <p:nvSpPr>
          <p:cNvPr id="34" name="TextBox 33">
            <a:extLst>
              <a:ext uri="{FF2B5EF4-FFF2-40B4-BE49-F238E27FC236}">
                <a16:creationId xmlns:a16="http://schemas.microsoft.com/office/drawing/2014/main" id="{2FF3704D-7A4C-497B-B2BA-22AEF99DC5F4}"/>
              </a:ext>
            </a:extLst>
          </p:cNvPr>
          <p:cNvSpPr txBox="1"/>
          <p:nvPr/>
        </p:nvSpPr>
        <p:spPr>
          <a:xfrm>
            <a:off x="9032624" y="2913718"/>
            <a:ext cx="1195248" cy="369332"/>
          </a:xfrm>
          <a:prstGeom prst="rect">
            <a:avLst/>
          </a:prstGeom>
          <a:noFill/>
        </p:spPr>
        <p:txBody>
          <a:bodyPr wrap="square">
            <a:spAutoFit/>
          </a:bodyPr>
          <a:lstStyle/>
          <a:p>
            <a:r>
              <a:rPr lang="en-US" dirty="0"/>
              <a:t>Designer</a:t>
            </a:r>
          </a:p>
        </p:txBody>
      </p:sp>
      <p:sp>
        <p:nvSpPr>
          <p:cNvPr id="35" name="TextBox 34">
            <a:extLst>
              <a:ext uri="{FF2B5EF4-FFF2-40B4-BE49-F238E27FC236}">
                <a16:creationId xmlns:a16="http://schemas.microsoft.com/office/drawing/2014/main" id="{087E6969-3E70-46BE-B85B-94554016AEA6}"/>
              </a:ext>
            </a:extLst>
          </p:cNvPr>
          <p:cNvSpPr txBox="1"/>
          <p:nvPr/>
        </p:nvSpPr>
        <p:spPr>
          <a:xfrm>
            <a:off x="8143142" y="5497751"/>
            <a:ext cx="1431583" cy="646331"/>
          </a:xfrm>
          <a:prstGeom prst="rect">
            <a:avLst/>
          </a:prstGeom>
          <a:noFill/>
        </p:spPr>
        <p:txBody>
          <a:bodyPr wrap="square">
            <a:spAutoFit/>
          </a:bodyPr>
          <a:lstStyle/>
          <a:p>
            <a:r>
              <a:rPr lang="en-US" dirty="0"/>
              <a:t>Web designer</a:t>
            </a:r>
          </a:p>
        </p:txBody>
      </p:sp>
      <p:sp>
        <p:nvSpPr>
          <p:cNvPr id="36" name="TextBox 35">
            <a:extLst>
              <a:ext uri="{FF2B5EF4-FFF2-40B4-BE49-F238E27FC236}">
                <a16:creationId xmlns:a16="http://schemas.microsoft.com/office/drawing/2014/main" id="{2310320E-1A1A-4B50-B40B-F2D9EEFBFCAD}"/>
              </a:ext>
            </a:extLst>
          </p:cNvPr>
          <p:cNvSpPr txBox="1"/>
          <p:nvPr/>
        </p:nvSpPr>
        <p:spPr>
          <a:xfrm>
            <a:off x="1243435" y="5277727"/>
            <a:ext cx="1195248" cy="646331"/>
          </a:xfrm>
          <a:prstGeom prst="rect">
            <a:avLst/>
          </a:prstGeom>
          <a:noFill/>
        </p:spPr>
        <p:txBody>
          <a:bodyPr wrap="square">
            <a:spAutoFit/>
          </a:bodyPr>
          <a:lstStyle/>
          <a:p>
            <a:r>
              <a:rPr lang="en-US" dirty="0"/>
              <a:t>Web developer</a:t>
            </a:r>
          </a:p>
        </p:txBody>
      </p:sp>
      <p:pic>
        <p:nvPicPr>
          <p:cNvPr id="37" name="Рисунок 36" descr="Мужской профиль со сплошной заливкой">
            <a:extLst>
              <a:ext uri="{FF2B5EF4-FFF2-40B4-BE49-F238E27FC236}">
                <a16:creationId xmlns:a16="http://schemas.microsoft.com/office/drawing/2014/main" id="{8D6352F0-1F8A-4538-A4EC-AE1E866D594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605369" y="1718108"/>
            <a:ext cx="742334" cy="742334"/>
          </a:xfrm>
          <a:prstGeom prst="rect">
            <a:avLst/>
          </a:prstGeom>
        </p:spPr>
      </p:pic>
      <p:sp>
        <p:nvSpPr>
          <p:cNvPr id="38" name="TextBox 37">
            <a:extLst>
              <a:ext uri="{FF2B5EF4-FFF2-40B4-BE49-F238E27FC236}">
                <a16:creationId xmlns:a16="http://schemas.microsoft.com/office/drawing/2014/main" id="{B09EDE2C-70F2-4F5A-833E-C9BD88EE1557}"/>
              </a:ext>
            </a:extLst>
          </p:cNvPr>
          <p:cNvSpPr txBox="1"/>
          <p:nvPr/>
        </p:nvSpPr>
        <p:spPr>
          <a:xfrm>
            <a:off x="2235668" y="1637790"/>
            <a:ext cx="1195248" cy="646331"/>
          </a:xfrm>
          <a:prstGeom prst="rect">
            <a:avLst/>
          </a:prstGeom>
          <a:noFill/>
        </p:spPr>
        <p:txBody>
          <a:bodyPr wrap="square">
            <a:spAutoFit/>
          </a:bodyPr>
          <a:lstStyle/>
          <a:p>
            <a:r>
              <a:rPr lang="en-US" dirty="0"/>
              <a:t>QA Engineer</a:t>
            </a:r>
          </a:p>
        </p:txBody>
      </p:sp>
    </p:spTree>
    <p:extLst>
      <p:ext uri="{BB962C8B-B14F-4D97-AF65-F5344CB8AC3E}">
        <p14:creationId xmlns:p14="http://schemas.microsoft.com/office/powerpoint/2010/main" val="2511678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B55B42-7294-4216-9E77-80530F00E033}"/>
              </a:ext>
            </a:extLst>
          </p:cNvPr>
          <p:cNvSpPr>
            <a:spLocks noGrp="1"/>
          </p:cNvSpPr>
          <p:nvPr>
            <p:ph type="title"/>
          </p:nvPr>
        </p:nvSpPr>
        <p:spPr/>
        <p:txBody>
          <a:bodyPr/>
          <a:lstStyle/>
          <a:p>
            <a:r>
              <a:rPr lang="en-US" dirty="0"/>
              <a:t>X-</a:t>
            </a:r>
            <a:r>
              <a:rPr lang="en-US" dirty="0" err="1"/>
              <a:t>Storerfont</a:t>
            </a:r>
            <a:r>
              <a:rPr lang="en-US" dirty="0"/>
              <a:t> customization</a:t>
            </a:r>
            <a:endParaRPr lang="ru-RU" dirty="0"/>
          </a:p>
        </p:txBody>
      </p:sp>
      <p:sp>
        <p:nvSpPr>
          <p:cNvPr id="10" name="Объект 2">
            <a:extLst>
              <a:ext uri="{FF2B5EF4-FFF2-40B4-BE49-F238E27FC236}">
                <a16:creationId xmlns:a16="http://schemas.microsoft.com/office/drawing/2014/main" id="{659B4974-EA76-44A4-B57A-07EC4B28C729}"/>
              </a:ext>
            </a:extLst>
          </p:cNvPr>
          <p:cNvSpPr>
            <a:spLocks noGrp="1"/>
          </p:cNvSpPr>
          <p:nvPr>
            <p:ph idx="1"/>
          </p:nvPr>
        </p:nvSpPr>
        <p:spPr>
          <a:xfrm>
            <a:off x="7974919" y="966788"/>
            <a:ext cx="3852460" cy="3169376"/>
          </a:xfrm>
        </p:spPr>
        <p:txBody>
          <a:bodyPr/>
          <a:lstStyle/>
          <a:p>
            <a:r>
              <a:rPr lang="en-US" sz="1800" dirty="0"/>
              <a:t>Partner - forks starter theme  code and design system for a new project</a:t>
            </a:r>
          </a:p>
          <a:p>
            <a:r>
              <a:rPr lang="en-US" sz="1800" dirty="0"/>
              <a:t>Product team – changes the origin projects, fearlessly for breaking changes.</a:t>
            </a:r>
          </a:p>
          <a:p>
            <a:r>
              <a:rPr lang="en-US" sz="1800" dirty="0"/>
              <a:t>Partner - receives updates or features from origin source by picking or partially merging code</a:t>
            </a:r>
          </a:p>
          <a:p>
            <a:endParaRPr lang="en-US" sz="1200" b="1" dirty="0"/>
          </a:p>
          <a:p>
            <a:pPr marL="0" indent="0">
              <a:buNone/>
            </a:pPr>
            <a:endParaRPr lang="ru-RU" dirty="0"/>
          </a:p>
        </p:txBody>
      </p:sp>
      <p:pic>
        <p:nvPicPr>
          <p:cNvPr id="12" name="Рисунок 11">
            <a:extLst>
              <a:ext uri="{FF2B5EF4-FFF2-40B4-BE49-F238E27FC236}">
                <a16:creationId xmlns:a16="http://schemas.microsoft.com/office/drawing/2014/main" id="{0839DD54-D68C-44B6-B15E-4E35580EF3E3}"/>
              </a:ext>
            </a:extLst>
          </p:cNvPr>
          <p:cNvPicPr>
            <a:picLocks noChangeAspect="1"/>
          </p:cNvPicPr>
          <p:nvPr/>
        </p:nvPicPr>
        <p:blipFill>
          <a:blip r:embed="rId2"/>
          <a:stretch>
            <a:fillRect/>
          </a:stretch>
        </p:blipFill>
        <p:spPr>
          <a:xfrm>
            <a:off x="178127" y="800767"/>
            <a:ext cx="7562850" cy="4829175"/>
          </a:xfrm>
          <a:prstGeom prst="rect">
            <a:avLst/>
          </a:prstGeom>
        </p:spPr>
      </p:pic>
    </p:spTree>
    <p:extLst>
      <p:ext uri="{BB962C8B-B14F-4D97-AF65-F5344CB8AC3E}">
        <p14:creationId xmlns:p14="http://schemas.microsoft.com/office/powerpoint/2010/main" val="626199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2788D5-E144-4F00-AB0E-CD66F41CD41D}"/>
              </a:ext>
            </a:extLst>
          </p:cNvPr>
          <p:cNvSpPr>
            <a:spLocks noGrp="1"/>
          </p:cNvSpPr>
          <p:nvPr>
            <p:ph type="title"/>
          </p:nvPr>
        </p:nvSpPr>
        <p:spPr/>
        <p:txBody>
          <a:bodyPr/>
          <a:lstStyle/>
          <a:p>
            <a:pPr algn="l"/>
            <a:r>
              <a:rPr lang="en-US" dirty="0"/>
              <a:t>theme customization Technics</a:t>
            </a:r>
          </a:p>
        </p:txBody>
      </p:sp>
      <p:sp>
        <p:nvSpPr>
          <p:cNvPr id="7" name="Объект 2">
            <a:extLst>
              <a:ext uri="{FF2B5EF4-FFF2-40B4-BE49-F238E27FC236}">
                <a16:creationId xmlns:a16="http://schemas.microsoft.com/office/drawing/2014/main" id="{BB747215-6A76-46D1-B4C4-4637094CD4AE}"/>
              </a:ext>
            </a:extLst>
          </p:cNvPr>
          <p:cNvSpPr>
            <a:spLocks noGrp="1"/>
          </p:cNvSpPr>
          <p:nvPr>
            <p:ph idx="1"/>
          </p:nvPr>
        </p:nvSpPr>
        <p:spPr>
          <a:xfrm>
            <a:off x="377190" y="800101"/>
            <a:ext cx="5718810" cy="5644661"/>
          </a:xfrm>
        </p:spPr>
        <p:txBody>
          <a:bodyPr/>
          <a:lstStyle/>
          <a:p>
            <a:r>
              <a:rPr lang="en-US" dirty="0"/>
              <a:t>CSS Custom Properties</a:t>
            </a:r>
          </a:p>
          <a:p>
            <a:pPr lvl="1"/>
            <a:r>
              <a:rPr lang="en-US" dirty="0"/>
              <a:t>Global</a:t>
            </a:r>
          </a:p>
          <a:p>
            <a:pPr lvl="1"/>
            <a:r>
              <a:rPr lang="en-US" dirty="0"/>
              <a:t>Component-specific</a:t>
            </a:r>
            <a:endParaRPr lang="ru-RU" dirty="0"/>
          </a:p>
          <a:p>
            <a:pPr lvl="1"/>
            <a:endParaRPr lang="ru-RU" dirty="0"/>
          </a:p>
          <a:p>
            <a:pPr lvl="1"/>
            <a:endParaRPr lang="en-US" dirty="0"/>
          </a:p>
          <a:p>
            <a:r>
              <a:rPr lang="en-US" dirty="0"/>
              <a:t>Vue slots (ng-content in Angular)</a:t>
            </a:r>
            <a:endParaRPr lang="ru-RU" dirty="0"/>
          </a:p>
          <a:p>
            <a:endParaRPr lang="en-US" dirty="0"/>
          </a:p>
          <a:p>
            <a:r>
              <a:rPr lang="en-US" dirty="0"/>
              <a:t>Replacing original components styles and templates (</a:t>
            </a:r>
            <a:r>
              <a:rPr lang="en-US" dirty="0">
                <a:solidFill>
                  <a:schemeClr val="accent6"/>
                </a:solidFill>
              </a:rPr>
              <a:t>preferred way</a:t>
            </a:r>
            <a:r>
              <a:rPr lang="en-US" dirty="0"/>
              <a:t>)</a:t>
            </a:r>
          </a:p>
          <a:p>
            <a:endParaRPr lang="ru-RU" dirty="0"/>
          </a:p>
        </p:txBody>
      </p:sp>
      <p:pic>
        <p:nvPicPr>
          <p:cNvPr id="11" name="Рисунок 10">
            <a:extLst>
              <a:ext uri="{FF2B5EF4-FFF2-40B4-BE49-F238E27FC236}">
                <a16:creationId xmlns:a16="http://schemas.microsoft.com/office/drawing/2014/main" id="{ADC40208-FD7A-4740-BC8F-EA7D45B3A65D}"/>
              </a:ext>
            </a:extLst>
          </p:cNvPr>
          <p:cNvPicPr>
            <a:picLocks noChangeAspect="1"/>
          </p:cNvPicPr>
          <p:nvPr/>
        </p:nvPicPr>
        <p:blipFill>
          <a:blip r:embed="rId2"/>
          <a:stretch>
            <a:fillRect/>
          </a:stretch>
        </p:blipFill>
        <p:spPr>
          <a:xfrm>
            <a:off x="7835317" y="874069"/>
            <a:ext cx="2857500" cy="1133475"/>
          </a:xfrm>
          <a:prstGeom prst="rect">
            <a:avLst/>
          </a:prstGeom>
        </p:spPr>
      </p:pic>
      <p:sp>
        <p:nvSpPr>
          <p:cNvPr id="12" name="Стрелка: вправо 11">
            <a:extLst>
              <a:ext uri="{FF2B5EF4-FFF2-40B4-BE49-F238E27FC236}">
                <a16:creationId xmlns:a16="http://schemas.microsoft.com/office/drawing/2014/main" id="{3695A79C-38BE-4382-B8AE-15D22D57A74A}"/>
              </a:ext>
            </a:extLst>
          </p:cNvPr>
          <p:cNvSpPr/>
          <p:nvPr/>
        </p:nvSpPr>
        <p:spPr>
          <a:xfrm>
            <a:off x="6248654" y="1020581"/>
            <a:ext cx="898768" cy="840449"/>
          </a:xfrm>
          <a:prstGeom prst="rightArrow">
            <a:avLst/>
          </a:prstGeom>
          <a:solidFill>
            <a:srgbClr val="C2E0C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sp>
        <p:nvSpPr>
          <p:cNvPr id="15" name="Стрелка: вправо 14">
            <a:extLst>
              <a:ext uri="{FF2B5EF4-FFF2-40B4-BE49-F238E27FC236}">
                <a16:creationId xmlns:a16="http://schemas.microsoft.com/office/drawing/2014/main" id="{B7CBB79E-7BDB-43D5-AE2B-F1A0E03422F7}"/>
              </a:ext>
            </a:extLst>
          </p:cNvPr>
          <p:cNvSpPr/>
          <p:nvPr/>
        </p:nvSpPr>
        <p:spPr>
          <a:xfrm>
            <a:off x="6248654" y="2674611"/>
            <a:ext cx="898768" cy="840449"/>
          </a:xfrm>
          <a:prstGeom prst="rightArrow">
            <a:avLst/>
          </a:prstGeom>
          <a:solidFill>
            <a:srgbClr val="C2E0C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pic>
        <p:nvPicPr>
          <p:cNvPr id="17" name="Рисунок 16">
            <a:extLst>
              <a:ext uri="{FF2B5EF4-FFF2-40B4-BE49-F238E27FC236}">
                <a16:creationId xmlns:a16="http://schemas.microsoft.com/office/drawing/2014/main" id="{03E1C555-E587-4F7F-AB88-E62D87779EF6}"/>
              </a:ext>
            </a:extLst>
          </p:cNvPr>
          <p:cNvPicPr>
            <a:picLocks noChangeAspect="1"/>
          </p:cNvPicPr>
          <p:nvPr/>
        </p:nvPicPr>
        <p:blipFill>
          <a:blip r:embed="rId3"/>
          <a:stretch>
            <a:fillRect/>
          </a:stretch>
        </p:blipFill>
        <p:spPr>
          <a:xfrm>
            <a:off x="7835317" y="2903333"/>
            <a:ext cx="2105025" cy="866775"/>
          </a:xfrm>
          <a:prstGeom prst="rect">
            <a:avLst/>
          </a:prstGeom>
        </p:spPr>
      </p:pic>
      <p:sp>
        <p:nvSpPr>
          <p:cNvPr id="19" name="TextBox 18">
            <a:extLst>
              <a:ext uri="{FF2B5EF4-FFF2-40B4-BE49-F238E27FC236}">
                <a16:creationId xmlns:a16="http://schemas.microsoft.com/office/drawing/2014/main" id="{9CA4B703-EDFD-4AE0-97F1-6DFF55595DAB}"/>
              </a:ext>
            </a:extLst>
          </p:cNvPr>
          <p:cNvSpPr txBox="1"/>
          <p:nvPr/>
        </p:nvSpPr>
        <p:spPr>
          <a:xfrm>
            <a:off x="7762962" y="2534001"/>
            <a:ext cx="2105025" cy="369332"/>
          </a:xfrm>
          <a:prstGeom prst="rect">
            <a:avLst/>
          </a:prstGeom>
          <a:noFill/>
        </p:spPr>
        <p:txBody>
          <a:bodyPr wrap="square">
            <a:spAutoFit/>
          </a:bodyPr>
          <a:lstStyle/>
          <a:p>
            <a:r>
              <a:rPr lang="en-US" b="0" i="0" dirty="0">
                <a:solidFill>
                  <a:srgbClr val="D63200"/>
                </a:solidFill>
                <a:effectLst/>
                <a:latin typeface="Roboto Mono"/>
              </a:rPr>
              <a:t>&lt;submit-button&gt;</a:t>
            </a:r>
            <a:endParaRPr lang="ru-RU" dirty="0"/>
          </a:p>
        </p:txBody>
      </p:sp>
      <p:pic>
        <p:nvPicPr>
          <p:cNvPr id="21" name="Рисунок 20">
            <a:extLst>
              <a:ext uri="{FF2B5EF4-FFF2-40B4-BE49-F238E27FC236}">
                <a16:creationId xmlns:a16="http://schemas.microsoft.com/office/drawing/2014/main" id="{9A25A616-A6C6-41A1-83B1-44601CD29DFB}"/>
              </a:ext>
            </a:extLst>
          </p:cNvPr>
          <p:cNvPicPr>
            <a:picLocks noChangeAspect="1"/>
          </p:cNvPicPr>
          <p:nvPr/>
        </p:nvPicPr>
        <p:blipFill>
          <a:blip r:embed="rId4"/>
          <a:stretch>
            <a:fillRect/>
          </a:stretch>
        </p:blipFill>
        <p:spPr>
          <a:xfrm>
            <a:off x="10394134" y="2903333"/>
            <a:ext cx="1638300" cy="819150"/>
          </a:xfrm>
          <a:prstGeom prst="rect">
            <a:avLst/>
          </a:prstGeom>
        </p:spPr>
      </p:pic>
      <p:sp>
        <p:nvSpPr>
          <p:cNvPr id="22" name="Стрелка: вправо 21">
            <a:extLst>
              <a:ext uri="{FF2B5EF4-FFF2-40B4-BE49-F238E27FC236}">
                <a16:creationId xmlns:a16="http://schemas.microsoft.com/office/drawing/2014/main" id="{6CF70D4E-F6F4-4309-B141-92515B441BBF}"/>
              </a:ext>
            </a:extLst>
          </p:cNvPr>
          <p:cNvSpPr/>
          <p:nvPr/>
        </p:nvSpPr>
        <p:spPr>
          <a:xfrm>
            <a:off x="6248654" y="4483693"/>
            <a:ext cx="898768" cy="840449"/>
          </a:xfrm>
          <a:prstGeom prst="rightArrow">
            <a:avLst/>
          </a:prstGeom>
          <a:solidFill>
            <a:srgbClr val="C2E0C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pic>
        <p:nvPicPr>
          <p:cNvPr id="26" name="Рисунок 25">
            <a:extLst>
              <a:ext uri="{FF2B5EF4-FFF2-40B4-BE49-F238E27FC236}">
                <a16:creationId xmlns:a16="http://schemas.microsoft.com/office/drawing/2014/main" id="{A67E09BF-772A-44E4-97B1-69C5549E15C0}"/>
              </a:ext>
            </a:extLst>
          </p:cNvPr>
          <p:cNvPicPr>
            <a:picLocks noChangeAspect="1"/>
          </p:cNvPicPr>
          <p:nvPr/>
        </p:nvPicPr>
        <p:blipFill>
          <a:blip r:embed="rId5"/>
          <a:stretch>
            <a:fillRect/>
          </a:stretch>
        </p:blipFill>
        <p:spPr>
          <a:xfrm>
            <a:off x="7762962" y="4027194"/>
            <a:ext cx="2569887" cy="18364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1325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2788D5-E144-4F00-AB0E-CD66F41CD41D}"/>
              </a:ext>
            </a:extLst>
          </p:cNvPr>
          <p:cNvSpPr>
            <a:spLocks noGrp="1"/>
          </p:cNvSpPr>
          <p:nvPr>
            <p:ph type="title"/>
          </p:nvPr>
        </p:nvSpPr>
        <p:spPr/>
        <p:txBody>
          <a:bodyPr/>
          <a:lstStyle/>
          <a:p>
            <a:r>
              <a:rPr lang="en-US" dirty="0"/>
              <a:t>Theme dev process TIPS</a:t>
            </a:r>
            <a:endParaRPr lang="ru-RU" dirty="0"/>
          </a:p>
        </p:txBody>
      </p:sp>
      <p:sp>
        <p:nvSpPr>
          <p:cNvPr id="3" name="Объект 2">
            <a:extLst>
              <a:ext uri="{FF2B5EF4-FFF2-40B4-BE49-F238E27FC236}">
                <a16:creationId xmlns:a16="http://schemas.microsoft.com/office/drawing/2014/main" id="{CFDF5DC2-9022-4989-97B0-FAC2CCFE6E54}"/>
              </a:ext>
            </a:extLst>
          </p:cNvPr>
          <p:cNvSpPr>
            <a:spLocks noGrp="1"/>
          </p:cNvSpPr>
          <p:nvPr>
            <p:ph idx="1"/>
          </p:nvPr>
        </p:nvSpPr>
        <p:spPr/>
        <p:txBody>
          <a:bodyPr/>
          <a:lstStyle/>
          <a:p>
            <a:r>
              <a:rPr lang="en-US" dirty="0"/>
              <a:t>Always apply an incoming “raw” design in the (atomic) design system in the Figma in order to normalize (adjust) to the theme requirements</a:t>
            </a:r>
          </a:p>
          <a:p>
            <a:endParaRPr lang="en-US" dirty="0"/>
          </a:p>
          <a:p>
            <a:r>
              <a:rPr lang="en-US" dirty="0"/>
              <a:t>Make static WEB design (HTML + CSS) upfront in the theme </a:t>
            </a:r>
            <a:r>
              <a:rPr lang="en-US" b="1" dirty="0"/>
              <a:t>design</a:t>
            </a:r>
            <a:r>
              <a:rPr lang="en-US" dirty="0"/>
              <a:t> folder. This will allow of your WEB designer to reuse the same styles with dev team. </a:t>
            </a:r>
            <a:endParaRPr lang="ru-RU" dirty="0"/>
          </a:p>
        </p:txBody>
      </p:sp>
      <p:pic>
        <p:nvPicPr>
          <p:cNvPr id="5" name="Рисунок 4">
            <a:extLst>
              <a:ext uri="{FF2B5EF4-FFF2-40B4-BE49-F238E27FC236}">
                <a16:creationId xmlns:a16="http://schemas.microsoft.com/office/drawing/2014/main" id="{0D6A4173-C479-4408-A62B-01AC792F55D3}"/>
              </a:ext>
            </a:extLst>
          </p:cNvPr>
          <p:cNvPicPr>
            <a:picLocks noChangeAspect="1"/>
          </p:cNvPicPr>
          <p:nvPr/>
        </p:nvPicPr>
        <p:blipFill>
          <a:blip r:embed="rId2"/>
          <a:stretch>
            <a:fillRect/>
          </a:stretch>
        </p:blipFill>
        <p:spPr>
          <a:xfrm>
            <a:off x="627602" y="3622431"/>
            <a:ext cx="2933700" cy="1895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8233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2788D5-E144-4F00-AB0E-CD66F41CD41D}"/>
              </a:ext>
            </a:extLst>
          </p:cNvPr>
          <p:cNvSpPr>
            <a:spLocks noGrp="1"/>
          </p:cNvSpPr>
          <p:nvPr>
            <p:ph type="title"/>
          </p:nvPr>
        </p:nvSpPr>
        <p:spPr/>
        <p:txBody>
          <a:bodyPr/>
          <a:lstStyle/>
          <a:p>
            <a:pPr algn="l"/>
            <a:r>
              <a:rPr lang="en-US" dirty="0" err="1"/>
              <a:t>xAPI</a:t>
            </a:r>
            <a:r>
              <a:rPr lang="en-US" dirty="0"/>
              <a:t> integration</a:t>
            </a:r>
          </a:p>
        </p:txBody>
      </p:sp>
      <p:sp>
        <p:nvSpPr>
          <p:cNvPr id="7" name="Объект 2">
            <a:extLst>
              <a:ext uri="{FF2B5EF4-FFF2-40B4-BE49-F238E27FC236}">
                <a16:creationId xmlns:a16="http://schemas.microsoft.com/office/drawing/2014/main" id="{BB747215-6A76-46D1-B4C4-4637094CD4AE}"/>
              </a:ext>
            </a:extLst>
          </p:cNvPr>
          <p:cNvSpPr>
            <a:spLocks noGrp="1"/>
          </p:cNvSpPr>
          <p:nvPr>
            <p:ph idx="1"/>
          </p:nvPr>
        </p:nvSpPr>
        <p:spPr>
          <a:xfrm>
            <a:off x="414245" y="738949"/>
            <a:ext cx="4675868" cy="504634"/>
          </a:xfrm>
        </p:spPr>
        <p:txBody>
          <a:bodyPr/>
          <a:lstStyle/>
          <a:p>
            <a:pPr marL="0" indent="0">
              <a:buNone/>
            </a:pPr>
            <a:r>
              <a:rPr lang="en-US" dirty="0"/>
              <a:t>How to declare </a:t>
            </a:r>
            <a:r>
              <a:rPr lang="en-US" dirty="0" err="1"/>
              <a:t>xApi</a:t>
            </a:r>
            <a:r>
              <a:rPr lang="en-US" dirty="0"/>
              <a:t> clients</a:t>
            </a:r>
            <a:endParaRPr lang="ru-RU" dirty="0"/>
          </a:p>
        </p:txBody>
      </p:sp>
      <p:pic>
        <p:nvPicPr>
          <p:cNvPr id="4" name="Рисунок 3">
            <a:extLst>
              <a:ext uri="{FF2B5EF4-FFF2-40B4-BE49-F238E27FC236}">
                <a16:creationId xmlns:a16="http://schemas.microsoft.com/office/drawing/2014/main" id="{F0507474-6A82-4A83-B989-95C8FA4C378B}"/>
              </a:ext>
            </a:extLst>
          </p:cNvPr>
          <p:cNvPicPr>
            <a:picLocks noChangeAspect="1"/>
          </p:cNvPicPr>
          <p:nvPr/>
        </p:nvPicPr>
        <p:blipFill>
          <a:blip r:embed="rId2"/>
          <a:stretch>
            <a:fillRect/>
          </a:stretch>
        </p:blipFill>
        <p:spPr>
          <a:xfrm>
            <a:off x="459914" y="5628513"/>
            <a:ext cx="2057400" cy="981075"/>
          </a:xfrm>
          <a:prstGeom prst="rect">
            <a:avLst/>
          </a:prstGeom>
        </p:spPr>
      </p:pic>
      <p:sp>
        <p:nvSpPr>
          <p:cNvPr id="20" name="Стрелка: вправо 19">
            <a:extLst>
              <a:ext uri="{FF2B5EF4-FFF2-40B4-BE49-F238E27FC236}">
                <a16:creationId xmlns:a16="http://schemas.microsoft.com/office/drawing/2014/main" id="{EB079CFA-27A5-4800-AE88-0063C2D9D2C4}"/>
              </a:ext>
            </a:extLst>
          </p:cNvPr>
          <p:cNvSpPr/>
          <p:nvPr/>
        </p:nvSpPr>
        <p:spPr>
          <a:xfrm>
            <a:off x="2647873" y="5971430"/>
            <a:ext cx="434110" cy="393620"/>
          </a:xfrm>
          <a:prstGeom prst="rightArrow">
            <a:avLst/>
          </a:prstGeom>
          <a:solidFill>
            <a:srgbClr val="C2E0C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pic>
        <p:nvPicPr>
          <p:cNvPr id="14" name="Рисунок 13">
            <a:extLst>
              <a:ext uri="{FF2B5EF4-FFF2-40B4-BE49-F238E27FC236}">
                <a16:creationId xmlns:a16="http://schemas.microsoft.com/office/drawing/2014/main" id="{FA665814-FCCC-4D40-8DFE-B9FB6A4367FA}"/>
              </a:ext>
            </a:extLst>
          </p:cNvPr>
          <p:cNvPicPr>
            <a:picLocks noChangeAspect="1"/>
          </p:cNvPicPr>
          <p:nvPr/>
        </p:nvPicPr>
        <p:blipFill>
          <a:blip r:embed="rId3"/>
          <a:stretch>
            <a:fillRect/>
          </a:stretch>
        </p:blipFill>
        <p:spPr>
          <a:xfrm>
            <a:off x="3265009" y="5846833"/>
            <a:ext cx="4225402" cy="651416"/>
          </a:xfrm>
          <a:prstGeom prst="rect">
            <a:avLst/>
          </a:prstGeom>
        </p:spPr>
      </p:pic>
      <p:sp>
        <p:nvSpPr>
          <p:cNvPr id="23" name="Стрелка: вправо 22">
            <a:extLst>
              <a:ext uri="{FF2B5EF4-FFF2-40B4-BE49-F238E27FC236}">
                <a16:creationId xmlns:a16="http://schemas.microsoft.com/office/drawing/2014/main" id="{6E39A8E9-2EBC-4FEB-A65F-2AF2ED5CBD08}"/>
              </a:ext>
            </a:extLst>
          </p:cNvPr>
          <p:cNvSpPr/>
          <p:nvPr/>
        </p:nvSpPr>
        <p:spPr>
          <a:xfrm>
            <a:off x="4590638" y="1816494"/>
            <a:ext cx="499475" cy="494337"/>
          </a:xfrm>
          <a:prstGeom prst="rightArrow">
            <a:avLst/>
          </a:prstGeom>
          <a:solidFill>
            <a:srgbClr val="C2E0C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pic>
        <p:nvPicPr>
          <p:cNvPr id="25" name="Рисунок 24">
            <a:extLst>
              <a:ext uri="{FF2B5EF4-FFF2-40B4-BE49-F238E27FC236}">
                <a16:creationId xmlns:a16="http://schemas.microsoft.com/office/drawing/2014/main" id="{036383A4-D0B0-427D-A3B9-DFE7C5AB98FA}"/>
              </a:ext>
            </a:extLst>
          </p:cNvPr>
          <p:cNvPicPr>
            <a:picLocks noChangeAspect="1"/>
          </p:cNvPicPr>
          <p:nvPr/>
        </p:nvPicPr>
        <p:blipFill>
          <a:blip r:embed="rId4"/>
          <a:stretch>
            <a:fillRect/>
          </a:stretch>
        </p:blipFill>
        <p:spPr>
          <a:xfrm>
            <a:off x="5811782" y="1381769"/>
            <a:ext cx="5219700" cy="200025"/>
          </a:xfrm>
          <a:prstGeom prst="rect">
            <a:avLst/>
          </a:prstGeom>
        </p:spPr>
      </p:pic>
      <p:pic>
        <p:nvPicPr>
          <p:cNvPr id="28" name="Рисунок 27">
            <a:extLst>
              <a:ext uri="{FF2B5EF4-FFF2-40B4-BE49-F238E27FC236}">
                <a16:creationId xmlns:a16="http://schemas.microsoft.com/office/drawing/2014/main" id="{F00B3DF8-2B70-4EF7-B42C-B6FE78BC4E14}"/>
              </a:ext>
            </a:extLst>
          </p:cNvPr>
          <p:cNvPicPr>
            <a:picLocks noChangeAspect="1"/>
          </p:cNvPicPr>
          <p:nvPr/>
        </p:nvPicPr>
        <p:blipFill>
          <a:blip r:embed="rId5"/>
          <a:stretch>
            <a:fillRect/>
          </a:stretch>
        </p:blipFill>
        <p:spPr>
          <a:xfrm>
            <a:off x="5811782" y="1634556"/>
            <a:ext cx="3238500" cy="1352550"/>
          </a:xfrm>
          <a:prstGeom prst="rect">
            <a:avLst/>
          </a:prstGeom>
        </p:spPr>
      </p:pic>
      <p:pic>
        <p:nvPicPr>
          <p:cNvPr id="31" name="Рисунок 30">
            <a:extLst>
              <a:ext uri="{FF2B5EF4-FFF2-40B4-BE49-F238E27FC236}">
                <a16:creationId xmlns:a16="http://schemas.microsoft.com/office/drawing/2014/main" id="{6461EECC-CC21-4909-8FFE-D5B56E033B30}"/>
              </a:ext>
            </a:extLst>
          </p:cNvPr>
          <p:cNvPicPr>
            <a:picLocks noChangeAspect="1"/>
          </p:cNvPicPr>
          <p:nvPr/>
        </p:nvPicPr>
        <p:blipFill>
          <a:blip r:embed="rId6"/>
          <a:stretch>
            <a:fillRect/>
          </a:stretch>
        </p:blipFill>
        <p:spPr>
          <a:xfrm>
            <a:off x="506093" y="1243583"/>
            <a:ext cx="3862352" cy="3875904"/>
          </a:xfrm>
          <a:prstGeom prst="rect">
            <a:avLst/>
          </a:prstGeom>
        </p:spPr>
      </p:pic>
      <p:sp>
        <p:nvSpPr>
          <p:cNvPr id="32" name="Объект 2">
            <a:extLst>
              <a:ext uri="{FF2B5EF4-FFF2-40B4-BE49-F238E27FC236}">
                <a16:creationId xmlns:a16="http://schemas.microsoft.com/office/drawing/2014/main" id="{525F6254-3B2C-4C6D-BED7-B9DC218EF0E2}"/>
              </a:ext>
            </a:extLst>
          </p:cNvPr>
          <p:cNvSpPr txBox="1">
            <a:spLocks/>
          </p:cNvSpPr>
          <p:nvPr/>
        </p:nvSpPr>
        <p:spPr>
          <a:xfrm>
            <a:off x="506093" y="5109783"/>
            <a:ext cx="11430226" cy="5046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3E3F3E"/>
                </a:solidFill>
                <a:latin typeface="Circular Std Book" charset="0"/>
                <a:ea typeface="Circular Std Book" charset="0"/>
                <a:cs typeface="Circular Std Boo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3E3F3E"/>
                </a:solidFill>
                <a:latin typeface="Circular Std Book" charset="0"/>
                <a:ea typeface="Circular Std Book" charset="0"/>
                <a:cs typeface="Circular Std Book"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3E3F3E"/>
                </a:solidFill>
                <a:latin typeface="Circular Std Book" charset="0"/>
                <a:ea typeface="Circular Std Book" charset="0"/>
                <a:cs typeface="Circular Std Book"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3E3F3E"/>
                </a:solidFill>
                <a:latin typeface="Circular Std Book" charset="0"/>
                <a:ea typeface="Circular Std Book" charset="0"/>
                <a:cs typeface="Circular Std Book"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3E3F3E"/>
                </a:solidFill>
                <a:latin typeface="Circular Std Book" charset="0"/>
                <a:ea typeface="Circular Std Book" charset="0"/>
                <a:cs typeface="Circular Std Book"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to generate TS after queries changes </a:t>
            </a:r>
            <a:endParaRPr lang="ru-RU" dirty="0"/>
          </a:p>
        </p:txBody>
      </p:sp>
      <p:sp>
        <p:nvSpPr>
          <p:cNvPr id="33" name="Объект 2">
            <a:extLst>
              <a:ext uri="{FF2B5EF4-FFF2-40B4-BE49-F238E27FC236}">
                <a16:creationId xmlns:a16="http://schemas.microsoft.com/office/drawing/2014/main" id="{A51438AB-20F2-4EF9-8468-2FCF0C20ABCD}"/>
              </a:ext>
            </a:extLst>
          </p:cNvPr>
          <p:cNvSpPr txBox="1">
            <a:spLocks/>
          </p:cNvSpPr>
          <p:nvPr/>
        </p:nvSpPr>
        <p:spPr>
          <a:xfrm>
            <a:off x="5736850" y="689784"/>
            <a:ext cx="4757386" cy="5046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3E3F3E"/>
                </a:solidFill>
                <a:latin typeface="Circular Std Book" charset="0"/>
                <a:ea typeface="Circular Std Book" charset="0"/>
                <a:cs typeface="Circular Std Boo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3E3F3E"/>
                </a:solidFill>
                <a:latin typeface="Circular Std Book" charset="0"/>
                <a:ea typeface="Circular Std Book" charset="0"/>
                <a:cs typeface="Circular Std Book"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3E3F3E"/>
                </a:solidFill>
                <a:latin typeface="Circular Std Book" charset="0"/>
                <a:ea typeface="Circular Std Book" charset="0"/>
                <a:cs typeface="Circular Std Book"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3E3F3E"/>
                </a:solidFill>
                <a:latin typeface="Circular Std Book" charset="0"/>
                <a:ea typeface="Circular Std Book" charset="0"/>
                <a:cs typeface="Circular Std Book"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3E3F3E"/>
                </a:solidFill>
                <a:latin typeface="Circular Std Book" charset="0"/>
                <a:ea typeface="Circular Std Book" charset="0"/>
                <a:cs typeface="Circular Std Book"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to use </a:t>
            </a:r>
            <a:r>
              <a:rPr lang="en-US" dirty="0" err="1"/>
              <a:t>xApi</a:t>
            </a:r>
            <a:r>
              <a:rPr lang="en-US" dirty="0"/>
              <a:t> clients</a:t>
            </a:r>
            <a:endParaRPr lang="ru-RU" dirty="0"/>
          </a:p>
        </p:txBody>
      </p:sp>
    </p:spTree>
    <p:extLst>
      <p:ext uri="{BB962C8B-B14F-4D97-AF65-F5344CB8AC3E}">
        <p14:creationId xmlns:p14="http://schemas.microsoft.com/office/powerpoint/2010/main" val="86495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2788D5-E144-4F00-AB0E-CD66F41CD41D}"/>
              </a:ext>
            </a:extLst>
          </p:cNvPr>
          <p:cNvSpPr>
            <a:spLocks noGrp="1"/>
          </p:cNvSpPr>
          <p:nvPr>
            <p:ph type="title"/>
          </p:nvPr>
        </p:nvSpPr>
        <p:spPr>
          <a:xfrm>
            <a:off x="377189" y="103727"/>
            <a:ext cx="9622488" cy="410624"/>
          </a:xfrm>
        </p:spPr>
        <p:txBody>
          <a:bodyPr/>
          <a:lstStyle/>
          <a:p>
            <a:pPr algn="l"/>
            <a:r>
              <a:rPr lang="en-US" dirty="0"/>
              <a:t>logical concerns &amp; state management</a:t>
            </a:r>
          </a:p>
        </p:txBody>
      </p:sp>
      <p:sp>
        <p:nvSpPr>
          <p:cNvPr id="16" name="Объект 2">
            <a:extLst>
              <a:ext uri="{FF2B5EF4-FFF2-40B4-BE49-F238E27FC236}">
                <a16:creationId xmlns:a16="http://schemas.microsoft.com/office/drawing/2014/main" id="{0B8896DC-D4B8-4351-8AA2-16E9C43158B9}"/>
              </a:ext>
            </a:extLst>
          </p:cNvPr>
          <p:cNvSpPr>
            <a:spLocks noGrp="1"/>
          </p:cNvSpPr>
          <p:nvPr>
            <p:ph idx="1"/>
          </p:nvPr>
        </p:nvSpPr>
        <p:spPr>
          <a:xfrm>
            <a:off x="516010" y="4139586"/>
            <a:ext cx="11521440" cy="2575420"/>
          </a:xfrm>
        </p:spPr>
        <p:txBody>
          <a:bodyPr/>
          <a:lstStyle/>
          <a:p>
            <a:r>
              <a:rPr lang="en-US" strike="sngStrike" dirty="0"/>
              <a:t>State management VUEX (Angular </a:t>
            </a:r>
            <a:r>
              <a:rPr lang="en-US" strike="sngStrike" dirty="0" err="1"/>
              <a:t>ngrx</a:t>
            </a:r>
            <a:r>
              <a:rPr lang="en-US" strike="sngStrike" dirty="0"/>
              <a:t>)</a:t>
            </a:r>
            <a:r>
              <a:rPr lang="en-US" dirty="0"/>
              <a:t>    -&gt;  Composition API</a:t>
            </a:r>
          </a:p>
          <a:p>
            <a:r>
              <a:rPr lang="en-US" dirty="0"/>
              <a:t>No boilerplate code</a:t>
            </a:r>
          </a:p>
          <a:p>
            <a:r>
              <a:rPr lang="en-US" dirty="0"/>
              <a:t>No magic with decorators</a:t>
            </a:r>
          </a:p>
          <a:p>
            <a:r>
              <a:rPr lang="en-US" dirty="0"/>
              <a:t>Better IDE support</a:t>
            </a:r>
          </a:p>
        </p:txBody>
      </p:sp>
      <p:pic>
        <p:nvPicPr>
          <p:cNvPr id="17" name="Рисунок 16">
            <a:extLst>
              <a:ext uri="{FF2B5EF4-FFF2-40B4-BE49-F238E27FC236}">
                <a16:creationId xmlns:a16="http://schemas.microsoft.com/office/drawing/2014/main" id="{AE9C7010-278C-4D18-94C3-2E6C50BE0100}"/>
              </a:ext>
            </a:extLst>
          </p:cNvPr>
          <p:cNvPicPr>
            <a:picLocks noChangeAspect="1"/>
          </p:cNvPicPr>
          <p:nvPr/>
        </p:nvPicPr>
        <p:blipFill>
          <a:blip r:embed="rId2"/>
          <a:stretch>
            <a:fillRect/>
          </a:stretch>
        </p:blipFill>
        <p:spPr>
          <a:xfrm>
            <a:off x="516010" y="947897"/>
            <a:ext cx="1428750" cy="1476375"/>
          </a:xfrm>
          <a:prstGeom prst="rect">
            <a:avLst/>
          </a:prstGeom>
        </p:spPr>
      </p:pic>
      <p:sp>
        <p:nvSpPr>
          <p:cNvPr id="18" name="Стрелка: вниз 17">
            <a:extLst>
              <a:ext uri="{FF2B5EF4-FFF2-40B4-BE49-F238E27FC236}">
                <a16:creationId xmlns:a16="http://schemas.microsoft.com/office/drawing/2014/main" id="{2B57B948-AA1E-47F1-831E-6E7908CB1044}"/>
              </a:ext>
            </a:extLst>
          </p:cNvPr>
          <p:cNvSpPr/>
          <p:nvPr/>
        </p:nvSpPr>
        <p:spPr>
          <a:xfrm rot="16200000">
            <a:off x="5776387" y="1461769"/>
            <a:ext cx="1325460" cy="14287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9" name="Рисунок 18">
            <a:extLst>
              <a:ext uri="{FF2B5EF4-FFF2-40B4-BE49-F238E27FC236}">
                <a16:creationId xmlns:a16="http://schemas.microsoft.com/office/drawing/2014/main" id="{72C1C973-FF9E-4EC7-AB56-1FDF2E440C08}"/>
              </a:ext>
            </a:extLst>
          </p:cNvPr>
          <p:cNvPicPr>
            <a:picLocks noChangeAspect="1"/>
          </p:cNvPicPr>
          <p:nvPr/>
        </p:nvPicPr>
        <p:blipFill>
          <a:blip r:embed="rId3"/>
          <a:stretch>
            <a:fillRect/>
          </a:stretch>
        </p:blipFill>
        <p:spPr>
          <a:xfrm>
            <a:off x="7898860" y="896129"/>
            <a:ext cx="2719610" cy="2965086"/>
          </a:xfrm>
          <a:prstGeom prst="rect">
            <a:avLst/>
          </a:prstGeom>
        </p:spPr>
      </p:pic>
      <p:pic>
        <p:nvPicPr>
          <p:cNvPr id="21" name="Рисунок 20">
            <a:extLst>
              <a:ext uri="{FF2B5EF4-FFF2-40B4-BE49-F238E27FC236}">
                <a16:creationId xmlns:a16="http://schemas.microsoft.com/office/drawing/2014/main" id="{29C0E283-A8B4-4569-89AF-F9F9C85F7B7A}"/>
              </a:ext>
            </a:extLst>
          </p:cNvPr>
          <p:cNvPicPr>
            <a:picLocks noChangeAspect="1"/>
          </p:cNvPicPr>
          <p:nvPr/>
        </p:nvPicPr>
        <p:blipFill>
          <a:blip r:embed="rId4"/>
          <a:stretch>
            <a:fillRect/>
          </a:stretch>
        </p:blipFill>
        <p:spPr>
          <a:xfrm>
            <a:off x="977737" y="1720424"/>
            <a:ext cx="4438995" cy="2140791"/>
          </a:xfrm>
          <a:prstGeom prst="rect">
            <a:avLst/>
          </a:prstGeom>
        </p:spPr>
      </p:pic>
    </p:spTree>
    <p:extLst>
      <p:ext uri="{BB962C8B-B14F-4D97-AF65-F5344CB8AC3E}">
        <p14:creationId xmlns:p14="http://schemas.microsoft.com/office/powerpoint/2010/main" val="98978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88285FD-5ED2-4B71-AF9E-330FEBF013C2}"/>
              </a:ext>
            </a:extLst>
          </p:cNvPr>
          <p:cNvSpPr>
            <a:spLocks noGrp="1"/>
          </p:cNvSpPr>
          <p:nvPr>
            <p:ph type="subTitle" idx="1"/>
          </p:nvPr>
        </p:nvSpPr>
        <p:spPr>
          <a:xfrm>
            <a:off x="1524000" y="2460396"/>
            <a:ext cx="9144000" cy="2678824"/>
          </a:xfrm>
        </p:spPr>
        <p:txBody>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err="1"/>
              <a:t>xStorefront</a:t>
            </a:r>
            <a:r>
              <a:rPr lang="en-US" dirty="0"/>
              <a:t> - big picture</a:t>
            </a:r>
          </a:p>
          <a:p>
            <a:pPr marL="342900" indent="-342900" algn="l">
              <a:buFont typeface="Arial" panose="020B0604020202020204" pitchFamily="34" charset="0"/>
              <a:buChar char="•"/>
            </a:pPr>
            <a:r>
              <a:rPr lang="en-US" dirty="0"/>
              <a:t>The main building blocks description</a:t>
            </a:r>
          </a:p>
          <a:p>
            <a:pPr marL="342900" indent="-342900" algn="l">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A2E80536-8709-4727-8FA7-485E8AEE8C16}"/>
              </a:ext>
            </a:extLst>
          </p:cNvPr>
          <p:cNvSpPr>
            <a:spLocks noGrp="1"/>
          </p:cNvSpPr>
          <p:nvPr>
            <p:ph type="ctrTitle"/>
          </p:nvPr>
        </p:nvSpPr>
        <p:spPr/>
        <p:txBody>
          <a:bodyPr/>
          <a:lstStyle/>
          <a:p>
            <a:r>
              <a:rPr lang="en-US" dirty="0">
                <a:latin typeface="Circular Std Book"/>
              </a:rPr>
              <a:t>Architecture landscape</a:t>
            </a:r>
          </a:p>
        </p:txBody>
      </p:sp>
    </p:spTree>
    <p:extLst>
      <p:ext uri="{BB962C8B-B14F-4D97-AF65-F5344CB8AC3E}">
        <p14:creationId xmlns:p14="http://schemas.microsoft.com/office/powerpoint/2010/main" val="1128015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2788D5-E144-4F00-AB0E-CD66F41CD41D}"/>
              </a:ext>
            </a:extLst>
          </p:cNvPr>
          <p:cNvSpPr>
            <a:spLocks noGrp="1"/>
          </p:cNvSpPr>
          <p:nvPr>
            <p:ph type="title"/>
          </p:nvPr>
        </p:nvSpPr>
        <p:spPr>
          <a:xfrm>
            <a:off x="377189" y="103727"/>
            <a:ext cx="9622488" cy="410624"/>
          </a:xfrm>
        </p:spPr>
        <p:txBody>
          <a:bodyPr/>
          <a:lstStyle/>
          <a:p>
            <a:pPr algn="l"/>
            <a:r>
              <a:rPr lang="en-US" dirty="0"/>
              <a:t>logical concerns &amp; state management</a:t>
            </a:r>
          </a:p>
        </p:txBody>
      </p:sp>
      <p:pic>
        <p:nvPicPr>
          <p:cNvPr id="6" name="Рисунок 5">
            <a:extLst>
              <a:ext uri="{FF2B5EF4-FFF2-40B4-BE49-F238E27FC236}">
                <a16:creationId xmlns:a16="http://schemas.microsoft.com/office/drawing/2014/main" id="{14B32F6A-9881-4CA7-B00B-AD561CFF744A}"/>
              </a:ext>
            </a:extLst>
          </p:cNvPr>
          <p:cNvPicPr>
            <a:picLocks noChangeAspect="1"/>
          </p:cNvPicPr>
          <p:nvPr/>
        </p:nvPicPr>
        <p:blipFill>
          <a:blip r:embed="rId2"/>
          <a:stretch>
            <a:fillRect/>
          </a:stretch>
        </p:blipFill>
        <p:spPr>
          <a:xfrm>
            <a:off x="221391" y="872978"/>
            <a:ext cx="3215651" cy="4865091"/>
          </a:xfrm>
          <a:prstGeom prst="rect">
            <a:avLst/>
          </a:prstGeom>
        </p:spPr>
      </p:pic>
      <p:pic>
        <p:nvPicPr>
          <p:cNvPr id="8" name="Рисунок 7">
            <a:extLst>
              <a:ext uri="{FF2B5EF4-FFF2-40B4-BE49-F238E27FC236}">
                <a16:creationId xmlns:a16="http://schemas.microsoft.com/office/drawing/2014/main" id="{41920EA1-8791-4018-8D45-C50F4E152D32}"/>
              </a:ext>
            </a:extLst>
          </p:cNvPr>
          <p:cNvPicPr>
            <a:picLocks noChangeAspect="1"/>
          </p:cNvPicPr>
          <p:nvPr/>
        </p:nvPicPr>
        <p:blipFill>
          <a:blip r:embed="rId3"/>
          <a:stretch>
            <a:fillRect/>
          </a:stretch>
        </p:blipFill>
        <p:spPr>
          <a:xfrm>
            <a:off x="4105057" y="1551963"/>
            <a:ext cx="6456848" cy="4618576"/>
          </a:xfrm>
          <a:prstGeom prst="rect">
            <a:avLst/>
          </a:prstGeom>
        </p:spPr>
      </p:pic>
      <p:sp>
        <p:nvSpPr>
          <p:cNvPr id="14" name="Стрелка: вправо 13">
            <a:extLst>
              <a:ext uri="{FF2B5EF4-FFF2-40B4-BE49-F238E27FC236}">
                <a16:creationId xmlns:a16="http://schemas.microsoft.com/office/drawing/2014/main" id="{D9442992-BE6D-4387-8CC8-E6A85722AEAA}"/>
              </a:ext>
            </a:extLst>
          </p:cNvPr>
          <p:cNvSpPr/>
          <p:nvPr/>
        </p:nvSpPr>
        <p:spPr>
          <a:xfrm>
            <a:off x="3521312" y="3861251"/>
            <a:ext cx="499475" cy="494337"/>
          </a:xfrm>
          <a:prstGeom prst="rightArrow">
            <a:avLst/>
          </a:prstGeom>
          <a:solidFill>
            <a:srgbClr val="C2E0C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3795922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2788D5-E144-4F00-AB0E-CD66F41CD41D}"/>
              </a:ext>
            </a:extLst>
          </p:cNvPr>
          <p:cNvSpPr>
            <a:spLocks noGrp="1"/>
          </p:cNvSpPr>
          <p:nvPr>
            <p:ph type="title"/>
          </p:nvPr>
        </p:nvSpPr>
        <p:spPr>
          <a:xfrm>
            <a:off x="377189" y="103727"/>
            <a:ext cx="9622488" cy="410624"/>
          </a:xfrm>
        </p:spPr>
        <p:txBody>
          <a:bodyPr/>
          <a:lstStyle/>
          <a:p>
            <a:pPr algn="l"/>
            <a:r>
              <a:rPr lang="en-US" dirty="0"/>
              <a:t>SSR – Theme structure</a:t>
            </a:r>
          </a:p>
        </p:txBody>
      </p:sp>
      <p:pic>
        <p:nvPicPr>
          <p:cNvPr id="4" name="Рисунок 3">
            <a:extLst>
              <a:ext uri="{FF2B5EF4-FFF2-40B4-BE49-F238E27FC236}">
                <a16:creationId xmlns:a16="http://schemas.microsoft.com/office/drawing/2014/main" id="{579867FF-2EAA-4E57-B6E6-5C5D27B260CA}"/>
              </a:ext>
            </a:extLst>
          </p:cNvPr>
          <p:cNvPicPr>
            <a:picLocks noChangeAspect="1"/>
          </p:cNvPicPr>
          <p:nvPr/>
        </p:nvPicPr>
        <p:blipFill>
          <a:blip r:embed="rId2"/>
          <a:stretch>
            <a:fillRect/>
          </a:stretch>
        </p:blipFill>
        <p:spPr>
          <a:xfrm>
            <a:off x="163628" y="880844"/>
            <a:ext cx="3130843" cy="5873429"/>
          </a:xfrm>
          <a:prstGeom prst="rect">
            <a:avLst/>
          </a:prstGeom>
        </p:spPr>
      </p:pic>
      <p:sp>
        <p:nvSpPr>
          <p:cNvPr id="9" name="Стрелка: вправо 8">
            <a:extLst>
              <a:ext uri="{FF2B5EF4-FFF2-40B4-BE49-F238E27FC236}">
                <a16:creationId xmlns:a16="http://schemas.microsoft.com/office/drawing/2014/main" id="{5C2D5730-D49C-4262-B44C-267E481EE12B}"/>
              </a:ext>
            </a:extLst>
          </p:cNvPr>
          <p:cNvSpPr/>
          <p:nvPr/>
        </p:nvSpPr>
        <p:spPr>
          <a:xfrm>
            <a:off x="3555365" y="3433571"/>
            <a:ext cx="928439" cy="410624"/>
          </a:xfrm>
          <a:prstGeom prst="rightArrow">
            <a:avLst/>
          </a:prstGeom>
          <a:solidFill>
            <a:srgbClr val="E8E4BB"/>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highlight>
                <a:srgbClr val="F1AA48"/>
              </a:highlight>
            </a:endParaRPr>
          </a:p>
        </p:txBody>
      </p:sp>
      <p:sp>
        <p:nvSpPr>
          <p:cNvPr id="10" name="TextBox 9">
            <a:extLst>
              <a:ext uri="{FF2B5EF4-FFF2-40B4-BE49-F238E27FC236}">
                <a16:creationId xmlns:a16="http://schemas.microsoft.com/office/drawing/2014/main" id="{A960297E-53D8-4F8B-9FEF-D3410E0A6221}"/>
              </a:ext>
            </a:extLst>
          </p:cNvPr>
          <p:cNvSpPr txBox="1"/>
          <p:nvPr/>
        </p:nvSpPr>
        <p:spPr>
          <a:xfrm>
            <a:off x="4632348" y="4755801"/>
            <a:ext cx="5157606" cy="1569660"/>
          </a:xfrm>
          <a:prstGeom prst="rect">
            <a:avLst/>
          </a:prstGeom>
          <a:noFill/>
        </p:spPr>
        <p:txBody>
          <a:bodyPr wrap="square">
            <a:spAutoFit/>
          </a:bodyPr>
          <a:lstStyle/>
          <a:p>
            <a:r>
              <a:rPr lang="en-US" sz="2400" b="1" dirty="0">
                <a:solidFill>
                  <a:schemeClr val="accent6"/>
                </a:solidFill>
              </a:rPr>
              <a:t>Predefined templates that have static or dynamic slug routes</a:t>
            </a:r>
          </a:p>
          <a:p>
            <a:r>
              <a:rPr lang="en-US" sz="1600" b="1" dirty="0">
                <a:solidFill>
                  <a:schemeClr val="accent6"/>
                </a:solidFill>
              </a:rPr>
              <a:t>/product/{id}</a:t>
            </a:r>
          </a:p>
          <a:p>
            <a:r>
              <a:rPr lang="en-US" sz="1600" b="1" dirty="0">
                <a:solidFill>
                  <a:schemeClr val="accent6"/>
                </a:solidFill>
              </a:rPr>
              <a:t>/{product-slug}</a:t>
            </a:r>
          </a:p>
          <a:p>
            <a:r>
              <a:rPr lang="en-US" sz="1600" b="1" dirty="0">
                <a:solidFill>
                  <a:schemeClr val="accent6"/>
                </a:solidFill>
              </a:rPr>
              <a:t>/{category-slug}</a:t>
            </a:r>
            <a:endParaRPr lang="ru-RU" sz="2400" dirty="0">
              <a:solidFill>
                <a:schemeClr val="accent6"/>
              </a:solidFill>
            </a:endParaRPr>
          </a:p>
        </p:txBody>
      </p:sp>
      <p:sp>
        <p:nvSpPr>
          <p:cNvPr id="11" name="Стрелка: вправо 10">
            <a:extLst>
              <a:ext uri="{FF2B5EF4-FFF2-40B4-BE49-F238E27FC236}">
                <a16:creationId xmlns:a16="http://schemas.microsoft.com/office/drawing/2014/main" id="{D8B8602E-2F40-49ED-A638-6444057D68C3}"/>
              </a:ext>
            </a:extLst>
          </p:cNvPr>
          <p:cNvSpPr/>
          <p:nvPr/>
        </p:nvSpPr>
        <p:spPr>
          <a:xfrm>
            <a:off x="3576958" y="2210787"/>
            <a:ext cx="928439" cy="410624"/>
          </a:xfrm>
          <a:prstGeom prst="rightArrow">
            <a:avLst/>
          </a:prstGeom>
          <a:solidFill>
            <a:srgbClr val="E8BBBB"/>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2" name="TextBox 11">
            <a:extLst>
              <a:ext uri="{FF2B5EF4-FFF2-40B4-BE49-F238E27FC236}">
                <a16:creationId xmlns:a16="http://schemas.microsoft.com/office/drawing/2014/main" id="{559359B8-C40F-4155-AC8A-71BBFBF1D777}"/>
              </a:ext>
            </a:extLst>
          </p:cNvPr>
          <p:cNvSpPr txBox="1"/>
          <p:nvPr/>
        </p:nvSpPr>
        <p:spPr>
          <a:xfrm>
            <a:off x="4632348" y="2136225"/>
            <a:ext cx="4822045" cy="461665"/>
          </a:xfrm>
          <a:prstGeom prst="rect">
            <a:avLst/>
          </a:prstGeom>
          <a:noFill/>
        </p:spPr>
        <p:txBody>
          <a:bodyPr wrap="square">
            <a:spAutoFit/>
          </a:bodyPr>
          <a:lstStyle/>
          <a:p>
            <a:r>
              <a:rPr lang="en-US" sz="2400" b="1" dirty="0">
                <a:solidFill>
                  <a:srgbClr val="FF0000"/>
                </a:solidFill>
              </a:rPr>
              <a:t>Server pages layouts (master pages)</a:t>
            </a:r>
            <a:endParaRPr lang="ru-RU" sz="2400" dirty="0">
              <a:solidFill>
                <a:srgbClr val="FF0000"/>
              </a:solidFill>
            </a:endParaRPr>
          </a:p>
        </p:txBody>
      </p:sp>
      <p:sp>
        <p:nvSpPr>
          <p:cNvPr id="13" name="Стрелка: вправо 12">
            <a:extLst>
              <a:ext uri="{FF2B5EF4-FFF2-40B4-BE49-F238E27FC236}">
                <a16:creationId xmlns:a16="http://schemas.microsoft.com/office/drawing/2014/main" id="{63EC073D-5DCB-4D8C-B6A8-1F8641C069D4}"/>
              </a:ext>
            </a:extLst>
          </p:cNvPr>
          <p:cNvSpPr/>
          <p:nvPr/>
        </p:nvSpPr>
        <p:spPr>
          <a:xfrm>
            <a:off x="3416668" y="5335319"/>
            <a:ext cx="928439" cy="410624"/>
          </a:xfrm>
          <a:prstGeom prst="rightArrow">
            <a:avLst/>
          </a:prstGeom>
          <a:solidFill>
            <a:srgbClr val="C2E0C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sp>
        <p:nvSpPr>
          <p:cNvPr id="15" name="TextBox 14">
            <a:extLst>
              <a:ext uri="{FF2B5EF4-FFF2-40B4-BE49-F238E27FC236}">
                <a16:creationId xmlns:a16="http://schemas.microsoft.com/office/drawing/2014/main" id="{31F818DD-8193-4CEA-AFDB-32078F6ED4BB}"/>
              </a:ext>
            </a:extLst>
          </p:cNvPr>
          <p:cNvSpPr txBox="1"/>
          <p:nvPr/>
        </p:nvSpPr>
        <p:spPr>
          <a:xfrm>
            <a:off x="4640736" y="3076681"/>
            <a:ext cx="5358941" cy="1569660"/>
          </a:xfrm>
          <a:prstGeom prst="rect">
            <a:avLst/>
          </a:prstGeom>
          <a:noFill/>
        </p:spPr>
        <p:txBody>
          <a:bodyPr wrap="square">
            <a:spAutoFit/>
          </a:bodyPr>
          <a:lstStyle/>
          <a:p>
            <a:r>
              <a:rPr lang="en-US" sz="2400" b="1" dirty="0">
                <a:solidFill>
                  <a:schemeClr val="accent4">
                    <a:lumMod val="75000"/>
                  </a:schemeClr>
                </a:solidFill>
              </a:rPr>
              <a:t>Content (pages) that have dynamic routes (markdown, liquid, frontmatter headers)</a:t>
            </a:r>
          </a:p>
          <a:p>
            <a:r>
              <a:rPr lang="en-US" sz="2400" b="1" dirty="0">
                <a:solidFill>
                  <a:schemeClr val="accent4">
                    <a:lumMod val="75000"/>
                  </a:schemeClr>
                </a:solidFill>
              </a:rPr>
              <a:t>/my-cool-page</a:t>
            </a:r>
            <a:endParaRPr lang="ru-RU" sz="2400" dirty="0">
              <a:solidFill>
                <a:schemeClr val="accent4">
                  <a:lumMod val="75000"/>
                </a:schemeClr>
              </a:solidFill>
            </a:endParaRPr>
          </a:p>
        </p:txBody>
      </p:sp>
    </p:spTree>
    <p:extLst>
      <p:ext uri="{BB962C8B-B14F-4D97-AF65-F5344CB8AC3E}">
        <p14:creationId xmlns:p14="http://schemas.microsoft.com/office/powerpoint/2010/main" val="830766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111BE8-A04F-4298-9BBA-11F127E870F3}"/>
              </a:ext>
            </a:extLst>
          </p:cNvPr>
          <p:cNvSpPr>
            <a:spLocks noGrp="1"/>
          </p:cNvSpPr>
          <p:nvPr>
            <p:ph type="title"/>
          </p:nvPr>
        </p:nvSpPr>
        <p:spPr/>
        <p:txBody>
          <a:bodyPr/>
          <a:lstStyle/>
          <a:p>
            <a:r>
              <a:rPr lang="en-US" dirty="0"/>
              <a:t>SSR - Dynamic data context</a:t>
            </a:r>
            <a:endParaRPr lang="ru-RU" dirty="0"/>
          </a:p>
        </p:txBody>
      </p:sp>
      <p:pic>
        <p:nvPicPr>
          <p:cNvPr id="7" name="Рисунок 6">
            <a:extLst>
              <a:ext uri="{FF2B5EF4-FFF2-40B4-BE49-F238E27FC236}">
                <a16:creationId xmlns:a16="http://schemas.microsoft.com/office/drawing/2014/main" id="{2CFC8AD9-94A2-44D8-B2D4-BD94C92897D1}"/>
              </a:ext>
            </a:extLst>
          </p:cNvPr>
          <p:cNvPicPr>
            <a:picLocks noChangeAspect="1"/>
          </p:cNvPicPr>
          <p:nvPr/>
        </p:nvPicPr>
        <p:blipFill>
          <a:blip r:embed="rId3"/>
          <a:stretch>
            <a:fillRect/>
          </a:stretch>
        </p:blipFill>
        <p:spPr>
          <a:xfrm>
            <a:off x="377189" y="980813"/>
            <a:ext cx="4419600" cy="5181600"/>
          </a:xfrm>
          <a:prstGeom prst="rect">
            <a:avLst/>
          </a:prstGeom>
        </p:spPr>
      </p:pic>
      <p:sp>
        <p:nvSpPr>
          <p:cNvPr id="10" name="Стрелка: вправо 9">
            <a:extLst>
              <a:ext uri="{FF2B5EF4-FFF2-40B4-BE49-F238E27FC236}">
                <a16:creationId xmlns:a16="http://schemas.microsoft.com/office/drawing/2014/main" id="{B515D84E-156F-492B-97A0-742CBFD30491}"/>
              </a:ext>
            </a:extLst>
          </p:cNvPr>
          <p:cNvSpPr/>
          <p:nvPr/>
        </p:nvSpPr>
        <p:spPr>
          <a:xfrm>
            <a:off x="4943465" y="2223003"/>
            <a:ext cx="928439" cy="410624"/>
          </a:xfrm>
          <a:prstGeom prst="rightArrow">
            <a:avLst/>
          </a:prstGeom>
          <a:solidFill>
            <a:srgbClr val="C2E0C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sp>
        <p:nvSpPr>
          <p:cNvPr id="11" name="Стрелка: вправо 10">
            <a:extLst>
              <a:ext uri="{FF2B5EF4-FFF2-40B4-BE49-F238E27FC236}">
                <a16:creationId xmlns:a16="http://schemas.microsoft.com/office/drawing/2014/main" id="{EF6505FF-3B55-4E19-A227-83DAE7C51734}"/>
              </a:ext>
            </a:extLst>
          </p:cNvPr>
          <p:cNvSpPr/>
          <p:nvPr/>
        </p:nvSpPr>
        <p:spPr>
          <a:xfrm>
            <a:off x="4943465" y="5126992"/>
            <a:ext cx="928439" cy="410624"/>
          </a:xfrm>
          <a:prstGeom prst="rightArrow">
            <a:avLst/>
          </a:prstGeom>
          <a:solidFill>
            <a:srgbClr val="C2E0C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dirty="0"/>
          </a:p>
        </p:txBody>
      </p:sp>
      <p:pic>
        <p:nvPicPr>
          <p:cNvPr id="13" name="Рисунок 12">
            <a:extLst>
              <a:ext uri="{FF2B5EF4-FFF2-40B4-BE49-F238E27FC236}">
                <a16:creationId xmlns:a16="http://schemas.microsoft.com/office/drawing/2014/main" id="{D3DC29F7-3C42-4B51-AA81-4F1CCAED670A}"/>
              </a:ext>
            </a:extLst>
          </p:cNvPr>
          <p:cNvPicPr>
            <a:picLocks noChangeAspect="1"/>
          </p:cNvPicPr>
          <p:nvPr/>
        </p:nvPicPr>
        <p:blipFill>
          <a:blip r:embed="rId4"/>
          <a:stretch>
            <a:fillRect/>
          </a:stretch>
        </p:blipFill>
        <p:spPr>
          <a:xfrm>
            <a:off x="6018580" y="980813"/>
            <a:ext cx="3507679" cy="2953179"/>
          </a:xfrm>
          <a:prstGeom prst="rect">
            <a:avLst/>
          </a:prstGeom>
          <a:ln>
            <a:noFill/>
          </a:ln>
          <a:effectLst>
            <a:outerShdw blurRad="292100" dist="139700" dir="2700000" algn="tl" rotWithShape="0">
              <a:srgbClr val="333333">
                <a:alpha val="65000"/>
              </a:srgbClr>
            </a:outerShdw>
          </a:effectLst>
        </p:spPr>
      </p:pic>
      <p:pic>
        <p:nvPicPr>
          <p:cNvPr id="15" name="Рисунок 14">
            <a:extLst>
              <a:ext uri="{FF2B5EF4-FFF2-40B4-BE49-F238E27FC236}">
                <a16:creationId xmlns:a16="http://schemas.microsoft.com/office/drawing/2014/main" id="{CE38BAD4-4291-418E-81B1-7CBBB52C5B47}"/>
              </a:ext>
            </a:extLst>
          </p:cNvPr>
          <p:cNvPicPr>
            <a:picLocks noChangeAspect="1"/>
          </p:cNvPicPr>
          <p:nvPr/>
        </p:nvPicPr>
        <p:blipFill>
          <a:blip r:embed="rId5"/>
          <a:stretch>
            <a:fillRect/>
          </a:stretch>
        </p:blipFill>
        <p:spPr>
          <a:xfrm>
            <a:off x="6018580" y="4611688"/>
            <a:ext cx="5542750" cy="537253"/>
          </a:xfrm>
          <a:prstGeom prst="rect">
            <a:avLst/>
          </a:prstGeom>
        </p:spPr>
      </p:pic>
      <p:pic>
        <p:nvPicPr>
          <p:cNvPr id="19" name="Рисунок 18">
            <a:extLst>
              <a:ext uri="{FF2B5EF4-FFF2-40B4-BE49-F238E27FC236}">
                <a16:creationId xmlns:a16="http://schemas.microsoft.com/office/drawing/2014/main" id="{359D068F-C431-4E18-AC12-88A47E625E6E}"/>
              </a:ext>
            </a:extLst>
          </p:cNvPr>
          <p:cNvPicPr>
            <a:picLocks noChangeAspect="1"/>
          </p:cNvPicPr>
          <p:nvPr/>
        </p:nvPicPr>
        <p:blipFill>
          <a:blip r:embed="rId6"/>
          <a:stretch>
            <a:fillRect/>
          </a:stretch>
        </p:blipFill>
        <p:spPr>
          <a:xfrm>
            <a:off x="5959857" y="5148941"/>
            <a:ext cx="5783415" cy="980813"/>
          </a:xfrm>
          <a:prstGeom prst="rect">
            <a:avLst/>
          </a:prstGeom>
        </p:spPr>
      </p:pic>
    </p:spTree>
    <p:extLst>
      <p:ext uri="{BB962C8B-B14F-4D97-AF65-F5344CB8AC3E}">
        <p14:creationId xmlns:p14="http://schemas.microsoft.com/office/powerpoint/2010/main" val="2765417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111BE8-A04F-4298-9BBA-11F127E870F3}"/>
              </a:ext>
            </a:extLst>
          </p:cNvPr>
          <p:cNvSpPr>
            <a:spLocks noGrp="1"/>
          </p:cNvSpPr>
          <p:nvPr>
            <p:ph type="title"/>
          </p:nvPr>
        </p:nvSpPr>
        <p:spPr>
          <a:xfrm>
            <a:off x="377190" y="103727"/>
            <a:ext cx="10109050" cy="410624"/>
          </a:xfrm>
        </p:spPr>
        <p:txBody>
          <a:bodyPr/>
          <a:lstStyle/>
          <a:p>
            <a:r>
              <a:rPr lang="en-US" dirty="0"/>
              <a:t>SSR – Hybrid mode “Hydration”</a:t>
            </a:r>
            <a:endParaRPr lang="ru-RU" dirty="0"/>
          </a:p>
        </p:txBody>
      </p:sp>
      <p:pic>
        <p:nvPicPr>
          <p:cNvPr id="4" name="Рисунок 3">
            <a:extLst>
              <a:ext uri="{FF2B5EF4-FFF2-40B4-BE49-F238E27FC236}">
                <a16:creationId xmlns:a16="http://schemas.microsoft.com/office/drawing/2014/main" id="{14EBF6AF-96CF-41FD-A502-710CA1DB562F}"/>
              </a:ext>
            </a:extLst>
          </p:cNvPr>
          <p:cNvPicPr>
            <a:picLocks noChangeAspect="1"/>
          </p:cNvPicPr>
          <p:nvPr/>
        </p:nvPicPr>
        <p:blipFill>
          <a:blip r:embed="rId3"/>
          <a:stretch>
            <a:fillRect/>
          </a:stretch>
        </p:blipFill>
        <p:spPr>
          <a:xfrm>
            <a:off x="0" y="960796"/>
            <a:ext cx="3418613" cy="2918030"/>
          </a:xfrm>
          <a:prstGeom prst="rect">
            <a:avLst/>
          </a:prstGeom>
          <a:ln>
            <a:noFill/>
          </a:ln>
          <a:effectLst>
            <a:outerShdw blurRad="292100" dist="139700" dir="2700000" algn="tl" rotWithShape="0">
              <a:srgbClr val="333333">
                <a:alpha val="65000"/>
              </a:srgbClr>
            </a:outerShdw>
          </a:effectLst>
        </p:spPr>
      </p:pic>
      <p:pic>
        <p:nvPicPr>
          <p:cNvPr id="5" name="Рисунок 4">
            <a:extLst>
              <a:ext uri="{FF2B5EF4-FFF2-40B4-BE49-F238E27FC236}">
                <a16:creationId xmlns:a16="http://schemas.microsoft.com/office/drawing/2014/main" id="{753DC4C3-AC84-4AA2-9474-898A1E9351B6}"/>
              </a:ext>
            </a:extLst>
          </p:cNvPr>
          <p:cNvPicPr>
            <a:picLocks noChangeAspect="1"/>
          </p:cNvPicPr>
          <p:nvPr/>
        </p:nvPicPr>
        <p:blipFill>
          <a:blip r:embed="rId4"/>
          <a:stretch>
            <a:fillRect/>
          </a:stretch>
        </p:blipFill>
        <p:spPr>
          <a:xfrm>
            <a:off x="4383284" y="1230631"/>
            <a:ext cx="7505392" cy="950504"/>
          </a:xfrm>
          <a:prstGeom prst="rect">
            <a:avLst/>
          </a:prstGeom>
          <a:ln>
            <a:noFill/>
          </a:ln>
          <a:effectLst>
            <a:outerShdw blurRad="292100" dist="139700" dir="2700000" algn="tl" rotWithShape="0">
              <a:srgbClr val="333333">
                <a:alpha val="65000"/>
              </a:srgbClr>
            </a:outerShdw>
          </a:effectLst>
        </p:spPr>
      </p:pic>
      <p:sp>
        <p:nvSpPr>
          <p:cNvPr id="6" name="Стрелка: вправо 5">
            <a:extLst>
              <a:ext uri="{FF2B5EF4-FFF2-40B4-BE49-F238E27FC236}">
                <a16:creationId xmlns:a16="http://schemas.microsoft.com/office/drawing/2014/main" id="{9E75C836-7A5F-4209-B0F7-EEEEB19D3DE9}"/>
              </a:ext>
            </a:extLst>
          </p:cNvPr>
          <p:cNvSpPr/>
          <p:nvPr/>
        </p:nvSpPr>
        <p:spPr>
          <a:xfrm>
            <a:off x="3539613" y="1607573"/>
            <a:ext cx="722671" cy="531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 name="Рисунок 7">
            <a:extLst>
              <a:ext uri="{FF2B5EF4-FFF2-40B4-BE49-F238E27FC236}">
                <a16:creationId xmlns:a16="http://schemas.microsoft.com/office/drawing/2014/main" id="{597809AF-330C-4240-A3FA-FEA089754E87}"/>
              </a:ext>
            </a:extLst>
          </p:cNvPr>
          <p:cNvPicPr>
            <a:picLocks noChangeAspect="1"/>
          </p:cNvPicPr>
          <p:nvPr/>
        </p:nvPicPr>
        <p:blipFill>
          <a:blip r:embed="rId5"/>
          <a:stretch>
            <a:fillRect/>
          </a:stretch>
        </p:blipFill>
        <p:spPr>
          <a:xfrm>
            <a:off x="2726916" y="3401473"/>
            <a:ext cx="9248775" cy="3352800"/>
          </a:xfrm>
          <a:prstGeom prst="rect">
            <a:avLst/>
          </a:prstGeom>
          <a:ln>
            <a:noFill/>
          </a:ln>
          <a:effectLst>
            <a:outerShdw blurRad="292100" dist="139700" dir="2700000" algn="tl" rotWithShape="0">
              <a:srgbClr val="333333">
                <a:alpha val="65000"/>
              </a:srgbClr>
            </a:outerShdw>
          </a:effectLst>
        </p:spPr>
      </p:pic>
      <p:sp>
        <p:nvSpPr>
          <p:cNvPr id="9" name="Стрелка: вправо 8">
            <a:extLst>
              <a:ext uri="{FF2B5EF4-FFF2-40B4-BE49-F238E27FC236}">
                <a16:creationId xmlns:a16="http://schemas.microsoft.com/office/drawing/2014/main" id="{4029CF5B-6F29-4138-B8CB-D6AD90D88165}"/>
              </a:ext>
            </a:extLst>
          </p:cNvPr>
          <p:cNvSpPr/>
          <p:nvPr/>
        </p:nvSpPr>
        <p:spPr>
          <a:xfrm rot="16200000">
            <a:off x="7151034" y="2440552"/>
            <a:ext cx="722671" cy="659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15829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5AB5D4-450E-4E2A-BA11-DC17860A0F28}"/>
              </a:ext>
            </a:extLst>
          </p:cNvPr>
          <p:cNvSpPr>
            <a:spLocks noGrp="1"/>
          </p:cNvSpPr>
          <p:nvPr>
            <p:ph type="title"/>
          </p:nvPr>
        </p:nvSpPr>
        <p:spPr/>
        <p:txBody>
          <a:bodyPr/>
          <a:lstStyle/>
          <a:p>
            <a:r>
              <a:rPr lang="en-US" dirty="0"/>
              <a:t>i18n</a:t>
            </a:r>
            <a:endParaRPr lang="ru-RU" dirty="0"/>
          </a:p>
        </p:txBody>
      </p:sp>
      <p:pic>
        <p:nvPicPr>
          <p:cNvPr id="4" name="Рисунок 3">
            <a:extLst>
              <a:ext uri="{FF2B5EF4-FFF2-40B4-BE49-F238E27FC236}">
                <a16:creationId xmlns:a16="http://schemas.microsoft.com/office/drawing/2014/main" id="{78DF6838-162F-4D89-A49E-41C95F859CFB}"/>
              </a:ext>
            </a:extLst>
          </p:cNvPr>
          <p:cNvPicPr>
            <a:picLocks noChangeAspect="1"/>
          </p:cNvPicPr>
          <p:nvPr/>
        </p:nvPicPr>
        <p:blipFill>
          <a:blip r:embed="rId3"/>
          <a:stretch>
            <a:fillRect/>
          </a:stretch>
        </p:blipFill>
        <p:spPr>
          <a:xfrm>
            <a:off x="228977" y="1705205"/>
            <a:ext cx="3026867" cy="3447590"/>
          </a:xfrm>
          <a:prstGeom prst="rect">
            <a:avLst/>
          </a:prstGeom>
          <a:ln>
            <a:noFill/>
          </a:ln>
          <a:effectLst>
            <a:outerShdw blurRad="292100" dist="139700" dir="2700000" algn="tl" rotWithShape="0">
              <a:srgbClr val="333333">
                <a:alpha val="65000"/>
              </a:srgbClr>
            </a:outerShdw>
          </a:effectLst>
        </p:spPr>
      </p:pic>
      <p:pic>
        <p:nvPicPr>
          <p:cNvPr id="5" name="Рисунок 4">
            <a:extLst>
              <a:ext uri="{FF2B5EF4-FFF2-40B4-BE49-F238E27FC236}">
                <a16:creationId xmlns:a16="http://schemas.microsoft.com/office/drawing/2014/main" id="{C1785D18-4D4D-46B4-958A-8BB30A5DA502}"/>
              </a:ext>
            </a:extLst>
          </p:cNvPr>
          <p:cNvPicPr>
            <a:picLocks noChangeAspect="1"/>
          </p:cNvPicPr>
          <p:nvPr/>
        </p:nvPicPr>
        <p:blipFill>
          <a:blip r:embed="rId4"/>
          <a:stretch>
            <a:fillRect/>
          </a:stretch>
        </p:blipFill>
        <p:spPr>
          <a:xfrm>
            <a:off x="6553200" y="1995028"/>
            <a:ext cx="5323114" cy="1114425"/>
          </a:xfrm>
          <a:prstGeom prst="rect">
            <a:avLst/>
          </a:prstGeom>
          <a:ln>
            <a:noFill/>
          </a:ln>
          <a:effectLst>
            <a:outerShdw blurRad="292100" dist="139700" dir="2700000" algn="tl" rotWithShape="0">
              <a:srgbClr val="333333">
                <a:alpha val="65000"/>
              </a:srgbClr>
            </a:outerShdw>
          </a:effectLst>
        </p:spPr>
      </p:pic>
      <p:pic>
        <p:nvPicPr>
          <p:cNvPr id="6" name="Рисунок 5">
            <a:extLst>
              <a:ext uri="{FF2B5EF4-FFF2-40B4-BE49-F238E27FC236}">
                <a16:creationId xmlns:a16="http://schemas.microsoft.com/office/drawing/2014/main" id="{558D2F6A-8949-4EA4-81E9-45162159993E}"/>
              </a:ext>
            </a:extLst>
          </p:cNvPr>
          <p:cNvPicPr>
            <a:picLocks noChangeAspect="1"/>
          </p:cNvPicPr>
          <p:nvPr/>
        </p:nvPicPr>
        <p:blipFill>
          <a:blip r:embed="rId5"/>
          <a:stretch>
            <a:fillRect/>
          </a:stretch>
        </p:blipFill>
        <p:spPr>
          <a:xfrm>
            <a:off x="3968730" y="3109453"/>
            <a:ext cx="2286000" cy="1962150"/>
          </a:xfrm>
          <a:prstGeom prst="rect">
            <a:avLst/>
          </a:prstGeom>
          <a:ln>
            <a:noFill/>
          </a:ln>
          <a:effectLst>
            <a:outerShdw blurRad="292100" dist="139700" dir="2700000" algn="tl" rotWithShape="0">
              <a:srgbClr val="333333">
                <a:alpha val="65000"/>
              </a:srgbClr>
            </a:outerShdw>
          </a:effectLst>
        </p:spPr>
      </p:pic>
      <p:sp>
        <p:nvSpPr>
          <p:cNvPr id="7" name="Прямоугольник 6">
            <a:extLst>
              <a:ext uri="{FF2B5EF4-FFF2-40B4-BE49-F238E27FC236}">
                <a16:creationId xmlns:a16="http://schemas.microsoft.com/office/drawing/2014/main" id="{2D8C632B-406E-459A-B00A-8EA8B532D671}"/>
              </a:ext>
            </a:extLst>
          </p:cNvPr>
          <p:cNvSpPr/>
          <p:nvPr/>
        </p:nvSpPr>
        <p:spPr>
          <a:xfrm>
            <a:off x="6553200" y="1383759"/>
            <a:ext cx="805029" cy="523220"/>
          </a:xfrm>
          <a:prstGeom prst="rect">
            <a:avLst/>
          </a:prstGeom>
        </p:spPr>
        <p:txBody>
          <a:bodyPr wrap="none">
            <a:spAutoFit/>
          </a:bodyPr>
          <a:lstStyle/>
          <a:p>
            <a:r>
              <a:rPr lang="en-US" sz="2800" b="1" dirty="0"/>
              <a:t>VUE</a:t>
            </a:r>
          </a:p>
        </p:txBody>
      </p:sp>
      <p:pic>
        <p:nvPicPr>
          <p:cNvPr id="8" name="Рисунок 7">
            <a:extLst>
              <a:ext uri="{FF2B5EF4-FFF2-40B4-BE49-F238E27FC236}">
                <a16:creationId xmlns:a16="http://schemas.microsoft.com/office/drawing/2014/main" id="{E93CAB62-7CB8-4D6A-81BA-54D1C82AC107}"/>
              </a:ext>
            </a:extLst>
          </p:cNvPr>
          <p:cNvPicPr>
            <a:picLocks noChangeAspect="1"/>
          </p:cNvPicPr>
          <p:nvPr/>
        </p:nvPicPr>
        <p:blipFill>
          <a:blip r:embed="rId6"/>
          <a:stretch>
            <a:fillRect/>
          </a:stretch>
        </p:blipFill>
        <p:spPr>
          <a:xfrm>
            <a:off x="6553200" y="4789508"/>
            <a:ext cx="4314825" cy="1285875"/>
          </a:xfrm>
          <a:prstGeom prst="rect">
            <a:avLst/>
          </a:prstGeom>
          <a:ln>
            <a:noFill/>
          </a:ln>
          <a:effectLst>
            <a:outerShdw blurRad="292100" dist="139700" dir="2700000" algn="tl" rotWithShape="0">
              <a:srgbClr val="333333">
                <a:alpha val="65000"/>
              </a:srgbClr>
            </a:outerShdw>
          </a:effectLst>
        </p:spPr>
      </p:pic>
      <p:sp>
        <p:nvSpPr>
          <p:cNvPr id="9" name="Прямоугольник 8">
            <a:extLst>
              <a:ext uri="{FF2B5EF4-FFF2-40B4-BE49-F238E27FC236}">
                <a16:creationId xmlns:a16="http://schemas.microsoft.com/office/drawing/2014/main" id="{D5593BB8-1A4B-4FCE-BDB1-89194C1A9669}"/>
              </a:ext>
            </a:extLst>
          </p:cNvPr>
          <p:cNvSpPr/>
          <p:nvPr/>
        </p:nvSpPr>
        <p:spPr>
          <a:xfrm>
            <a:off x="6553200" y="4194649"/>
            <a:ext cx="1236236" cy="523220"/>
          </a:xfrm>
          <a:prstGeom prst="rect">
            <a:avLst/>
          </a:prstGeom>
        </p:spPr>
        <p:txBody>
          <a:bodyPr wrap="none">
            <a:spAutoFit/>
          </a:bodyPr>
          <a:lstStyle/>
          <a:p>
            <a:r>
              <a:rPr lang="en-US" sz="2800" b="1" dirty="0"/>
              <a:t>LIQUID</a:t>
            </a:r>
          </a:p>
        </p:txBody>
      </p:sp>
      <p:sp>
        <p:nvSpPr>
          <p:cNvPr id="10" name="Стрелка: вправо 9">
            <a:extLst>
              <a:ext uri="{FF2B5EF4-FFF2-40B4-BE49-F238E27FC236}">
                <a16:creationId xmlns:a16="http://schemas.microsoft.com/office/drawing/2014/main" id="{010BF3DA-7CE4-43DF-9BD4-A9B165A2F513}"/>
              </a:ext>
            </a:extLst>
          </p:cNvPr>
          <p:cNvSpPr/>
          <p:nvPr/>
        </p:nvSpPr>
        <p:spPr>
          <a:xfrm>
            <a:off x="3273849" y="3828918"/>
            <a:ext cx="604977"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право 10">
            <a:extLst>
              <a:ext uri="{FF2B5EF4-FFF2-40B4-BE49-F238E27FC236}">
                <a16:creationId xmlns:a16="http://schemas.microsoft.com/office/drawing/2014/main" id="{D064FC68-2D7E-4C2B-892E-3B7DFBBCC79C}"/>
              </a:ext>
            </a:extLst>
          </p:cNvPr>
          <p:cNvSpPr/>
          <p:nvPr/>
        </p:nvSpPr>
        <p:spPr>
          <a:xfrm>
            <a:off x="6333650" y="3521246"/>
            <a:ext cx="604977"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44303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Выноска: линия 12">
            <a:extLst>
              <a:ext uri="{FF2B5EF4-FFF2-40B4-BE49-F238E27FC236}">
                <a16:creationId xmlns:a16="http://schemas.microsoft.com/office/drawing/2014/main" id="{83EA270E-760C-42A0-8407-AB24C5031F66}"/>
              </a:ext>
            </a:extLst>
          </p:cNvPr>
          <p:cNvSpPr/>
          <p:nvPr/>
        </p:nvSpPr>
        <p:spPr>
          <a:xfrm>
            <a:off x="2981666" y="1411441"/>
            <a:ext cx="4635186" cy="2993922"/>
          </a:xfrm>
          <a:prstGeom prst="borderCallout1">
            <a:avLst>
              <a:gd name="adj1" fmla="val 39932"/>
              <a:gd name="adj2" fmla="val -1014"/>
              <a:gd name="adj3" fmla="val 122352"/>
              <a:gd name="adj4" fmla="val -135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F22261ED-29B0-4568-AE11-3C6EC74484A3}"/>
              </a:ext>
            </a:extLst>
          </p:cNvPr>
          <p:cNvSpPr>
            <a:spLocks noGrp="1"/>
          </p:cNvSpPr>
          <p:nvPr>
            <p:ph type="title"/>
          </p:nvPr>
        </p:nvSpPr>
        <p:spPr/>
        <p:txBody>
          <a:bodyPr/>
          <a:lstStyle/>
          <a:p>
            <a:r>
              <a:rPr lang="en-US" dirty="0"/>
              <a:t>In-Depth: VUE &amp; LIQUID</a:t>
            </a:r>
            <a:r>
              <a:rPr lang="ru-RU" dirty="0"/>
              <a:t> – </a:t>
            </a:r>
            <a:r>
              <a:rPr lang="en-US" dirty="0"/>
              <a:t>build </a:t>
            </a:r>
            <a:r>
              <a:rPr lang="en-US" dirty="0" err="1"/>
              <a:t>vue</a:t>
            </a:r>
            <a:r>
              <a:rPr lang="en-US" dirty="0"/>
              <a:t> pages</a:t>
            </a:r>
            <a:endParaRPr lang="ru-RU" dirty="0"/>
          </a:p>
        </p:txBody>
      </p:sp>
      <p:pic>
        <p:nvPicPr>
          <p:cNvPr id="4" name="Объект 3">
            <a:extLst>
              <a:ext uri="{FF2B5EF4-FFF2-40B4-BE49-F238E27FC236}">
                <a16:creationId xmlns:a16="http://schemas.microsoft.com/office/drawing/2014/main" id="{31B22C7C-BD6A-4D27-809B-C13B866859D5}"/>
              </a:ext>
            </a:extLst>
          </p:cNvPr>
          <p:cNvPicPr>
            <a:picLocks noGrp="1" noChangeAspect="1"/>
          </p:cNvPicPr>
          <p:nvPr>
            <p:ph idx="1"/>
          </p:nvPr>
        </p:nvPicPr>
        <p:blipFill>
          <a:blip r:embed="rId3"/>
          <a:stretch>
            <a:fillRect/>
          </a:stretch>
        </p:blipFill>
        <p:spPr>
          <a:xfrm>
            <a:off x="0" y="712920"/>
            <a:ext cx="2306117" cy="4545583"/>
          </a:xfrm>
          <a:prstGeom prst="rect">
            <a:avLst/>
          </a:prstGeom>
          <a:ln>
            <a:noFill/>
          </a:ln>
          <a:effectLst>
            <a:outerShdw blurRad="292100" dist="139700" dir="2700000" algn="tl" rotWithShape="0">
              <a:srgbClr val="333333">
                <a:alpha val="65000"/>
              </a:srgbClr>
            </a:outerShdw>
          </a:effectLst>
        </p:spPr>
      </p:pic>
      <p:pic>
        <p:nvPicPr>
          <p:cNvPr id="5" name="Рисунок 4">
            <a:extLst>
              <a:ext uri="{FF2B5EF4-FFF2-40B4-BE49-F238E27FC236}">
                <a16:creationId xmlns:a16="http://schemas.microsoft.com/office/drawing/2014/main" id="{9FA42DA7-12CB-4939-B36F-39636224A951}"/>
              </a:ext>
            </a:extLst>
          </p:cNvPr>
          <p:cNvPicPr>
            <a:picLocks noChangeAspect="1"/>
          </p:cNvPicPr>
          <p:nvPr/>
        </p:nvPicPr>
        <p:blipFill>
          <a:blip r:embed="rId4"/>
          <a:stretch>
            <a:fillRect/>
          </a:stretch>
        </p:blipFill>
        <p:spPr>
          <a:xfrm>
            <a:off x="2981666" y="1813462"/>
            <a:ext cx="4332154" cy="2189880"/>
          </a:xfrm>
          <a:prstGeom prst="rect">
            <a:avLst/>
          </a:prstGeom>
        </p:spPr>
      </p:pic>
      <p:pic>
        <p:nvPicPr>
          <p:cNvPr id="7" name="Рисунок 6">
            <a:extLst>
              <a:ext uri="{FF2B5EF4-FFF2-40B4-BE49-F238E27FC236}">
                <a16:creationId xmlns:a16="http://schemas.microsoft.com/office/drawing/2014/main" id="{50D4F285-E41B-4C9C-813D-D6EB3BB96F2C}"/>
              </a:ext>
            </a:extLst>
          </p:cNvPr>
          <p:cNvPicPr>
            <a:picLocks noChangeAspect="1"/>
          </p:cNvPicPr>
          <p:nvPr/>
        </p:nvPicPr>
        <p:blipFill>
          <a:blip r:embed="rId5"/>
          <a:stretch>
            <a:fillRect/>
          </a:stretch>
        </p:blipFill>
        <p:spPr>
          <a:xfrm>
            <a:off x="8473305" y="1537944"/>
            <a:ext cx="3467099" cy="4027570"/>
          </a:xfrm>
          <a:prstGeom prst="rect">
            <a:avLst/>
          </a:prstGeom>
          <a:ln>
            <a:noFill/>
          </a:ln>
          <a:effectLst>
            <a:outerShdw blurRad="292100" dist="139700" dir="2700000" algn="tl" rotWithShape="0">
              <a:srgbClr val="333333">
                <a:alpha val="65000"/>
              </a:srgbClr>
            </a:outerShdw>
          </a:effectLst>
        </p:spPr>
      </p:pic>
      <p:sp>
        <p:nvSpPr>
          <p:cNvPr id="9" name="Стрелка: вправо 8">
            <a:extLst>
              <a:ext uri="{FF2B5EF4-FFF2-40B4-BE49-F238E27FC236}">
                <a16:creationId xmlns:a16="http://schemas.microsoft.com/office/drawing/2014/main" id="{4EB72763-43EA-4BEF-83EC-3854B03F4B7F}"/>
              </a:ext>
            </a:extLst>
          </p:cNvPr>
          <p:cNvSpPr/>
          <p:nvPr/>
        </p:nvSpPr>
        <p:spPr>
          <a:xfrm>
            <a:off x="7437026" y="3168270"/>
            <a:ext cx="1264521" cy="766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endParaRPr lang="ru-RU" dirty="0"/>
          </a:p>
        </p:txBody>
      </p:sp>
    </p:spTree>
    <p:extLst>
      <p:ext uri="{BB962C8B-B14F-4D97-AF65-F5344CB8AC3E}">
        <p14:creationId xmlns:p14="http://schemas.microsoft.com/office/powerpoint/2010/main" val="3373421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2261ED-29B0-4568-AE11-3C6EC74484A3}"/>
              </a:ext>
            </a:extLst>
          </p:cNvPr>
          <p:cNvSpPr>
            <a:spLocks noGrp="1"/>
          </p:cNvSpPr>
          <p:nvPr>
            <p:ph type="title"/>
          </p:nvPr>
        </p:nvSpPr>
        <p:spPr/>
        <p:txBody>
          <a:bodyPr/>
          <a:lstStyle/>
          <a:p>
            <a:r>
              <a:rPr lang="en-US" dirty="0"/>
              <a:t>In-Depth: theme structure</a:t>
            </a:r>
            <a:endParaRPr lang="ru-RU" dirty="0"/>
          </a:p>
        </p:txBody>
      </p:sp>
      <p:pic>
        <p:nvPicPr>
          <p:cNvPr id="12" name="Рисунок 11">
            <a:extLst>
              <a:ext uri="{FF2B5EF4-FFF2-40B4-BE49-F238E27FC236}">
                <a16:creationId xmlns:a16="http://schemas.microsoft.com/office/drawing/2014/main" id="{148EAD14-0AC0-4F25-984B-FD6DAE162912}"/>
              </a:ext>
            </a:extLst>
          </p:cNvPr>
          <p:cNvPicPr>
            <a:picLocks noChangeAspect="1"/>
          </p:cNvPicPr>
          <p:nvPr/>
        </p:nvPicPr>
        <p:blipFill>
          <a:blip r:embed="rId3"/>
          <a:stretch>
            <a:fillRect/>
          </a:stretch>
        </p:blipFill>
        <p:spPr>
          <a:xfrm>
            <a:off x="377189" y="684488"/>
            <a:ext cx="6051854" cy="6069785"/>
          </a:xfrm>
          <a:prstGeom prst="rect">
            <a:avLst/>
          </a:prstGeom>
        </p:spPr>
      </p:pic>
      <p:sp>
        <p:nvSpPr>
          <p:cNvPr id="15" name="TextBox 14">
            <a:extLst>
              <a:ext uri="{FF2B5EF4-FFF2-40B4-BE49-F238E27FC236}">
                <a16:creationId xmlns:a16="http://schemas.microsoft.com/office/drawing/2014/main" id="{924061E0-B60A-40C1-9154-5B6088AFD80C}"/>
              </a:ext>
            </a:extLst>
          </p:cNvPr>
          <p:cNvSpPr txBox="1"/>
          <p:nvPr/>
        </p:nvSpPr>
        <p:spPr>
          <a:xfrm>
            <a:off x="6847514" y="6211669"/>
            <a:ext cx="4871906" cy="646331"/>
          </a:xfrm>
          <a:prstGeom prst="rect">
            <a:avLst/>
          </a:prstGeom>
          <a:noFill/>
        </p:spPr>
        <p:txBody>
          <a:bodyPr wrap="square">
            <a:spAutoFit/>
          </a:bodyPr>
          <a:lstStyle/>
          <a:p>
            <a:r>
              <a:rPr lang="ru-RU" dirty="0">
                <a:hlinkClick r:id="rId4"/>
              </a:rPr>
              <a:t>https://github.com/VirtoCommerce/vue-starter-theme/tree/dev#theme-structure</a:t>
            </a:r>
            <a:endParaRPr lang="ru-RU" dirty="0"/>
          </a:p>
        </p:txBody>
      </p:sp>
    </p:spTree>
    <p:extLst>
      <p:ext uri="{BB962C8B-B14F-4D97-AF65-F5344CB8AC3E}">
        <p14:creationId xmlns:p14="http://schemas.microsoft.com/office/powerpoint/2010/main" val="2517835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88285FD-5ED2-4B71-AF9E-330FEBF013C2}"/>
              </a:ext>
            </a:extLst>
          </p:cNvPr>
          <p:cNvSpPr>
            <a:spLocks noGrp="1"/>
          </p:cNvSpPr>
          <p:nvPr>
            <p:ph type="subTitle" idx="1"/>
          </p:nvPr>
        </p:nvSpPr>
        <p:spPr>
          <a:xfrm>
            <a:off x="1524000" y="2460396"/>
            <a:ext cx="9144000" cy="2678824"/>
          </a:xfrm>
        </p:spPr>
        <p:txBody>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Timelines</a:t>
            </a:r>
          </a:p>
          <a:p>
            <a:pPr marL="342900" indent="-342900" algn="l">
              <a:buFont typeface="Arial" panose="020B0604020202020204" pitchFamily="34" charset="0"/>
              <a:buChar char="•"/>
            </a:pPr>
            <a:r>
              <a:rPr lang="en-US" dirty="0"/>
              <a:t>Open questions and known problems </a:t>
            </a:r>
          </a:p>
        </p:txBody>
      </p:sp>
      <p:sp>
        <p:nvSpPr>
          <p:cNvPr id="3" name="Title 2">
            <a:extLst>
              <a:ext uri="{FF2B5EF4-FFF2-40B4-BE49-F238E27FC236}">
                <a16:creationId xmlns:a16="http://schemas.microsoft.com/office/drawing/2014/main" id="{A2E80536-8709-4727-8FA7-485E8AEE8C16}"/>
              </a:ext>
            </a:extLst>
          </p:cNvPr>
          <p:cNvSpPr>
            <a:spLocks noGrp="1"/>
          </p:cNvSpPr>
          <p:nvPr>
            <p:ph type="ctrTitle"/>
          </p:nvPr>
        </p:nvSpPr>
        <p:spPr/>
        <p:txBody>
          <a:bodyPr/>
          <a:lstStyle/>
          <a:p>
            <a:r>
              <a:rPr lang="en-US" dirty="0">
                <a:latin typeface="Circular Std Book"/>
              </a:rPr>
              <a:t>Current status &amp; FUTURE </a:t>
            </a:r>
          </a:p>
        </p:txBody>
      </p:sp>
    </p:spTree>
    <p:extLst>
      <p:ext uri="{BB962C8B-B14F-4D97-AF65-F5344CB8AC3E}">
        <p14:creationId xmlns:p14="http://schemas.microsoft.com/office/powerpoint/2010/main" val="1228434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3FB2D8-886D-4635-B36F-507790F5704B}"/>
              </a:ext>
            </a:extLst>
          </p:cNvPr>
          <p:cNvSpPr>
            <a:spLocks noGrp="1"/>
          </p:cNvSpPr>
          <p:nvPr>
            <p:ph type="title"/>
          </p:nvPr>
        </p:nvSpPr>
        <p:spPr/>
        <p:txBody>
          <a:bodyPr/>
          <a:lstStyle/>
          <a:p>
            <a:r>
              <a:rPr lang="en-US" dirty="0"/>
              <a:t>Current status of readiness</a:t>
            </a:r>
            <a:endParaRPr lang="ru-RU" dirty="0"/>
          </a:p>
        </p:txBody>
      </p:sp>
      <p:graphicFrame>
        <p:nvGraphicFramePr>
          <p:cNvPr id="5" name="Таблица 5">
            <a:extLst>
              <a:ext uri="{FF2B5EF4-FFF2-40B4-BE49-F238E27FC236}">
                <a16:creationId xmlns:a16="http://schemas.microsoft.com/office/drawing/2014/main" id="{CA06FBAC-12DA-4AB5-8265-7662DECFEE75}"/>
              </a:ext>
            </a:extLst>
          </p:cNvPr>
          <p:cNvGraphicFramePr>
            <a:graphicFrameLocks noGrp="1"/>
          </p:cNvGraphicFramePr>
          <p:nvPr>
            <p:extLst>
              <p:ext uri="{D42A27DB-BD31-4B8C-83A1-F6EECF244321}">
                <p14:modId xmlns:p14="http://schemas.microsoft.com/office/powerpoint/2010/main" val="1958521336"/>
              </p:ext>
            </p:extLst>
          </p:nvPr>
        </p:nvGraphicFramePr>
        <p:xfrm>
          <a:off x="505202" y="1055226"/>
          <a:ext cx="10635378" cy="3749632"/>
        </p:xfrm>
        <a:graphic>
          <a:graphicData uri="http://schemas.openxmlformats.org/drawingml/2006/table">
            <a:tbl>
              <a:tblPr firstRow="1" bandRow="1">
                <a:tableStyleId>{5C22544A-7EE6-4342-B048-85BDC9FD1C3A}</a:tableStyleId>
              </a:tblPr>
              <a:tblGrid>
                <a:gridCol w="2892339">
                  <a:extLst>
                    <a:ext uri="{9D8B030D-6E8A-4147-A177-3AD203B41FA5}">
                      <a16:colId xmlns:a16="http://schemas.microsoft.com/office/drawing/2014/main" val="2351308294"/>
                    </a:ext>
                  </a:extLst>
                </a:gridCol>
                <a:gridCol w="7743039">
                  <a:extLst>
                    <a:ext uri="{9D8B030D-6E8A-4147-A177-3AD203B41FA5}">
                      <a16:colId xmlns:a16="http://schemas.microsoft.com/office/drawing/2014/main" val="3669452968"/>
                    </a:ext>
                  </a:extLst>
                </a:gridCol>
              </a:tblGrid>
              <a:tr h="625337">
                <a:tc>
                  <a:txBody>
                    <a:bodyPr/>
                    <a:lstStyle/>
                    <a:p>
                      <a:r>
                        <a:rPr lang="en-US" dirty="0"/>
                        <a:t>Component</a:t>
                      </a:r>
                      <a:endParaRPr lang="ru-RU" dirty="0"/>
                    </a:p>
                  </a:txBody>
                  <a:tcPr/>
                </a:tc>
                <a:tc>
                  <a:txBody>
                    <a:bodyPr/>
                    <a:lstStyle/>
                    <a:p>
                      <a:r>
                        <a:rPr lang="en-US" dirty="0"/>
                        <a:t> Status</a:t>
                      </a:r>
                      <a:endParaRPr lang="ru-RU" dirty="0"/>
                    </a:p>
                  </a:txBody>
                  <a:tcPr/>
                </a:tc>
                <a:extLst>
                  <a:ext uri="{0D108BD9-81ED-4DB2-BD59-A6C34878D82A}">
                    <a16:rowId xmlns:a16="http://schemas.microsoft.com/office/drawing/2014/main" val="1893642755"/>
                  </a:ext>
                </a:extLst>
              </a:tr>
              <a:tr h="625337">
                <a:tc>
                  <a:txBody>
                    <a:bodyPr/>
                    <a:lstStyle/>
                    <a:p>
                      <a:r>
                        <a:rPr lang="en-US" dirty="0" err="1"/>
                        <a:t>xStorefront</a:t>
                      </a:r>
                      <a:r>
                        <a:rPr lang="en-US" dirty="0"/>
                        <a:t> (6.0)?</a:t>
                      </a:r>
                      <a:endParaRPr lang="ru-RU" dirty="0"/>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requires verification (not released yet</a:t>
                      </a:r>
                      <a:r>
                        <a:rPr lang="ru-RU" dirty="0"/>
                        <a:t> </a:t>
                      </a:r>
                      <a:r>
                        <a:rPr lang="en-US" dirty="0"/>
                        <a:t>and need to be replaced to </a:t>
                      </a:r>
                      <a:r>
                        <a:rPr lang="en-US" dirty="0" err="1"/>
                        <a:t>Nuxt</a:t>
                      </a:r>
                      <a:r>
                        <a:rPr lang="en-US" dirty="0"/>
                        <a:t>)</a:t>
                      </a:r>
                      <a:endParaRPr lang="ru-RU" dirty="0"/>
                    </a:p>
                  </a:txBody>
                  <a:tcPr>
                    <a:solidFill>
                      <a:schemeClr val="accent2">
                        <a:lumMod val="40000"/>
                        <a:lumOff val="60000"/>
                      </a:schemeClr>
                    </a:solidFill>
                  </a:tcPr>
                </a:tc>
                <a:extLst>
                  <a:ext uri="{0D108BD9-81ED-4DB2-BD59-A6C34878D82A}">
                    <a16:rowId xmlns:a16="http://schemas.microsoft.com/office/drawing/2014/main" val="2765683893"/>
                  </a:ext>
                </a:extLst>
              </a:tr>
              <a:tr h="625337">
                <a:tc>
                  <a:txBody>
                    <a:bodyPr/>
                    <a:lstStyle/>
                    <a:p>
                      <a:r>
                        <a:rPr lang="en-US" dirty="0"/>
                        <a:t>Vue-starter-theme</a:t>
                      </a:r>
                      <a:endParaRPr lang="ru-RU" dirty="0"/>
                    </a:p>
                  </a:txBody>
                  <a:tcPr>
                    <a:solidFill>
                      <a:schemeClr val="accent2">
                        <a:lumMod val="40000"/>
                        <a:lumOff val="60000"/>
                      </a:schemeClr>
                    </a:solidFill>
                  </a:tcPr>
                </a:tc>
                <a:tc>
                  <a:txBody>
                    <a:bodyPr/>
                    <a:lstStyle/>
                    <a:p>
                      <a:r>
                        <a:rPr lang="en-US" dirty="0"/>
                        <a:t>requires improvements</a:t>
                      </a:r>
                      <a:r>
                        <a:rPr lang="ru-RU" dirty="0"/>
                        <a:t> </a:t>
                      </a:r>
                    </a:p>
                  </a:txBody>
                  <a:tcPr>
                    <a:solidFill>
                      <a:schemeClr val="accent2">
                        <a:lumMod val="40000"/>
                        <a:lumOff val="60000"/>
                      </a:schemeClr>
                    </a:solidFill>
                  </a:tcPr>
                </a:tc>
                <a:extLst>
                  <a:ext uri="{0D108BD9-81ED-4DB2-BD59-A6C34878D82A}">
                    <a16:rowId xmlns:a16="http://schemas.microsoft.com/office/drawing/2014/main" val="2311898245"/>
                  </a:ext>
                </a:extLst>
              </a:tr>
              <a:tr h="625337">
                <a:tc>
                  <a:txBody>
                    <a:bodyPr/>
                    <a:lstStyle/>
                    <a:p>
                      <a:r>
                        <a:rPr lang="en-US" dirty="0" err="1"/>
                        <a:t>xApi</a:t>
                      </a:r>
                      <a:endParaRPr lang="en-US" dirty="0"/>
                    </a:p>
                    <a:p>
                      <a:endParaRPr lang="ru-RU" dirty="0"/>
                    </a:p>
                  </a:txBody>
                  <a:tcPr>
                    <a:solidFill>
                      <a:schemeClr val="accent6">
                        <a:lumMod val="20000"/>
                        <a:lumOff val="80000"/>
                      </a:schemeClr>
                    </a:solidFill>
                  </a:tcPr>
                </a:tc>
                <a:tc>
                  <a:txBody>
                    <a:bodyPr/>
                    <a:lstStyle/>
                    <a:p>
                      <a:r>
                        <a:rPr lang="en-US" dirty="0"/>
                        <a:t>1.0 version released</a:t>
                      </a:r>
                      <a:endParaRPr lang="ru-RU" dirty="0"/>
                    </a:p>
                  </a:txBody>
                  <a:tcPr>
                    <a:solidFill>
                      <a:schemeClr val="accent6">
                        <a:lumMod val="20000"/>
                        <a:lumOff val="80000"/>
                      </a:schemeClr>
                    </a:solidFill>
                  </a:tcPr>
                </a:tc>
                <a:extLst>
                  <a:ext uri="{0D108BD9-81ED-4DB2-BD59-A6C34878D82A}">
                    <a16:rowId xmlns:a16="http://schemas.microsoft.com/office/drawing/2014/main" val="1408175447"/>
                  </a:ext>
                </a:extLst>
              </a:tr>
              <a:tr h="1233541">
                <a:tc>
                  <a:txBody>
                    <a:bodyPr/>
                    <a:lstStyle/>
                    <a:p>
                      <a:r>
                        <a:rPr lang="en-US" dirty="0"/>
                        <a:t>Design system</a:t>
                      </a:r>
                      <a:endParaRPr lang="ru-RU" dirty="0"/>
                    </a:p>
                  </a:txBody>
                  <a:tcPr>
                    <a:solidFill>
                      <a:schemeClr val="accent2">
                        <a:lumMod val="40000"/>
                        <a:lumOff val="60000"/>
                      </a:schemeClr>
                    </a:solidFill>
                  </a:tcPr>
                </a:tc>
                <a:tc>
                  <a:txBody>
                    <a:bodyPr/>
                    <a:lstStyle/>
                    <a:p>
                      <a:r>
                        <a:rPr lang="en-US" dirty="0"/>
                        <a:t>reuse 3-rd party </a:t>
                      </a:r>
                      <a:r>
                        <a:rPr lang="en-US" b="1" dirty="0" err="1"/>
                        <a:t>Deviante</a:t>
                      </a:r>
                      <a:r>
                        <a:rPr lang="en-US" dirty="0"/>
                        <a:t>/</a:t>
                      </a:r>
                      <a:r>
                        <a:rPr lang="en-US" sz="2400" b="1" dirty="0" err="1"/>
                        <a:t>vue</a:t>
                      </a:r>
                      <a:r>
                        <a:rPr lang="en-US" sz="2400" b="1" dirty="0"/>
                        <a:t>-storefront-</a:t>
                      </a:r>
                      <a:r>
                        <a:rPr lang="en-US" sz="2400" b="1" dirty="0" err="1"/>
                        <a:t>ui</a:t>
                      </a:r>
                      <a:r>
                        <a:rPr lang="en-US" sz="2400" b="1" dirty="0"/>
                        <a:t> </a:t>
                      </a:r>
                      <a:r>
                        <a:rPr lang="en-US" dirty="0"/>
                        <a:t>design system</a:t>
                      </a:r>
                      <a:r>
                        <a:rPr lang="ru-RU"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a:t>
                      </a:r>
                      <a:r>
                        <a:rPr lang="en-US" dirty="0"/>
                        <a:t>requires improvements</a:t>
                      </a:r>
                      <a:r>
                        <a:rPr lang="ru-RU" dirty="0"/>
                        <a:t>)</a:t>
                      </a:r>
                    </a:p>
                    <a:p>
                      <a:endParaRPr lang="ru-RU" dirty="0"/>
                    </a:p>
                  </a:txBody>
                  <a:tcPr>
                    <a:solidFill>
                      <a:schemeClr val="accent2">
                        <a:lumMod val="40000"/>
                        <a:lumOff val="60000"/>
                      </a:schemeClr>
                    </a:solidFill>
                  </a:tcPr>
                </a:tc>
                <a:extLst>
                  <a:ext uri="{0D108BD9-81ED-4DB2-BD59-A6C34878D82A}">
                    <a16:rowId xmlns:a16="http://schemas.microsoft.com/office/drawing/2014/main" val="1904583387"/>
                  </a:ext>
                </a:extLst>
              </a:tr>
            </a:tbl>
          </a:graphicData>
        </a:graphic>
      </p:graphicFrame>
    </p:spTree>
    <p:extLst>
      <p:ext uri="{BB962C8B-B14F-4D97-AF65-F5344CB8AC3E}">
        <p14:creationId xmlns:p14="http://schemas.microsoft.com/office/powerpoint/2010/main" val="184255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2261ED-29B0-4568-AE11-3C6EC74484A3}"/>
              </a:ext>
            </a:extLst>
          </p:cNvPr>
          <p:cNvSpPr>
            <a:spLocks noGrp="1"/>
          </p:cNvSpPr>
          <p:nvPr>
            <p:ph type="title"/>
          </p:nvPr>
        </p:nvSpPr>
        <p:spPr/>
        <p:txBody>
          <a:bodyPr/>
          <a:lstStyle/>
          <a:p>
            <a:r>
              <a:rPr lang="en-US" dirty="0"/>
              <a:t>Vue-starter-theme current status</a:t>
            </a:r>
            <a:r>
              <a:rPr lang="ru-RU" dirty="0"/>
              <a:t> </a:t>
            </a:r>
            <a:r>
              <a:rPr lang="en-US" dirty="0"/>
              <a:t>B2C</a:t>
            </a:r>
            <a:endParaRPr lang="ru-RU" dirty="0"/>
          </a:p>
        </p:txBody>
      </p:sp>
      <p:sp>
        <p:nvSpPr>
          <p:cNvPr id="3" name="Объект 2">
            <a:extLst>
              <a:ext uri="{FF2B5EF4-FFF2-40B4-BE49-F238E27FC236}">
                <a16:creationId xmlns:a16="http://schemas.microsoft.com/office/drawing/2014/main" id="{F27C6646-0209-460B-BFE5-EAD901953CE7}"/>
              </a:ext>
            </a:extLst>
          </p:cNvPr>
          <p:cNvSpPr>
            <a:spLocks noGrp="1"/>
          </p:cNvSpPr>
          <p:nvPr>
            <p:ph idx="1"/>
          </p:nvPr>
        </p:nvSpPr>
        <p:spPr>
          <a:xfrm>
            <a:off x="377190" y="800101"/>
            <a:ext cx="5159544" cy="5644661"/>
          </a:xfrm>
        </p:spPr>
        <p:txBody>
          <a:bodyPr/>
          <a:lstStyle/>
          <a:p>
            <a:pPr marL="0" indent="0" algn="l">
              <a:buNone/>
            </a:pPr>
            <a:r>
              <a:rPr lang="en-US" sz="1000" b="1" dirty="0">
                <a:solidFill>
                  <a:srgbClr val="000000"/>
                </a:solidFill>
                <a:effectLst/>
              </a:rPr>
              <a:t>What done:</a:t>
            </a:r>
            <a:endParaRPr lang="en-US" sz="1000" dirty="0">
              <a:effectLst/>
            </a:endParaRPr>
          </a:p>
          <a:p>
            <a:pPr>
              <a:buFont typeface="Arial" panose="020B0604020202020204" pitchFamily="34" charset="0"/>
              <a:buChar char="•"/>
            </a:pPr>
            <a:r>
              <a:rPr lang="en-US" sz="1000" dirty="0" err="1">
                <a:solidFill>
                  <a:srgbClr val="000000"/>
                </a:solidFill>
                <a:effectLst/>
              </a:rPr>
              <a:t>vc</a:t>
            </a:r>
            <a:r>
              <a:rPr lang="en-US" sz="1000" dirty="0">
                <a:solidFill>
                  <a:srgbClr val="000000"/>
                </a:solidFill>
                <a:effectLst/>
              </a:rPr>
              <a:t> integration configuration</a:t>
            </a:r>
            <a:endParaRPr lang="en-US" sz="1000" dirty="0"/>
          </a:p>
          <a:p>
            <a:pPr marL="742950" lvl="1" indent="-285750">
              <a:buFont typeface="Arial" panose="020B0604020202020204" pitchFamily="34" charset="0"/>
              <a:buChar char="•"/>
            </a:pPr>
            <a:r>
              <a:rPr lang="en-US" sz="900" dirty="0">
                <a:solidFill>
                  <a:srgbClr val="000000"/>
                </a:solidFill>
                <a:effectLst/>
              </a:rPr>
              <a:t>API endpoint , store, locale (without dynamic choose), currency (without dynamic choose)</a:t>
            </a:r>
            <a:endParaRPr lang="en-US" sz="900" dirty="0"/>
          </a:p>
          <a:p>
            <a:pPr>
              <a:buFont typeface="Arial" panose="020B0604020202020204" pitchFamily="34" charset="0"/>
              <a:buChar char="•"/>
            </a:pPr>
            <a:r>
              <a:rPr lang="en-US" sz="1000" dirty="0">
                <a:solidFill>
                  <a:srgbClr val="000000"/>
                </a:solidFill>
                <a:effectLst/>
              </a:rPr>
              <a:t>Account</a:t>
            </a:r>
            <a:endParaRPr lang="en-US" sz="1000" dirty="0"/>
          </a:p>
          <a:p>
            <a:pPr marL="742950" lvl="1" indent="-285750">
              <a:buFont typeface="Arial" panose="020B0604020202020204" pitchFamily="34" charset="0"/>
              <a:buChar char="•"/>
            </a:pPr>
            <a:r>
              <a:rPr lang="en-US" sz="900" dirty="0">
                <a:solidFill>
                  <a:srgbClr val="000000"/>
                </a:solidFill>
                <a:effectLst/>
              </a:rPr>
              <a:t>load user</a:t>
            </a:r>
            <a:endParaRPr lang="en-US" sz="900" dirty="0"/>
          </a:p>
          <a:p>
            <a:pPr marL="742950" lvl="1" indent="-285750">
              <a:buFont typeface="Arial" panose="020B0604020202020204" pitchFamily="34" charset="0"/>
              <a:buChar char="•"/>
            </a:pPr>
            <a:r>
              <a:rPr lang="en-US" sz="900" dirty="0">
                <a:solidFill>
                  <a:srgbClr val="000000"/>
                </a:solidFill>
                <a:effectLst/>
              </a:rPr>
              <a:t>login/logout</a:t>
            </a:r>
            <a:endParaRPr lang="en-US" sz="900" dirty="0"/>
          </a:p>
          <a:p>
            <a:pPr marL="742950" lvl="1" indent="-285750">
              <a:buFont typeface="Arial" panose="020B0604020202020204" pitchFamily="34" charset="0"/>
              <a:buChar char="•"/>
            </a:pPr>
            <a:r>
              <a:rPr lang="en-US" sz="900" dirty="0">
                <a:solidFill>
                  <a:srgbClr val="000000"/>
                </a:solidFill>
                <a:effectLst/>
              </a:rPr>
              <a:t>view user profile first name, last name, email</a:t>
            </a:r>
            <a:endParaRPr lang="en-US" sz="900" dirty="0"/>
          </a:p>
          <a:p>
            <a:pPr marL="742950" lvl="1" indent="-285750">
              <a:buFont typeface="Arial" panose="020B0604020202020204" pitchFamily="34" charset="0"/>
              <a:buChar char="•"/>
            </a:pPr>
            <a:r>
              <a:rPr lang="en-US" sz="900" dirty="0">
                <a:solidFill>
                  <a:srgbClr val="000000"/>
                </a:solidFill>
                <a:effectLst/>
              </a:rPr>
              <a:t>orders history</a:t>
            </a:r>
            <a:endParaRPr lang="en-US" sz="900" dirty="0"/>
          </a:p>
          <a:p>
            <a:pPr>
              <a:buFont typeface="Arial" panose="020B0604020202020204" pitchFamily="34" charset="0"/>
              <a:buChar char="•"/>
            </a:pPr>
            <a:r>
              <a:rPr lang="en-US" sz="1000" dirty="0">
                <a:solidFill>
                  <a:srgbClr val="000000"/>
                </a:solidFill>
                <a:effectLst/>
              </a:rPr>
              <a:t>anonymous user shopping cart session</a:t>
            </a:r>
            <a:endParaRPr lang="en-US" sz="1000" dirty="0"/>
          </a:p>
          <a:p>
            <a:pPr>
              <a:buFont typeface="Arial" panose="020B0604020202020204" pitchFamily="34" charset="0"/>
              <a:buChar char="•"/>
            </a:pPr>
            <a:r>
              <a:rPr lang="en-US" sz="1000" dirty="0">
                <a:solidFill>
                  <a:srgbClr val="000000"/>
                </a:solidFill>
                <a:effectLst/>
              </a:rPr>
              <a:t>browsing products / category page</a:t>
            </a:r>
            <a:endParaRPr lang="en-US" sz="1000" dirty="0"/>
          </a:p>
          <a:p>
            <a:pPr marL="742950" lvl="1" indent="-285750">
              <a:buFont typeface="Arial" panose="020B0604020202020204" pitchFamily="34" charset="0"/>
              <a:buChar char="•"/>
            </a:pPr>
            <a:r>
              <a:rPr lang="en-US" sz="900" dirty="0">
                <a:solidFill>
                  <a:srgbClr val="000000"/>
                </a:solidFill>
                <a:effectLst/>
              </a:rPr>
              <a:t>display all products from one  catalog on the main page</a:t>
            </a:r>
            <a:endParaRPr lang="en-US" sz="900" dirty="0"/>
          </a:p>
          <a:p>
            <a:pPr marL="742950" lvl="1" indent="-285750">
              <a:buFont typeface="Arial" panose="020B0604020202020204" pitchFamily="34" charset="0"/>
              <a:buChar char="•"/>
            </a:pPr>
            <a:r>
              <a:rPr lang="en-US" sz="900" dirty="0">
                <a:solidFill>
                  <a:srgbClr val="000000"/>
                </a:solidFill>
                <a:effectLst/>
              </a:rPr>
              <a:t>category tree with filtration by category with pagination</a:t>
            </a:r>
            <a:endParaRPr lang="en-US" sz="900" dirty="0"/>
          </a:p>
          <a:p>
            <a:pPr marL="742950" lvl="1" indent="-285750">
              <a:buFont typeface="Arial" panose="020B0604020202020204" pitchFamily="34" charset="0"/>
              <a:buChar char="•"/>
            </a:pPr>
            <a:r>
              <a:rPr lang="en-US" sz="900" dirty="0">
                <a:solidFill>
                  <a:srgbClr val="000000"/>
                </a:solidFill>
                <a:effectLst/>
              </a:rPr>
              <a:t>display special prices for products</a:t>
            </a:r>
            <a:endParaRPr lang="en-US" sz="900" dirty="0"/>
          </a:p>
          <a:p>
            <a:pPr marL="742950" lvl="1" indent="-285750">
              <a:buFont typeface="Arial" panose="020B0604020202020204" pitchFamily="34" charset="0"/>
              <a:buChar char="•"/>
            </a:pPr>
            <a:r>
              <a:rPr lang="en-US" sz="900" dirty="0">
                <a:solidFill>
                  <a:srgbClr val="000000"/>
                </a:solidFill>
                <a:effectLst/>
              </a:rPr>
              <a:t>routing by slug</a:t>
            </a:r>
            <a:endParaRPr lang="en-US" sz="900" dirty="0"/>
          </a:p>
          <a:p>
            <a:pPr>
              <a:buFont typeface="Arial" panose="020B0604020202020204" pitchFamily="34" charset="0"/>
              <a:buChar char="•"/>
            </a:pPr>
            <a:r>
              <a:rPr lang="en-US" sz="1000" dirty="0">
                <a:solidFill>
                  <a:srgbClr val="000000"/>
                </a:solidFill>
                <a:effectLst/>
              </a:rPr>
              <a:t>product detail</a:t>
            </a:r>
            <a:endParaRPr lang="en-US" sz="1000" dirty="0"/>
          </a:p>
          <a:p>
            <a:pPr marL="742950" lvl="1" indent="-285750">
              <a:buFont typeface="Arial" panose="020B0604020202020204" pitchFamily="34" charset="0"/>
              <a:buChar char="•"/>
            </a:pPr>
            <a:r>
              <a:rPr lang="en-US" sz="900" dirty="0">
                <a:solidFill>
                  <a:srgbClr val="000000"/>
                </a:solidFill>
                <a:effectLst/>
              </a:rPr>
              <a:t>load images</a:t>
            </a:r>
            <a:endParaRPr lang="en-US" sz="900" dirty="0"/>
          </a:p>
          <a:p>
            <a:pPr marL="742950" lvl="1" indent="-285750">
              <a:buFont typeface="Arial" panose="020B0604020202020204" pitchFamily="34" charset="0"/>
              <a:buChar char="•"/>
            </a:pPr>
            <a:r>
              <a:rPr lang="en-US" sz="900" dirty="0">
                <a:solidFill>
                  <a:srgbClr val="000000"/>
                </a:solidFill>
                <a:effectLst/>
              </a:rPr>
              <a:t>routing by ID</a:t>
            </a:r>
            <a:endParaRPr lang="en-US" sz="900" dirty="0"/>
          </a:p>
          <a:p>
            <a:pPr marL="742950" lvl="1" indent="-285750">
              <a:buFont typeface="Arial" panose="020B0604020202020204" pitchFamily="34" charset="0"/>
              <a:buChar char="•"/>
            </a:pPr>
            <a:r>
              <a:rPr lang="en-US" sz="900" dirty="0">
                <a:solidFill>
                  <a:srgbClr val="000000"/>
                </a:solidFill>
                <a:effectLst/>
              </a:rPr>
              <a:t>prices and special prices</a:t>
            </a:r>
            <a:endParaRPr lang="en-US" sz="900" dirty="0"/>
          </a:p>
          <a:p>
            <a:pPr>
              <a:buFont typeface="Arial" panose="020B0604020202020204" pitchFamily="34" charset="0"/>
              <a:buChar char="•"/>
            </a:pPr>
            <a:r>
              <a:rPr lang="en-US" sz="1000" dirty="0">
                <a:solidFill>
                  <a:srgbClr val="000000"/>
                </a:solidFill>
                <a:effectLst/>
              </a:rPr>
              <a:t>shopping cart</a:t>
            </a:r>
            <a:endParaRPr lang="en-US" sz="1000" dirty="0"/>
          </a:p>
          <a:p>
            <a:pPr marL="742950" lvl="1" indent="-285750">
              <a:buFont typeface="Arial" panose="020B0604020202020204" pitchFamily="34" charset="0"/>
              <a:buChar char="•"/>
            </a:pPr>
            <a:r>
              <a:rPr lang="en-US" sz="900" dirty="0">
                <a:solidFill>
                  <a:srgbClr val="000000"/>
                </a:solidFill>
                <a:effectLst/>
              </a:rPr>
              <a:t>load cart, add item, remove item, update qty, clean cart</a:t>
            </a:r>
            <a:endParaRPr lang="en-US" sz="900" dirty="0"/>
          </a:p>
          <a:p>
            <a:pPr>
              <a:buFont typeface="Arial" panose="020B0604020202020204" pitchFamily="34" charset="0"/>
              <a:buChar char="•"/>
            </a:pPr>
            <a:r>
              <a:rPr lang="en-US" sz="1000" dirty="0">
                <a:solidFill>
                  <a:srgbClr val="000000"/>
                </a:solidFill>
                <a:effectLst/>
              </a:rPr>
              <a:t>checkout</a:t>
            </a:r>
            <a:endParaRPr lang="en-US" sz="1000" dirty="0"/>
          </a:p>
          <a:p>
            <a:pPr marL="742950" lvl="1" indent="-285750">
              <a:buFont typeface="Arial" panose="020B0604020202020204" pitchFamily="34" charset="0"/>
              <a:buChar char="•"/>
            </a:pPr>
            <a:r>
              <a:rPr lang="en-US" sz="900" dirty="0">
                <a:solidFill>
                  <a:srgbClr val="000000"/>
                </a:solidFill>
                <a:effectLst/>
              </a:rPr>
              <a:t>select shipping address from mocked data</a:t>
            </a:r>
            <a:endParaRPr lang="en-US" sz="900" dirty="0"/>
          </a:p>
          <a:p>
            <a:pPr marL="742950" lvl="1" indent="-285750">
              <a:buFont typeface="Arial" panose="020B0604020202020204" pitchFamily="34" charset="0"/>
              <a:buChar char="•"/>
            </a:pPr>
            <a:r>
              <a:rPr lang="en-US" sz="900" dirty="0">
                <a:solidFill>
                  <a:srgbClr val="000000"/>
                </a:solidFill>
                <a:effectLst/>
              </a:rPr>
              <a:t>select shipment methods are received from VC</a:t>
            </a:r>
            <a:endParaRPr lang="en-US" sz="900" dirty="0"/>
          </a:p>
          <a:p>
            <a:pPr marL="742950" lvl="1" indent="-285750">
              <a:buFont typeface="Arial" panose="020B0604020202020204" pitchFamily="34" charset="0"/>
              <a:buChar char="•"/>
            </a:pPr>
            <a:r>
              <a:rPr lang="en-US" sz="900" dirty="0">
                <a:solidFill>
                  <a:srgbClr val="000000"/>
                </a:solidFill>
                <a:effectLst/>
              </a:rPr>
              <a:t>select billing address from mocked data</a:t>
            </a:r>
            <a:endParaRPr lang="en-US" sz="900" dirty="0"/>
          </a:p>
          <a:p>
            <a:pPr marL="742950" lvl="1" indent="-285750">
              <a:buFont typeface="Arial" panose="020B0604020202020204" pitchFamily="34" charset="0"/>
              <a:buChar char="•"/>
            </a:pPr>
            <a:r>
              <a:rPr lang="en-US" sz="900" dirty="0">
                <a:solidFill>
                  <a:srgbClr val="000000"/>
                </a:solidFill>
                <a:effectLst/>
              </a:rPr>
              <a:t>select payment methods are received from VC</a:t>
            </a:r>
            <a:endParaRPr lang="en-US" sz="900" dirty="0"/>
          </a:p>
          <a:p>
            <a:pPr marL="742950" lvl="1" indent="-285750">
              <a:buFont typeface="Arial" panose="020B0604020202020204" pitchFamily="34" charset="0"/>
              <a:buChar char="•"/>
            </a:pPr>
            <a:r>
              <a:rPr lang="en-US" sz="900" dirty="0">
                <a:solidFill>
                  <a:srgbClr val="000000"/>
                </a:solidFill>
                <a:effectLst/>
              </a:rPr>
              <a:t>place an order from cart</a:t>
            </a:r>
            <a:endParaRPr lang="en-US" sz="900" dirty="0"/>
          </a:p>
          <a:p>
            <a:endParaRPr lang="ru-RU" sz="1000" dirty="0"/>
          </a:p>
        </p:txBody>
      </p:sp>
      <p:sp>
        <p:nvSpPr>
          <p:cNvPr id="4" name="Объект 2">
            <a:extLst>
              <a:ext uri="{FF2B5EF4-FFF2-40B4-BE49-F238E27FC236}">
                <a16:creationId xmlns:a16="http://schemas.microsoft.com/office/drawing/2014/main" id="{9A1EAF81-8FEF-4362-828D-97B2868A4F2D}"/>
              </a:ext>
            </a:extLst>
          </p:cNvPr>
          <p:cNvSpPr txBox="1">
            <a:spLocks/>
          </p:cNvSpPr>
          <p:nvPr/>
        </p:nvSpPr>
        <p:spPr>
          <a:xfrm>
            <a:off x="6096000" y="914400"/>
            <a:ext cx="5159544" cy="55303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3E3F3E"/>
                </a:solidFill>
                <a:latin typeface="Circular Std Book" charset="0"/>
                <a:ea typeface="Circular Std Book" charset="0"/>
                <a:cs typeface="Circular Std Boo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3E3F3E"/>
                </a:solidFill>
                <a:latin typeface="Circular Std Book" charset="0"/>
                <a:ea typeface="Circular Std Book" charset="0"/>
                <a:cs typeface="Circular Std Book"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3E3F3E"/>
                </a:solidFill>
                <a:latin typeface="Circular Std Book" charset="0"/>
                <a:ea typeface="Circular Std Book" charset="0"/>
                <a:cs typeface="Circular Std Book"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3E3F3E"/>
                </a:solidFill>
                <a:latin typeface="Circular Std Book" charset="0"/>
                <a:ea typeface="Circular Std Book" charset="0"/>
                <a:cs typeface="Circular Std Book"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3E3F3E"/>
                </a:solidFill>
                <a:latin typeface="Circular Std Book" charset="0"/>
                <a:ea typeface="Circular Std Book" charset="0"/>
                <a:cs typeface="Circular Std Book"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rgbClr val="000000"/>
                </a:solidFill>
                <a:effectLst/>
              </a:rPr>
              <a:t>What not done:</a:t>
            </a:r>
          </a:p>
          <a:p>
            <a:r>
              <a:rPr lang="en-US" sz="1000" dirty="0"/>
              <a:t>Basic theme customizations via settings (change the main logo, color settings)</a:t>
            </a:r>
          </a:p>
          <a:p>
            <a:pPr>
              <a:buFont typeface="Arial" panose="020B0604020202020204" pitchFamily="34" charset="0"/>
              <a:buChar char="•"/>
            </a:pPr>
            <a:r>
              <a:rPr lang="en-US" sz="1000" dirty="0">
                <a:solidFill>
                  <a:srgbClr val="000000"/>
                </a:solidFill>
                <a:effectLst/>
              </a:rPr>
              <a:t>Products browsing</a:t>
            </a:r>
            <a:endParaRPr lang="en-US" sz="1000" dirty="0"/>
          </a:p>
          <a:p>
            <a:pPr marL="742950" lvl="1" indent="-285750">
              <a:buFont typeface="Arial" panose="020B0604020202020204" pitchFamily="34" charset="0"/>
              <a:buChar char="•"/>
            </a:pPr>
            <a:r>
              <a:rPr lang="en-US" sz="900" dirty="0">
                <a:solidFill>
                  <a:srgbClr val="000000"/>
                </a:solidFill>
                <a:effectLst/>
              </a:rPr>
              <a:t>breadcrumbs</a:t>
            </a:r>
            <a:endParaRPr lang="en-US" sz="900" dirty="0"/>
          </a:p>
          <a:p>
            <a:pPr marL="742950" lvl="1" indent="-285750">
              <a:buFont typeface="Arial" panose="020B0604020202020204" pitchFamily="34" charset="0"/>
              <a:buChar char="•"/>
            </a:pPr>
            <a:r>
              <a:rPr lang="en-US" sz="900" dirty="0">
                <a:solidFill>
                  <a:srgbClr val="000000"/>
                </a:solidFill>
                <a:effectLst/>
              </a:rPr>
              <a:t>keyword search</a:t>
            </a:r>
            <a:endParaRPr lang="en-US" sz="900" dirty="0"/>
          </a:p>
          <a:p>
            <a:pPr marL="742950" lvl="1" indent="-285750">
              <a:buFont typeface="Arial" panose="020B0604020202020204" pitchFamily="34" charset="0"/>
              <a:buChar char="•"/>
            </a:pPr>
            <a:r>
              <a:rPr lang="en-US" sz="900" dirty="0">
                <a:solidFill>
                  <a:srgbClr val="000000"/>
                </a:solidFill>
                <a:effectLst/>
              </a:rPr>
              <a:t>faceting search by attributes</a:t>
            </a:r>
            <a:endParaRPr lang="en-US" sz="900" dirty="0"/>
          </a:p>
          <a:p>
            <a:pPr marL="742950" lvl="1" indent="-285750">
              <a:buFont typeface="Arial" panose="020B0604020202020204" pitchFamily="34" charset="0"/>
              <a:buChar char="•"/>
            </a:pPr>
            <a:r>
              <a:rPr lang="en-US" sz="900" dirty="0">
                <a:solidFill>
                  <a:srgbClr val="000000"/>
                </a:solidFill>
                <a:effectLst/>
              </a:rPr>
              <a:t>variant selector</a:t>
            </a:r>
            <a:endParaRPr lang="en-US" sz="900" dirty="0"/>
          </a:p>
          <a:p>
            <a:pPr marL="742950" lvl="1" indent="-285750">
              <a:buFont typeface="Arial" panose="020B0604020202020204" pitchFamily="34" charset="0"/>
              <a:buChar char="•"/>
            </a:pPr>
            <a:r>
              <a:rPr lang="en-US" sz="900" dirty="0">
                <a:solidFill>
                  <a:srgbClr val="000000"/>
                </a:solidFill>
                <a:effectLst/>
              </a:rPr>
              <a:t>product descriptions</a:t>
            </a:r>
            <a:endParaRPr lang="en-US" sz="900" dirty="0"/>
          </a:p>
          <a:p>
            <a:pPr marL="742950" lvl="1" indent="-285750">
              <a:buFont typeface="Arial" panose="020B0604020202020204" pitchFamily="34" charset="0"/>
              <a:buChar char="•"/>
            </a:pPr>
            <a:r>
              <a:rPr lang="en-US" sz="900" dirty="0">
                <a:solidFill>
                  <a:srgbClr val="000000"/>
                </a:solidFill>
                <a:effectLst/>
              </a:rPr>
              <a:t>reviews</a:t>
            </a:r>
            <a:endParaRPr lang="en-US" sz="900" dirty="0"/>
          </a:p>
          <a:p>
            <a:pPr marL="742950" lvl="1" indent="-285750">
              <a:buFont typeface="Arial" panose="020B0604020202020204" pitchFamily="34" charset="0"/>
              <a:buChar char="•"/>
            </a:pPr>
            <a:r>
              <a:rPr lang="en-US" sz="900" dirty="0">
                <a:solidFill>
                  <a:srgbClr val="000000"/>
                </a:solidFill>
                <a:effectLst/>
              </a:rPr>
              <a:t>related products</a:t>
            </a:r>
            <a:endParaRPr lang="en-US" sz="900" dirty="0"/>
          </a:p>
          <a:p>
            <a:pPr>
              <a:buFont typeface="Arial" panose="020B0604020202020204" pitchFamily="34" charset="0"/>
              <a:buChar char="•"/>
            </a:pPr>
            <a:r>
              <a:rPr lang="en-US" sz="1000" dirty="0">
                <a:solidFill>
                  <a:srgbClr val="000000"/>
                </a:solidFill>
                <a:effectLst/>
              </a:rPr>
              <a:t>Wishlist</a:t>
            </a:r>
            <a:endParaRPr lang="en-US" sz="1000" dirty="0"/>
          </a:p>
          <a:p>
            <a:pPr>
              <a:buFont typeface="Arial" panose="020B0604020202020204" pitchFamily="34" charset="0"/>
              <a:buChar char="•"/>
            </a:pPr>
            <a:r>
              <a:rPr lang="en-US" sz="1000" dirty="0">
                <a:solidFill>
                  <a:srgbClr val="000000"/>
                </a:solidFill>
                <a:effectLst/>
              </a:rPr>
              <a:t>Reviews</a:t>
            </a:r>
            <a:endParaRPr lang="en-US" sz="1000" dirty="0"/>
          </a:p>
          <a:p>
            <a:pPr>
              <a:buFont typeface="Arial" panose="020B0604020202020204" pitchFamily="34" charset="0"/>
              <a:buChar char="•"/>
            </a:pPr>
            <a:r>
              <a:rPr lang="en-US" sz="1000" dirty="0">
                <a:solidFill>
                  <a:srgbClr val="000000"/>
                </a:solidFill>
                <a:effectLst/>
              </a:rPr>
              <a:t>Loyalty cards</a:t>
            </a:r>
            <a:endParaRPr lang="en-US" sz="1000" dirty="0"/>
          </a:p>
          <a:p>
            <a:pPr>
              <a:buFont typeface="Arial" panose="020B0604020202020204" pitchFamily="34" charset="0"/>
              <a:buChar char="•"/>
            </a:pPr>
            <a:r>
              <a:rPr lang="en-US" sz="1000" dirty="0">
                <a:solidFill>
                  <a:srgbClr val="000000"/>
                </a:solidFill>
                <a:effectLst/>
              </a:rPr>
              <a:t>Cart &amp; checkout</a:t>
            </a:r>
          </a:p>
          <a:p>
            <a:pPr lvl="1"/>
            <a:r>
              <a:rPr lang="en-US" sz="800" dirty="0"/>
              <a:t>  Cart validation messages</a:t>
            </a:r>
            <a:endParaRPr lang="en-US" sz="600" dirty="0"/>
          </a:p>
          <a:p>
            <a:pPr marL="742950" lvl="1" indent="-285750">
              <a:buFont typeface="Arial" panose="020B0604020202020204" pitchFamily="34" charset="0"/>
              <a:buChar char="•"/>
            </a:pPr>
            <a:r>
              <a:rPr lang="en-US" sz="900" dirty="0">
                <a:solidFill>
                  <a:srgbClr val="000000"/>
                </a:solidFill>
                <a:effectLst/>
              </a:rPr>
              <a:t>coupons</a:t>
            </a:r>
            <a:endParaRPr lang="en-US" sz="900" dirty="0"/>
          </a:p>
          <a:p>
            <a:pPr marL="742950" lvl="1" indent="-285750">
              <a:buFont typeface="Arial" panose="020B0604020202020204" pitchFamily="34" charset="0"/>
              <a:buChar char="•"/>
            </a:pPr>
            <a:r>
              <a:rPr lang="en-US" sz="900" dirty="0">
                <a:solidFill>
                  <a:srgbClr val="000000"/>
                </a:solidFill>
                <a:effectLst/>
              </a:rPr>
              <a:t>manage user billing and shipping addresses</a:t>
            </a:r>
            <a:endParaRPr lang="en-US" sz="900" dirty="0"/>
          </a:p>
          <a:p>
            <a:pPr marL="742950" lvl="1" indent="-285750">
              <a:buFont typeface="Arial" panose="020B0604020202020204" pitchFamily="34" charset="0"/>
              <a:buChar char="•"/>
            </a:pPr>
            <a:r>
              <a:rPr lang="en-US" sz="900" dirty="0">
                <a:solidFill>
                  <a:srgbClr val="000000"/>
                </a:solidFill>
                <a:effectLst/>
              </a:rPr>
              <a:t>billing and shipping preferences</a:t>
            </a:r>
            <a:endParaRPr lang="en-US" sz="900" dirty="0"/>
          </a:p>
          <a:p>
            <a:pPr marL="742950" lvl="1" indent="-285750">
              <a:buFont typeface="Arial" panose="020B0604020202020204" pitchFamily="34" charset="0"/>
              <a:buChar char="•"/>
            </a:pPr>
            <a:r>
              <a:rPr lang="en-US" sz="900" dirty="0">
                <a:solidFill>
                  <a:srgbClr val="000000"/>
                </a:solidFill>
                <a:effectLst/>
              </a:rPr>
              <a:t>merging anonymous user cart with registered user cart when user login</a:t>
            </a:r>
            <a:endParaRPr lang="en-US" sz="900" dirty="0"/>
          </a:p>
          <a:p>
            <a:pPr>
              <a:buFont typeface="Arial" panose="020B0604020202020204" pitchFamily="34" charset="0"/>
              <a:buChar char="•"/>
            </a:pPr>
            <a:r>
              <a:rPr lang="en-US" sz="1000" dirty="0">
                <a:solidFill>
                  <a:srgbClr val="000000"/>
                </a:solidFill>
                <a:effectLst/>
              </a:rPr>
              <a:t>Localization of resources</a:t>
            </a:r>
            <a:endParaRPr lang="en-US" sz="1000" dirty="0"/>
          </a:p>
          <a:p>
            <a:pPr>
              <a:buFont typeface="Arial" panose="020B0604020202020204" pitchFamily="34" charset="0"/>
              <a:buChar char="•"/>
            </a:pPr>
            <a:r>
              <a:rPr lang="en-US" sz="1000" dirty="0">
                <a:solidFill>
                  <a:srgbClr val="000000"/>
                </a:solidFill>
                <a:effectLst/>
              </a:rPr>
              <a:t>Dynamic language change</a:t>
            </a:r>
            <a:endParaRPr lang="en-US" sz="1000" dirty="0"/>
          </a:p>
          <a:p>
            <a:pPr>
              <a:buFont typeface="Arial" panose="020B0604020202020204" pitchFamily="34" charset="0"/>
              <a:buChar char="•"/>
            </a:pPr>
            <a:r>
              <a:rPr lang="en-US" sz="1000" dirty="0">
                <a:solidFill>
                  <a:srgbClr val="000000"/>
                </a:solidFill>
                <a:effectLst/>
              </a:rPr>
              <a:t>Dynamic slug routes for products (I used the only id for products)</a:t>
            </a:r>
            <a:endParaRPr lang="en-US" sz="1000" dirty="0"/>
          </a:p>
          <a:p>
            <a:endParaRPr lang="ru-RU" sz="100" dirty="0"/>
          </a:p>
        </p:txBody>
      </p:sp>
    </p:spTree>
    <p:extLst>
      <p:ext uri="{BB962C8B-B14F-4D97-AF65-F5344CB8AC3E}">
        <p14:creationId xmlns:p14="http://schemas.microsoft.com/office/powerpoint/2010/main" val="175395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892376-92F8-4BE2-B0CF-72396F8A8787}"/>
              </a:ext>
            </a:extLst>
          </p:cNvPr>
          <p:cNvSpPr>
            <a:spLocks noGrp="1"/>
          </p:cNvSpPr>
          <p:nvPr>
            <p:ph type="title"/>
          </p:nvPr>
        </p:nvSpPr>
        <p:spPr/>
        <p:txBody>
          <a:bodyPr/>
          <a:lstStyle/>
          <a:p>
            <a:r>
              <a:rPr lang="en-US" dirty="0"/>
              <a:t>Primary project goal</a:t>
            </a:r>
            <a:endParaRPr lang="ru-RU" dirty="0"/>
          </a:p>
        </p:txBody>
      </p:sp>
      <p:sp>
        <p:nvSpPr>
          <p:cNvPr id="3" name="Объект 2">
            <a:extLst>
              <a:ext uri="{FF2B5EF4-FFF2-40B4-BE49-F238E27FC236}">
                <a16:creationId xmlns:a16="http://schemas.microsoft.com/office/drawing/2014/main" id="{32DCDE73-8CBC-423A-8214-41ABCA29F924}"/>
              </a:ext>
            </a:extLst>
          </p:cNvPr>
          <p:cNvSpPr>
            <a:spLocks noGrp="1"/>
          </p:cNvSpPr>
          <p:nvPr>
            <p:ph idx="1"/>
          </p:nvPr>
        </p:nvSpPr>
        <p:spPr>
          <a:xfrm>
            <a:off x="335280" y="2999152"/>
            <a:ext cx="11521440" cy="3755121"/>
          </a:xfrm>
        </p:spPr>
        <p:txBody>
          <a:bodyPr/>
          <a:lstStyle/>
          <a:p>
            <a:pPr marL="0" indent="0">
              <a:buNone/>
            </a:pPr>
            <a:r>
              <a:rPr lang="en-US" sz="5400" b="1" dirty="0"/>
              <a:t>X-Storefront</a:t>
            </a:r>
            <a:r>
              <a:rPr lang="en-US" dirty="0"/>
              <a:t> - It is own Virto </a:t>
            </a:r>
            <a:r>
              <a:rPr lang="en-US" sz="3600" b="1" dirty="0"/>
              <a:t>alternative</a:t>
            </a:r>
            <a:r>
              <a:rPr lang="en-US" dirty="0"/>
              <a:t> version of storefront development concept along with other “heads” (VSF 2.0 and other).</a:t>
            </a:r>
            <a:endParaRPr lang="ru-RU" dirty="0"/>
          </a:p>
          <a:p>
            <a:pPr marL="0" indent="0">
              <a:buNone/>
            </a:pPr>
            <a:endParaRPr lang="en-US" dirty="0"/>
          </a:p>
          <a:p>
            <a:pPr marL="0" indent="0">
              <a:buNone/>
            </a:pPr>
            <a:r>
              <a:rPr lang="en-US" dirty="0"/>
              <a:t>The primary project aim </a:t>
            </a:r>
            <a:r>
              <a:rPr lang="en-US" sz="4400" dirty="0"/>
              <a:t>reduces cost</a:t>
            </a:r>
            <a:r>
              <a:rPr lang="en-US" dirty="0"/>
              <a:t> for frontend development for our internal and public dev community.</a:t>
            </a:r>
            <a:endParaRPr lang="ru-RU" dirty="0"/>
          </a:p>
        </p:txBody>
      </p:sp>
      <p:pic>
        <p:nvPicPr>
          <p:cNvPr id="5" name="Рисунок 4">
            <a:extLst>
              <a:ext uri="{FF2B5EF4-FFF2-40B4-BE49-F238E27FC236}">
                <a16:creationId xmlns:a16="http://schemas.microsoft.com/office/drawing/2014/main" id="{3F4DD9F5-6DFD-40EA-AE59-166D8AD1307F}"/>
              </a:ext>
            </a:extLst>
          </p:cNvPr>
          <p:cNvPicPr>
            <a:picLocks noChangeAspect="1"/>
          </p:cNvPicPr>
          <p:nvPr/>
        </p:nvPicPr>
        <p:blipFill>
          <a:blip r:embed="rId2"/>
          <a:stretch>
            <a:fillRect/>
          </a:stretch>
        </p:blipFill>
        <p:spPr>
          <a:xfrm>
            <a:off x="2744374" y="733403"/>
            <a:ext cx="5791200" cy="2171700"/>
          </a:xfrm>
          <a:prstGeom prst="rect">
            <a:avLst/>
          </a:prstGeom>
        </p:spPr>
      </p:pic>
    </p:spTree>
    <p:extLst>
      <p:ext uri="{BB962C8B-B14F-4D97-AF65-F5344CB8AC3E}">
        <p14:creationId xmlns:p14="http://schemas.microsoft.com/office/powerpoint/2010/main" val="369831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4750F2-3EC1-4D87-AD59-D7669B27BD4A}"/>
              </a:ext>
            </a:extLst>
          </p:cNvPr>
          <p:cNvSpPr>
            <a:spLocks noGrp="1"/>
          </p:cNvSpPr>
          <p:nvPr>
            <p:ph type="title"/>
          </p:nvPr>
        </p:nvSpPr>
        <p:spPr/>
        <p:txBody>
          <a:bodyPr/>
          <a:lstStyle/>
          <a:p>
            <a:r>
              <a:rPr lang="en-US" dirty="0"/>
              <a:t>Vue-starter-theme current status</a:t>
            </a:r>
            <a:r>
              <a:rPr lang="ru-RU" dirty="0"/>
              <a:t> </a:t>
            </a:r>
            <a:r>
              <a:rPr lang="en-US" dirty="0"/>
              <a:t>B2B</a:t>
            </a:r>
            <a:endParaRPr lang="ru-RU" dirty="0"/>
          </a:p>
        </p:txBody>
      </p:sp>
      <p:sp>
        <p:nvSpPr>
          <p:cNvPr id="4" name="Rectangle 1">
            <a:extLst>
              <a:ext uri="{FF2B5EF4-FFF2-40B4-BE49-F238E27FC236}">
                <a16:creationId xmlns:a16="http://schemas.microsoft.com/office/drawing/2014/main" id="{5E2AB8E3-F689-4E02-9E17-DACBCDB9E196}"/>
              </a:ext>
            </a:extLst>
          </p:cNvPr>
          <p:cNvSpPr>
            <a:spLocks noGrp="1" noChangeArrowheads="1"/>
          </p:cNvSpPr>
          <p:nvPr>
            <p:ph idx="1"/>
          </p:nvPr>
        </p:nvSpPr>
        <p:spPr bwMode="auto">
          <a:xfrm>
            <a:off x="291732" y="1438798"/>
            <a:ext cx="5636914" cy="501675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Personalization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3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Bulk</a:t>
            </a:r>
            <a:r>
              <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orders</a:t>
            </a:r>
            <a:r>
              <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import</a:t>
            </a:r>
            <a:r>
              <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from</a:t>
            </a:r>
            <a:r>
              <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csv</a:t>
            </a:r>
            <a:r>
              <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t>
            </a:r>
            <a:endParaRPr kumimoji="0" lang="en-US"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3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Restricted</a:t>
            </a:r>
            <a:r>
              <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access</a:t>
            </a:r>
            <a:r>
              <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endParaRPr kumimoji="0" lang="en-US"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3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Order</a:t>
            </a:r>
            <a:r>
              <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3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drafts</a:t>
            </a:r>
            <a:endParaRPr kumimoji="0" lang="en-US"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3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Reorder</a:t>
            </a:r>
            <a:endParaRPr kumimoji="0" lang="en-US"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altLang="ru-RU" sz="3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C172493F-6B5D-4017-BFCA-7E857FDB1188}"/>
              </a:ext>
            </a:extLst>
          </p:cNvPr>
          <p:cNvSpPr txBox="1"/>
          <p:nvPr/>
        </p:nvSpPr>
        <p:spPr>
          <a:xfrm>
            <a:off x="6096000" y="1192577"/>
            <a:ext cx="5866701" cy="4832092"/>
          </a:xfrm>
          <a:prstGeom prst="rect">
            <a:avLst/>
          </a:prstGeom>
          <a:noFill/>
          <a:ln>
            <a:solidFill>
              <a:schemeClr val="bg1"/>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Order</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approval</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workflows</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endParaRPr kumimoji="0" lang="en-US"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Corporate</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account</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management</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invitations</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ACL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Access</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Controls</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Roles</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&amp;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Permissions</a:t>
            </a:r>
            <a:endParaRPr kumimoji="0" lang="en-US"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Multi-stores</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websites</a:t>
            </a:r>
            <a:endParaRPr kumimoji="0" lang="en-US"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Budgets</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Credit</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limit</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ru-RU" altLang="ru-RU" sz="2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management</a:t>
            </a: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t>
            </a:r>
            <a:endParaRPr kumimoji="0" lang="en-US"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SSO</a:t>
            </a:r>
            <a:endParaRPr kumimoji="0" lang="ru-RU" altLang="ru-RU" sz="54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6118C99-D6EF-4B74-89EC-3F352AE968C7}"/>
              </a:ext>
            </a:extLst>
          </p:cNvPr>
          <p:cNvSpPr txBox="1"/>
          <p:nvPr/>
        </p:nvSpPr>
        <p:spPr>
          <a:xfrm>
            <a:off x="377189" y="612081"/>
            <a:ext cx="6157244" cy="523220"/>
          </a:xfrm>
          <a:prstGeom prst="rect">
            <a:avLst/>
          </a:prstGeom>
          <a:noFill/>
        </p:spPr>
        <p:txBody>
          <a:bodyPr wrap="square">
            <a:spAutoFit/>
          </a:bodyPr>
          <a:lstStyle/>
          <a:p>
            <a:pPr marL="0" indent="0">
              <a:buNone/>
            </a:pPr>
            <a:r>
              <a:rPr lang="en-US" sz="2800" b="1" dirty="0">
                <a:solidFill>
                  <a:srgbClr val="000000"/>
                </a:solidFill>
                <a:effectLst/>
              </a:rPr>
              <a:t>What not done:</a:t>
            </a:r>
          </a:p>
        </p:txBody>
      </p:sp>
    </p:spTree>
    <p:extLst>
      <p:ext uri="{BB962C8B-B14F-4D97-AF65-F5344CB8AC3E}">
        <p14:creationId xmlns:p14="http://schemas.microsoft.com/office/powerpoint/2010/main" val="3752246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EFCC88-8E2C-4B5C-9EBE-FEEE8FDF25B5}"/>
              </a:ext>
            </a:extLst>
          </p:cNvPr>
          <p:cNvSpPr>
            <a:spLocks noGrp="1"/>
          </p:cNvSpPr>
          <p:nvPr>
            <p:ph type="title"/>
          </p:nvPr>
        </p:nvSpPr>
        <p:spPr/>
        <p:txBody>
          <a:bodyPr/>
          <a:lstStyle/>
          <a:p>
            <a:r>
              <a:rPr lang="en-US" dirty="0"/>
              <a:t>Project Estimate and Timelines</a:t>
            </a:r>
            <a:endParaRPr lang="ru-RU" dirty="0"/>
          </a:p>
        </p:txBody>
      </p:sp>
      <p:sp>
        <p:nvSpPr>
          <p:cNvPr id="6" name="Объект 2">
            <a:extLst>
              <a:ext uri="{FF2B5EF4-FFF2-40B4-BE49-F238E27FC236}">
                <a16:creationId xmlns:a16="http://schemas.microsoft.com/office/drawing/2014/main" id="{AAA655C0-F7D1-4128-B518-EC515496D557}"/>
              </a:ext>
            </a:extLst>
          </p:cNvPr>
          <p:cNvSpPr>
            <a:spLocks noGrp="1"/>
          </p:cNvSpPr>
          <p:nvPr>
            <p:ph idx="1"/>
          </p:nvPr>
        </p:nvSpPr>
        <p:spPr>
          <a:xfrm>
            <a:off x="6711194" y="857942"/>
            <a:ext cx="5287102" cy="2824825"/>
          </a:xfrm>
        </p:spPr>
        <p:txBody>
          <a:bodyPr/>
          <a:lstStyle/>
          <a:p>
            <a:r>
              <a:rPr lang="en-US" sz="1800" dirty="0"/>
              <a:t>1st milestone – architectural changes (4 week)</a:t>
            </a:r>
          </a:p>
          <a:p>
            <a:r>
              <a:rPr lang="en-US" sz="1800" dirty="0"/>
              <a:t>2nd milestone – initial B2C version (6 weeks)</a:t>
            </a:r>
          </a:p>
          <a:p>
            <a:r>
              <a:rPr lang="en-US" sz="1800" dirty="0"/>
              <a:t>3</a:t>
            </a:r>
            <a:r>
              <a:rPr lang="en-US" sz="1800" baseline="30000" dirty="0"/>
              <a:t>rd</a:t>
            </a:r>
            <a:r>
              <a:rPr lang="en-US" sz="1800" dirty="0"/>
              <a:t> milestone – B2B transformation (4 week)</a:t>
            </a:r>
          </a:p>
          <a:p>
            <a:r>
              <a:rPr lang="en-US" sz="1800" dirty="0"/>
              <a:t>Future – Migrate current B2C and B2B solutions to the new concept</a:t>
            </a:r>
          </a:p>
          <a:p>
            <a:endParaRPr lang="en-US" sz="1200" dirty="0"/>
          </a:p>
          <a:p>
            <a:pPr marL="0" indent="0">
              <a:buNone/>
            </a:pPr>
            <a:endParaRPr lang="ru-RU" dirty="0"/>
          </a:p>
        </p:txBody>
      </p:sp>
      <p:pic>
        <p:nvPicPr>
          <p:cNvPr id="10" name="Рисунок 9">
            <a:extLst>
              <a:ext uri="{FF2B5EF4-FFF2-40B4-BE49-F238E27FC236}">
                <a16:creationId xmlns:a16="http://schemas.microsoft.com/office/drawing/2014/main" id="{B997FA7E-DF03-4D7E-9F06-493E8509E017}"/>
              </a:ext>
            </a:extLst>
          </p:cNvPr>
          <p:cNvPicPr>
            <a:picLocks noChangeAspect="1"/>
          </p:cNvPicPr>
          <p:nvPr/>
        </p:nvPicPr>
        <p:blipFill>
          <a:blip r:embed="rId2"/>
          <a:stretch>
            <a:fillRect/>
          </a:stretch>
        </p:blipFill>
        <p:spPr>
          <a:xfrm>
            <a:off x="193704" y="794857"/>
            <a:ext cx="6508659" cy="5278772"/>
          </a:xfrm>
          <a:prstGeom prst="rect">
            <a:avLst/>
          </a:prstGeom>
        </p:spPr>
      </p:pic>
    </p:spTree>
    <p:extLst>
      <p:ext uri="{BB962C8B-B14F-4D97-AF65-F5344CB8AC3E}">
        <p14:creationId xmlns:p14="http://schemas.microsoft.com/office/powerpoint/2010/main" val="2715300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1B5CBE-D806-491B-873C-90A3C2782550}"/>
              </a:ext>
            </a:extLst>
          </p:cNvPr>
          <p:cNvSpPr>
            <a:spLocks noGrp="1"/>
          </p:cNvSpPr>
          <p:nvPr>
            <p:ph type="title"/>
          </p:nvPr>
        </p:nvSpPr>
        <p:spPr/>
        <p:txBody>
          <a:bodyPr/>
          <a:lstStyle/>
          <a:p>
            <a:r>
              <a:rPr lang="en-US" dirty="0"/>
              <a:t>Known Problems and open questions</a:t>
            </a:r>
            <a:endParaRPr lang="ru-RU" dirty="0"/>
          </a:p>
        </p:txBody>
      </p:sp>
      <p:sp>
        <p:nvSpPr>
          <p:cNvPr id="3" name="Объект 2">
            <a:extLst>
              <a:ext uri="{FF2B5EF4-FFF2-40B4-BE49-F238E27FC236}">
                <a16:creationId xmlns:a16="http://schemas.microsoft.com/office/drawing/2014/main" id="{1F4F5A6F-3440-4787-9426-49E1A1E8C13B}"/>
              </a:ext>
            </a:extLst>
          </p:cNvPr>
          <p:cNvSpPr>
            <a:spLocks noGrp="1"/>
          </p:cNvSpPr>
          <p:nvPr>
            <p:ph idx="1"/>
          </p:nvPr>
        </p:nvSpPr>
        <p:spPr/>
        <p:txBody>
          <a:bodyPr/>
          <a:lstStyle/>
          <a:p>
            <a:r>
              <a:rPr lang="en-US" dirty="0"/>
              <a:t>Replace  VC-</a:t>
            </a:r>
            <a:r>
              <a:rPr lang="en-US" dirty="0" err="1"/>
              <a:t>Storefont</a:t>
            </a:r>
            <a:r>
              <a:rPr lang="en-US" dirty="0"/>
              <a:t> ASP.NET Core Application to NUXT </a:t>
            </a:r>
          </a:p>
          <a:p>
            <a:r>
              <a:rPr lang="en-US" dirty="0"/>
              <a:t>New “ascetics” design and styles for starter theme</a:t>
            </a:r>
          </a:p>
          <a:p>
            <a:r>
              <a:rPr lang="en-US" dirty="0"/>
              <a:t>PWA</a:t>
            </a:r>
          </a:p>
          <a:p>
            <a:r>
              <a:rPr lang="en-US" dirty="0"/>
              <a:t>Another progressive web frameworks support. H</a:t>
            </a:r>
            <a:r>
              <a:rPr lang="en-US" dirty="0">
                <a:solidFill>
                  <a:srgbClr val="3E3F3E"/>
                </a:solidFill>
                <a:effectLst/>
              </a:rPr>
              <a:t>ow long would it take?</a:t>
            </a:r>
          </a:p>
          <a:p>
            <a:r>
              <a:rPr lang="en-US" dirty="0">
                <a:solidFill>
                  <a:srgbClr val="3E3F3E"/>
                </a:solidFill>
                <a:effectLst/>
              </a:rPr>
              <a:t>How could partners help us with x-Storefront?</a:t>
            </a:r>
            <a:endParaRPr lang="en-US" dirty="0"/>
          </a:p>
          <a:p>
            <a:r>
              <a:rPr lang="en-US" dirty="0"/>
              <a:t>Google metrics</a:t>
            </a:r>
          </a:p>
          <a:p>
            <a:endParaRPr lang="en-US" dirty="0"/>
          </a:p>
          <a:p>
            <a:endParaRPr lang="en-US" dirty="0"/>
          </a:p>
          <a:p>
            <a:endParaRPr lang="ru-RU" dirty="0"/>
          </a:p>
        </p:txBody>
      </p:sp>
    </p:spTree>
    <p:extLst>
      <p:ext uri="{BB962C8B-B14F-4D97-AF65-F5344CB8AC3E}">
        <p14:creationId xmlns:p14="http://schemas.microsoft.com/office/powerpoint/2010/main" val="1382852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56421F-60D7-4B8D-B94D-0129D5F6F5C3}"/>
              </a:ext>
            </a:extLst>
          </p:cNvPr>
          <p:cNvSpPr>
            <a:spLocks noGrp="1"/>
          </p:cNvSpPr>
          <p:nvPr>
            <p:ph type="title"/>
          </p:nvPr>
        </p:nvSpPr>
        <p:spPr/>
        <p:txBody>
          <a:bodyPr/>
          <a:lstStyle/>
          <a:p>
            <a:r>
              <a:rPr lang="en-US" dirty="0"/>
              <a:t>Links</a:t>
            </a:r>
            <a:endParaRPr lang="ru-RU" dirty="0"/>
          </a:p>
        </p:txBody>
      </p:sp>
      <p:sp>
        <p:nvSpPr>
          <p:cNvPr id="3" name="Объект 2">
            <a:extLst>
              <a:ext uri="{FF2B5EF4-FFF2-40B4-BE49-F238E27FC236}">
                <a16:creationId xmlns:a16="http://schemas.microsoft.com/office/drawing/2014/main" id="{B2A546F4-E030-43B2-AB64-C541D63BE72E}"/>
              </a:ext>
            </a:extLst>
          </p:cNvPr>
          <p:cNvSpPr>
            <a:spLocks noGrp="1"/>
          </p:cNvSpPr>
          <p:nvPr>
            <p:ph idx="1"/>
          </p:nvPr>
        </p:nvSpPr>
        <p:spPr/>
        <p:txBody>
          <a:bodyPr/>
          <a:lstStyle/>
          <a:p>
            <a:r>
              <a:rPr lang="en-US" dirty="0">
                <a:hlinkClick r:id="rId2"/>
              </a:rPr>
              <a:t>https://github.com/VirtoCommerce/vc-storefront/tree/feature/x-api-integration</a:t>
            </a:r>
            <a:r>
              <a:rPr lang="en-US" dirty="0"/>
              <a:t> - VC Storefront with integration to </a:t>
            </a:r>
            <a:r>
              <a:rPr lang="en-US" dirty="0" err="1"/>
              <a:t>xAPI</a:t>
            </a:r>
            <a:endParaRPr lang="en-US" dirty="0"/>
          </a:p>
          <a:p>
            <a:r>
              <a:rPr lang="en-US" dirty="0">
                <a:hlinkClick r:id="rId3"/>
              </a:rPr>
              <a:t>https://github.com/VirtoSolutions/Caplug</a:t>
            </a:r>
            <a:r>
              <a:rPr lang="en-US" dirty="0"/>
              <a:t> - </a:t>
            </a:r>
            <a:r>
              <a:rPr lang="en-US" dirty="0" err="1"/>
              <a:t>Caplug</a:t>
            </a:r>
            <a:r>
              <a:rPr lang="en-US" dirty="0"/>
              <a:t> theme</a:t>
            </a:r>
          </a:p>
          <a:p>
            <a:r>
              <a:rPr lang="en-US" dirty="0">
                <a:hlinkClick r:id="rId4"/>
              </a:rPr>
              <a:t>https://github.com/VirtoCommerce/vc-module-experience-api</a:t>
            </a:r>
            <a:r>
              <a:rPr lang="en-US" dirty="0"/>
              <a:t> - Experience </a:t>
            </a:r>
            <a:r>
              <a:rPr lang="en-US" dirty="0" err="1"/>
              <a:t>Api</a:t>
            </a:r>
            <a:endParaRPr lang="en-US" dirty="0"/>
          </a:p>
          <a:p>
            <a:r>
              <a:rPr lang="en-US" dirty="0">
                <a:hlinkClick r:id="rId5"/>
              </a:rPr>
              <a:t>https://www.figma.com/file/qmZydzVF9YxKYFJvEhZQ9E/Caplugs-UI?node-id=4408%3A479</a:t>
            </a:r>
            <a:r>
              <a:rPr lang="en-US" dirty="0"/>
              <a:t> – Figma </a:t>
            </a:r>
            <a:r>
              <a:rPr lang="en-US" dirty="0" err="1"/>
              <a:t>Caplug</a:t>
            </a:r>
            <a:r>
              <a:rPr lang="en-US" dirty="0"/>
              <a:t> design system</a:t>
            </a:r>
          </a:p>
          <a:p>
            <a:r>
              <a:rPr lang="en-US" dirty="0">
                <a:hlinkClick r:id="rId6"/>
              </a:rPr>
              <a:t>https://docs.storefrontui.io/</a:t>
            </a:r>
            <a:r>
              <a:rPr lang="en-US" dirty="0"/>
              <a:t> - storefront UI </a:t>
            </a:r>
            <a:r>
              <a:rPr lang="en-US" dirty="0" err="1"/>
              <a:t>vuejs</a:t>
            </a:r>
            <a:r>
              <a:rPr lang="en-US" dirty="0"/>
              <a:t> sematic components library</a:t>
            </a:r>
            <a:endParaRPr lang="ru-RU" dirty="0"/>
          </a:p>
        </p:txBody>
      </p:sp>
    </p:spTree>
    <p:extLst>
      <p:ext uri="{BB962C8B-B14F-4D97-AF65-F5344CB8AC3E}">
        <p14:creationId xmlns:p14="http://schemas.microsoft.com/office/powerpoint/2010/main" val="3207897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60D56A-720C-4F9D-9C9C-E3D1D2DA5AA9}"/>
              </a:ext>
            </a:extLst>
          </p:cNvPr>
          <p:cNvSpPr>
            <a:spLocks noGrp="1"/>
          </p:cNvSpPr>
          <p:nvPr>
            <p:ph type="title"/>
          </p:nvPr>
        </p:nvSpPr>
        <p:spPr/>
        <p:txBody>
          <a:bodyPr/>
          <a:lstStyle/>
          <a:p>
            <a:r>
              <a:rPr lang="en-US" dirty="0"/>
              <a:t>Overall</a:t>
            </a:r>
            <a:r>
              <a:rPr lang="ru-RU" dirty="0"/>
              <a:t> </a:t>
            </a:r>
            <a:r>
              <a:rPr lang="en-US" dirty="0" err="1"/>
              <a:t>Rnd</a:t>
            </a:r>
            <a:r>
              <a:rPr lang="en-US" dirty="0"/>
              <a:t> Effort and stats</a:t>
            </a:r>
            <a:endParaRPr lang="ru-RU" dirty="0"/>
          </a:p>
        </p:txBody>
      </p:sp>
      <p:pic>
        <p:nvPicPr>
          <p:cNvPr id="5" name="Рисунок 4">
            <a:extLst>
              <a:ext uri="{FF2B5EF4-FFF2-40B4-BE49-F238E27FC236}">
                <a16:creationId xmlns:a16="http://schemas.microsoft.com/office/drawing/2014/main" id="{B05951A0-2B83-4EDA-A77F-B302EFB535F5}"/>
              </a:ext>
            </a:extLst>
          </p:cNvPr>
          <p:cNvPicPr>
            <a:picLocks noChangeAspect="1"/>
          </p:cNvPicPr>
          <p:nvPr/>
        </p:nvPicPr>
        <p:blipFill>
          <a:blip r:embed="rId2"/>
          <a:stretch>
            <a:fillRect/>
          </a:stretch>
        </p:blipFill>
        <p:spPr>
          <a:xfrm>
            <a:off x="280987" y="961020"/>
            <a:ext cx="11630025" cy="5724525"/>
          </a:xfrm>
          <a:prstGeom prst="rect">
            <a:avLst/>
          </a:prstGeom>
        </p:spPr>
      </p:pic>
    </p:spTree>
    <p:extLst>
      <p:ext uri="{BB962C8B-B14F-4D97-AF65-F5344CB8AC3E}">
        <p14:creationId xmlns:p14="http://schemas.microsoft.com/office/powerpoint/2010/main" val="220620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78424C-A328-494A-95CD-6EFEDC2AEA6A}"/>
              </a:ext>
            </a:extLst>
          </p:cNvPr>
          <p:cNvSpPr>
            <a:spLocks noGrp="1"/>
          </p:cNvSpPr>
          <p:nvPr>
            <p:ph type="title"/>
          </p:nvPr>
        </p:nvSpPr>
        <p:spPr/>
        <p:txBody>
          <a:bodyPr/>
          <a:lstStyle/>
          <a:p>
            <a:r>
              <a:rPr lang="en-US" dirty="0"/>
              <a:t>VC “</a:t>
            </a:r>
            <a:r>
              <a:rPr lang="en-US" dirty="0" err="1"/>
              <a:t>vue</a:t>
            </a:r>
            <a:r>
              <a:rPr lang="en-US" dirty="0"/>
              <a:t>-starter-theme” demo</a:t>
            </a:r>
            <a:endParaRPr lang="ru-RU" dirty="0"/>
          </a:p>
        </p:txBody>
      </p:sp>
      <p:pic>
        <p:nvPicPr>
          <p:cNvPr id="4" name="Рисунок 3">
            <a:extLst>
              <a:ext uri="{FF2B5EF4-FFF2-40B4-BE49-F238E27FC236}">
                <a16:creationId xmlns:a16="http://schemas.microsoft.com/office/drawing/2014/main" id="{3B7D4453-4C7D-4C90-9364-EB72843FDE63}"/>
              </a:ext>
            </a:extLst>
          </p:cNvPr>
          <p:cNvPicPr>
            <a:picLocks noChangeAspect="1"/>
          </p:cNvPicPr>
          <p:nvPr/>
        </p:nvPicPr>
        <p:blipFill>
          <a:blip r:embed="rId2"/>
          <a:stretch>
            <a:fillRect/>
          </a:stretch>
        </p:blipFill>
        <p:spPr>
          <a:xfrm>
            <a:off x="145409" y="722619"/>
            <a:ext cx="7314062" cy="3891326"/>
          </a:xfrm>
          <a:prstGeom prst="rect">
            <a:avLst/>
          </a:prstGeom>
          <a:ln>
            <a:noFill/>
          </a:ln>
          <a:effectLst>
            <a:outerShdw blurRad="292100" dist="139700" dir="2700000" algn="tl" rotWithShape="0">
              <a:srgbClr val="333333">
                <a:alpha val="65000"/>
              </a:srgbClr>
            </a:outerShdw>
          </a:effectLst>
        </p:spPr>
      </p:pic>
      <p:pic>
        <p:nvPicPr>
          <p:cNvPr id="5" name="Рисунок 4">
            <a:extLst>
              <a:ext uri="{FF2B5EF4-FFF2-40B4-BE49-F238E27FC236}">
                <a16:creationId xmlns:a16="http://schemas.microsoft.com/office/drawing/2014/main" id="{122C9588-1DB4-4AA0-A05E-CAD240C87F9D}"/>
              </a:ext>
            </a:extLst>
          </p:cNvPr>
          <p:cNvPicPr>
            <a:picLocks noChangeAspect="1"/>
          </p:cNvPicPr>
          <p:nvPr/>
        </p:nvPicPr>
        <p:blipFill>
          <a:blip r:embed="rId3"/>
          <a:stretch>
            <a:fillRect/>
          </a:stretch>
        </p:blipFill>
        <p:spPr>
          <a:xfrm>
            <a:off x="3465228" y="2608976"/>
            <a:ext cx="8581363" cy="42490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7772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DC43CA-EB90-44E5-ABB1-57E94CD2C0A5}"/>
              </a:ext>
            </a:extLst>
          </p:cNvPr>
          <p:cNvSpPr>
            <a:spLocks noGrp="1"/>
          </p:cNvSpPr>
          <p:nvPr>
            <p:ph type="title"/>
          </p:nvPr>
        </p:nvSpPr>
        <p:spPr/>
        <p:txBody>
          <a:bodyPr/>
          <a:lstStyle/>
          <a:p>
            <a:r>
              <a:rPr lang="en-US" dirty="0"/>
              <a:t>The main Value Proposition</a:t>
            </a:r>
            <a:endParaRPr lang="ru-RU" dirty="0"/>
          </a:p>
        </p:txBody>
      </p:sp>
      <p:sp>
        <p:nvSpPr>
          <p:cNvPr id="3" name="Объект 2">
            <a:extLst>
              <a:ext uri="{FF2B5EF4-FFF2-40B4-BE49-F238E27FC236}">
                <a16:creationId xmlns:a16="http://schemas.microsoft.com/office/drawing/2014/main" id="{6BD53E59-F1D0-43F5-80A0-A0248E41F80C}"/>
              </a:ext>
            </a:extLst>
          </p:cNvPr>
          <p:cNvSpPr>
            <a:spLocks noGrp="1"/>
          </p:cNvSpPr>
          <p:nvPr>
            <p:ph idx="1"/>
          </p:nvPr>
        </p:nvSpPr>
        <p:spPr>
          <a:xfrm>
            <a:off x="377189" y="892380"/>
            <a:ext cx="5822275" cy="4745022"/>
          </a:xfrm>
        </p:spPr>
        <p:txBody>
          <a:bodyPr/>
          <a:lstStyle/>
          <a:p>
            <a:pPr marL="0" indent="0">
              <a:buNone/>
            </a:pPr>
            <a:r>
              <a:rPr lang="en-US" dirty="0"/>
              <a:t>Professional service &amp; dev community :</a:t>
            </a:r>
          </a:p>
          <a:p>
            <a:pPr lvl="1"/>
            <a:r>
              <a:rPr lang="en-US" sz="1800" dirty="0"/>
              <a:t>Reduce cost for frontend  development in </a:t>
            </a:r>
            <a:r>
              <a:rPr lang="en-US" dirty="0"/>
              <a:t>2-3</a:t>
            </a:r>
            <a:r>
              <a:rPr lang="en-US" sz="1800" dirty="0"/>
              <a:t> times - </a:t>
            </a:r>
            <a:r>
              <a:rPr lang="en-US" sz="1400" dirty="0"/>
              <a:t>thanks for reusing everything that x-Storefront provides out the box </a:t>
            </a:r>
            <a:endParaRPr lang="en-US" sz="1800" dirty="0"/>
          </a:p>
          <a:p>
            <a:pPr lvl="1"/>
            <a:r>
              <a:rPr lang="en-US" sz="1800" dirty="0"/>
              <a:t>Performance </a:t>
            </a:r>
            <a:r>
              <a:rPr lang="ru-RU" sz="1600" dirty="0"/>
              <a:t>(</a:t>
            </a:r>
            <a:r>
              <a:rPr lang="en-US" sz="1600" dirty="0" err="1"/>
              <a:t>graphQL</a:t>
            </a:r>
            <a:r>
              <a:rPr lang="en-US" sz="1600" dirty="0"/>
              <a:t> no over and under fetching for data, one view – one request)</a:t>
            </a:r>
          </a:p>
          <a:p>
            <a:pPr lvl="1"/>
            <a:r>
              <a:rPr lang="en-US" sz="1800" dirty="0"/>
              <a:t>Manual updates – </a:t>
            </a:r>
            <a:r>
              <a:rPr lang="en-US" sz="1400" dirty="0"/>
              <a:t>no seamless updates are intended - only manual or partial code merges are allowed.</a:t>
            </a:r>
          </a:p>
          <a:p>
            <a:pPr marL="0" indent="0">
              <a:buNone/>
            </a:pPr>
            <a:r>
              <a:rPr lang="en-US" dirty="0"/>
              <a:t>Platform product-team:</a:t>
            </a:r>
          </a:p>
          <a:p>
            <a:pPr lvl="1"/>
            <a:r>
              <a:rPr lang="en-US" sz="1800" dirty="0"/>
              <a:t>The single place for accumulation and share knowledge and best-practices for storefront development</a:t>
            </a:r>
          </a:p>
          <a:p>
            <a:pPr lvl="1"/>
            <a:r>
              <a:rPr lang="en-US" sz="1800" dirty="0"/>
              <a:t>Good validation point for platform services</a:t>
            </a:r>
          </a:p>
          <a:p>
            <a:pPr lvl="1"/>
            <a:endParaRPr lang="ru-RU" dirty="0"/>
          </a:p>
        </p:txBody>
      </p:sp>
      <p:sp>
        <p:nvSpPr>
          <p:cNvPr id="5" name="TextBox 4">
            <a:extLst>
              <a:ext uri="{FF2B5EF4-FFF2-40B4-BE49-F238E27FC236}">
                <a16:creationId xmlns:a16="http://schemas.microsoft.com/office/drawing/2014/main" id="{625EFC38-873C-437D-BB4D-D221527447E3}"/>
              </a:ext>
            </a:extLst>
          </p:cNvPr>
          <p:cNvSpPr txBox="1"/>
          <p:nvPr/>
        </p:nvSpPr>
        <p:spPr>
          <a:xfrm>
            <a:off x="6605978" y="892380"/>
            <a:ext cx="5113442" cy="2339102"/>
          </a:xfrm>
          <a:prstGeom prst="rect">
            <a:avLst/>
          </a:prstGeom>
          <a:noFill/>
        </p:spPr>
        <p:txBody>
          <a:bodyPr wrap="square">
            <a:spAutoFit/>
          </a:bodyPr>
          <a:lstStyle/>
          <a:p>
            <a:r>
              <a:rPr lang="en-US" sz="2800" dirty="0"/>
              <a:t>Sales/Presales:</a:t>
            </a:r>
          </a:p>
          <a:p>
            <a:pPr marL="742950" lvl="1" indent="-285750">
              <a:buFont typeface="Arial" panose="020B0604020202020204" pitchFamily="34" charset="0"/>
              <a:buChar char="•"/>
            </a:pPr>
            <a:r>
              <a:rPr lang="en-US" sz="1800" dirty="0"/>
              <a:t>Green UX and performance metrics</a:t>
            </a:r>
          </a:p>
          <a:p>
            <a:pPr marL="742950" lvl="1" indent="-285750">
              <a:buFont typeface="Arial" panose="020B0604020202020204" pitchFamily="34" charset="0"/>
              <a:buChar char="•"/>
            </a:pPr>
            <a:r>
              <a:rPr lang="en-US" sz="1800" dirty="0"/>
              <a:t>Complete offer</a:t>
            </a:r>
            <a:r>
              <a:rPr lang="ru-RU" sz="1800" dirty="0"/>
              <a:t>  (</a:t>
            </a:r>
            <a:r>
              <a:rPr lang="en-US" sz="1800" dirty="0"/>
              <a:t>Backoffice +</a:t>
            </a:r>
            <a:r>
              <a:rPr lang="en-US" dirty="0"/>
              <a:t> storefront)</a:t>
            </a:r>
            <a:endParaRPr lang="en-US" sz="1800" dirty="0"/>
          </a:p>
          <a:p>
            <a:r>
              <a:rPr lang="en-US" sz="2800" dirty="0"/>
              <a:t>Customers:</a:t>
            </a:r>
          </a:p>
          <a:p>
            <a:pPr marL="742950" lvl="1" indent="-285750">
              <a:buFont typeface="Arial" panose="020B0604020202020204" pitchFamily="34" charset="0"/>
              <a:buChar char="•"/>
            </a:pPr>
            <a:r>
              <a:rPr lang="en-US" sz="1800" dirty="0"/>
              <a:t>There is no longer a gap between how it is demonstrated and how it is done. </a:t>
            </a:r>
          </a:p>
          <a:p>
            <a:pPr marL="742950" lvl="1" indent="-285750">
              <a:buFont typeface="Arial" panose="020B0604020202020204" pitchFamily="34" charset="0"/>
              <a:buChar char="•"/>
            </a:pPr>
            <a:r>
              <a:rPr lang="en-US" sz="1800" dirty="0"/>
              <a:t>Shorter Time to Market </a:t>
            </a:r>
          </a:p>
        </p:txBody>
      </p:sp>
    </p:spTree>
    <p:extLst>
      <p:ext uri="{BB962C8B-B14F-4D97-AF65-F5344CB8AC3E}">
        <p14:creationId xmlns:p14="http://schemas.microsoft.com/office/powerpoint/2010/main" val="134665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F3392B-86C3-4681-A515-858E1ECC82C8}"/>
              </a:ext>
            </a:extLst>
          </p:cNvPr>
          <p:cNvSpPr>
            <a:spLocks noGrp="1"/>
          </p:cNvSpPr>
          <p:nvPr>
            <p:ph type="title"/>
          </p:nvPr>
        </p:nvSpPr>
        <p:spPr/>
        <p:txBody>
          <a:bodyPr/>
          <a:lstStyle/>
          <a:p>
            <a:r>
              <a:rPr lang="en-US" dirty="0"/>
              <a:t>Project Key Features</a:t>
            </a:r>
            <a:endParaRPr lang="ru-RU" dirty="0"/>
          </a:p>
        </p:txBody>
      </p:sp>
      <p:sp>
        <p:nvSpPr>
          <p:cNvPr id="3" name="Объект 2">
            <a:extLst>
              <a:ext uri="{FF2B5EF4-FFF2-40B4-BE49-F238E27FC236}">
                <a16:creationId xmlns:a16="http://schemas.microsoft.com/office/drawing/2014/main" id="{28573B3D-FFAA-45E3-8FD8-59E74D66E242}"/>
              </a:ext>
            </a:extLst>
          </p:cNvPr>
          <p:cNvSpPr>
            <a:spLocks noGrp="1"/>
          </p:cNvSpPr>
          <p:nvPr>
            <p:ph idx="1"/>
          </p:nvPr>
        </p:nvSpPr>
        <p:spPr/>
        <p:txBody>
          <a:bodyPr/>
          <a:lstStyle/>
          <a:p>
            <a:r>
              <a:rPr lang="en-US" sz="2400" b="1" dirty="0"/>
              <a:t>Is </a:t>
            </a:r>
            <a:r>
              <a:rPr lang="en-US" sz="3200" b="1" dirty="0"/>
              <a:t>starting point </a:t>
            </a:r>
            <a:r>
              <a:rPr lang="en-US" sz="2400" dirty="0"/>
              <a:t>for new storefront projects. It strives to include up-to-date </a:t>
            </a:r>
            <a:r>
              <a:rPr lang="en-US" sz="3600" b="1" dirty="0"/>
              <a:t>best practices </a:t>
            </a:r>
            <a:r>
              <a:rPr lang="en-US" sz="2400" dirty="0"/>
              <a:t>and solutions that we have deemed needed for the majority of projects we build. </a:t>
            </a:r>
          </a:p>
          <a:p>
            <a:endParaRPr lang="en-US" sz="2400" dirty="0"/>
          </a:p>
          <a:p>
            <a:r>
              <a:rPr lang="en-US" sz="2400" dirty="0"/>
              <a:t>Is </a:t>
            </a:r>
            <a:r>
              <a:rPr lang="en-US" sz="3200" b="1" dirty="0"/>
              <a:t>not a framework </a:t>
            </a:r>
            <a:r>
              <a:rPr lang="en-US" sz="2400" dirty="0"/>
              <a:t>but rather a starting point, </a:t>
            </a:r>
            <a:r>
              <a:rPr lang="en-US" sz="3200" b="1" dirty="0"/>
              <a:t>boilerplate</a:t>
            </a:r>
            <a:r>
              <a:rPr lang="en-US" sz="2400" dirty="0"/>
              <a:t> for custom solution that can be easily changed via direct code modification. </a:t>
            </a:r>
          </a:p>
          <a:p>
            <a:endParaRPr lang="en-US" sz="2400" dirty="0"/>
          </a:p>
          <a:p>
            <a:r>
              <a:rPr lang="en-US" sz="3200" b="1" dirty="0"/>
              <a:t>Functionally sufficient</a:t>
            </a:r>
            <a:r>
              <a:rPr lang="en-US" sz="2400" dirty="0"/>
              <a:t> targeted to B2B scenarios</a:t>
            </a:r>
          </a:p>
          <a:p>
            <a:endParaRPr lang="en-US" sz="2400" dirty="0"/>
          </a:p>
          <a:p>
            <a:r>
              <a:rPr lang="en-US" sz="2400" dirty="0"/>
              <a:t>Easy customization &amp; stylization thanks to </a:t>
            </a:r>
            <a:r>
              <a:rPr lang="en-US" sz="3200" dirty="0"/>
              <a:t>lack of complex styles </a:t>
            </a:r>
            <a:r>
              <a:rPr lang="en-US" sz="2400" dirty="0"/>
              <a:t>and simple UI</a:t>
            </a:r>
          </a:p>
          <a:p>
            <a:endParaRPr lang="ru-RU" dirty="0"/>
          </a:p>
        </p:txBody>
      </p:sp>
    </p:spTree>
    <p:extLst>
      <p:ext uri="{BB962C8B-B14F-4D97-AF65-F5344CB8AC3E}">
        <p14:creationId xmlns:p14="http://schemas.microsoft.com/office/powerpoint/2010/main" val="311675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78424C-A328-494A-95CD-6EFEDC2AEA6A}"/>
              </a:ext>
            </a:extLst>
          </p:cNvPr>
          <p:cNvSpPr>
            <a:spLocks noGrp="1"/>
          </p:cNvSpPr>
          <p:nvPr>
            <p:ph type="title"/>
          </p:nvPr>
        </p:nvSpPr>
        <p:spPr/>
        <p:txBody>
          <a:bodyPr/>
          <a:lstStyle/>
          <a:p>
            <a:r>
              <a:rPr lang="en-US" dirty="0"/>
              <a:t>X-Storefront - landscape</a:t>
            </a:r>
            <a:endParaRPr lang="ru-RU" dirty="0"/>
          </a:p>
        </p:txBody>
      </p:sp>
      <p:pic>
        <p:nvPicPr>
          <p:cNvPr id="9" name="Рисунок 8">
            <a:extLst>
              <a:ext uri="{FF2B5EF4-FFF2-40B4-BE49-F238E27FC236}">
                <a16:creationId xmlns:a16="http://schemas.microsoft.com/office/drawing/2014/main" id="{4685A245-D0F3-450F-9DBC-E255068F0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471" y="670731"/>
            <a:ext cx="6988684" cy="6187269"/>
          </a:xfrm>
          <a:prstGeom prst="rect">
            <a:avLst/>
          </a:prstGeom>
        </p:spPr>
      </p:pic>
    </p:spTree>
    <p:extLst>
      <p:ext uri="{BB962C8B-B14F-4D97-AF65-F5344CB8AC3E}">
        <p14:creationId xmlns:p14="http://schemas.microsoft.com/office/powerpoint/2010/main" val="171573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2261ED-29B0-4568-AE11-3C6EC74484A3}"/>
              </a:ext>
            </a:extLst>
          </p:cNvPr>
          <p:cNvSpPr>
            <a:spLocks noGrp="1"/>
          </p:cNvSpPr>
          <p:nvPr>
            <p:ph type="title"/>
          </p:nvPr>
        </p:nvSpPr>
        <p:spPr>
          <a:xfrm>
            <a:off x="0" y="93324"/>
            <a:ext cx="11333841" cy="410624"/>
          </a:xfrm>
        </p:spPr>
        <p:txBody>
          <a:bodyPr/>
          <a:lstStyle/>
          <a:p>
            <a:r>
              <a:rPr lang="en-US" dirty="0"/>
              <a:t>Building blocks: ASP.NET Core VC Storefront</a:t>
            </a:r>
            <a:endParaRPr lang="ru-RU" dirty="0"/>
          </a:p>
        </p:txBody>
      </p:sp>
      <p:sp>
        <p:nvSpPr>
          <p:cNvPr id="3" name="Объект 2">
            <a:extLst>
              <a:ext uri="{FF2B5EF4-FFF2-40B4-BE49-F238E27FC236}">
                <a16:creationId xmlns:a16="http://schemas.microsoft.com/office/drawing/2014/main" id="{F27C6646-0209-460B-BFE5-EAD901953CE7}"/>
              </a:ext>
            </a:extLst>
          </p:cNvPr>
          <p:cNvSpPr>
            <a:spLocks noGrp="1"/>
          </p:cNvSpPr>
          <p:nvPr>
            <p:ph idx="1"/>
          </p:nvPr>
        </p:nvSpPr>
        <p:spPr>
          <a:xfrm>
            <a:off x="4016989" y="1316547"/>
            <a:ext cx="7509483" cy="3591012"/>
          </a:xfrm>
        </p:spPr>
        <p:txBody>
          <a:bodyPr/>
          <a:lstStyle/>
          <a:p>
            <a:r>
              <a:rPr lang="en-US" sz="2000" dirty="0"/>
              <a:t>Domain less</a:t>
            </a:r>
          </a:p>
          <a:p>
            <a:r>
              <a:rPr lang="en-US" sz="2000" dirty="0"/>
              <a:t>Theming, Multi-themes support</a:t>
            </a:r>
          </a:p>
          <a:p>
            <a:r>
              <a:rPr lang="en-US" sz="2000" dirty="0"/>
              <a:t>Multi everything (</a:t>
            </a:r>
            <a:r>
              <a:rPr lang="en-US" sz="1800" i="1" dirty="0"/>
              <a:t>store, currency, languages</a:t>
            </a:r>
            <a:r>
              <a:rPr lang="en-US" sz="2000" dirty="0"/>
              <a:t>)</a:t>
            </a:r>
          </a:p>
          <a:p>
            <a:r>
              <a:rPr lang="en-US" sz="2000" dirty="0"/>
              <a:t>SLUG routing</a:t>
            </a:r>
            <a:endParaRPr lang="ru-RU" sz="2000" dirty="0"/>
          </a:p>
          <a:p>
            <a:r>
              <a:rPr lang="en-US" sz="2000" dirty="0"/>
              <a:t>SSR for SEO sensitive pages</a:t>
            </a:r>
          </a:p>
          <a:p>
            <a:r>
              <a:rPr lang="en-US" sz="2000" dirty="0"/>
              <a:t>Authentication/Authorization </a:t>
            </a:r>
          </a:p>
          <a:p>
            <a:r>
              <a:rPr lang="en-US" sz="2000" dirty="0"/>
              <a:t>WEB CMS (static content, landing pages with dynamic data sources)</a:t>
            </a:r>
          </a:p>
          <a:p>
            <a:r>
              <a:rPr lang="en-US" sz="2000" dirty="0"/>
              <a:t>Because of power ASP.NET Core (</a:t>
            </a:r>
            <a:r>
              <a:rPr lang="en-US" sz="2000" i="1" dirty="0"/>
              <a:t>web security, routing, authentication and authorization, middleware, .NET and C#</a:t>
            </a:r>
            <a:r>
              <a:rPr lang="en-US" sz="2000" dirty="0"/>
              <a:t>)</a:t>
            </a:r>
            <a:endParaRPr lang="ru-RU" sz="2000" dirty="0"/>
          </a:p>
        </p:txBody>
      </p:sp>
      <p:pic>
        <p:nvPicPr>
          <p:cNvPr id="11" name="Рисунок 10">
            <a:extLst>
              <a:ext uri="{FF2B5EF4-FFF2-40B4-BE49-F238E27FC236}">
                <a16:creationId xmlns:a16="http://schemas.microsoft.com/office/drawing/2014/main" id="{098EBBF9-8E40-4478-AE9B-40F994DB7407}"/>
              </a:ext>
            </a:extLst>
          </p:cNvPr>
          <p:cNvPicPr>
            <a:picLocks noChangeAspect="1"/>
          </p:cNvPicPr>
          <p:nvPr/>
        </p:nvPicPr>
        <p:blipFill>
          <a:blip r:embed="rId3"/>
          <a:stretch>
            <a:fillRect/>
          </a:stretch>
        </p:blipFill>
        <p:spPr>
          <a:xfrm>
            <a:off x="388841" y="1589068"/>
            <a:ext cx="1907056" cy="3384353"/>
          </a:xfrm>
          <a:prstGeom prst="rect">
            <a:avLst/>
          </a:prstGeom>
          <a:ln>
            <a:noFill/>
          </a:ln>
          <a:effectLst>
            <a:outerShdw blurRad="292100" dist="139700" dir="2700000" algn="tl" rotWithShape="0">
              <a:srgbClr val="333333">
                <a:alpha val="65000"/>
              </a:srgbClr>
            </a:outerShdw>
          </a:effectLst>
        </p:spPr>
      </p:pic>
      <p:sp>
        <p:nvSpPr>
          <p:cNvPr id="12" name="Стрелка: вправо 11">
            <a:extLst>
              <a:ext uri="{FF2B5EF4-FFF2-40B4-BE49-F238E27FC236}">
                <a16:creationId xmlns:a16="http://schemas.microsoft.com/office/drawing/2014/main" id="{969421FD-AA70-4D23-AB84-8A45D9C8038B}"/>
              </a:ext>
            </a:extLst>
          </p:cNvPr>
          <p:cNvSpPr/>
          <p:nvPr/>
        </p:nvSpPr>
        <p:spPr>
          <a:xfrm>
            <a:off x="2502522" y="2455555"/>
            <a:ext cx="1182008" cy="131299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5613E70E-15B5-44F3-AD6D-078B699BB77C}"/>
              </a:ext>
            </a:extLst>
          </p:cNvPr>
          <p:cNvSpPr txBox="1"/>
          <p:nvPr/>
        </p:nvSpPr>
        <p:spPr>
          <a:xfrm>
            <a:off x="547382" y="5876299"/>
            <a:ext cx="9292904" cy="369332"/>
          </a:xfrm>
          <a:prstGeom prst="rect">
            <a:avLst/>
          </a:prstGeom>
          <a:noFill/>
        </p:spPr>
        <p:txBody>
          <a:bodyPr wrap="square">
            <a:spAutoFit/>
          </a:bodyPr>
          <a:lstStyle/>
          <a:p>
            <a:r>
              <a:rPr lang="en-US" dirty="0">
                <a:hlinkClick r:id="rId4"/>
              </a:rPr>
              <a:t>https://github.com/VirtoCommerce/vc-storefront/tree/feature/x-api-integration</a:t>
            </a:r>
            <a:r>
              <a:rPr lang="en-US" dirty="0"/>
              <a:t> </a:t>
            </a:r>
            <a:endParaRPr lang="ru-RU" dirty="0"/>
          </a:p>
        </p:txBody>
      </p:sp>
    </p:spTree>
    <p:extLst>
      <p:ext uri="{BB962C8B-B14F-4D97-AF65-F5344CB8AC3E}">
        <p14:creationId xmlns:p14="http://schemas.microsoft.com/office/powerpoint/2010/main" val="3719339922"/>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a:defRPr smtClean="0"/>
        </a:defPPr>
      </a:lstStyle>
    </a:txDef>
  </a:objectDefaults>
  <a:extraClrSchemeLst/>
  <a:extLst>
    <a:ext uri="{05A4C25C-085E-4340-85A3-A5531E510DB2}">
      <thm15:themeFamily xmlns:thm15="http://schemas.microsoft.com/office/thememl/2012/main" name="Virto Commerce Webinar v3" id="{C9E8314E-B459-4140-81D4-5FAAB8C40422}" vid="{A5508CE6-85EA-42AC-AF60-99F8820716C0}"/>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860f2592-fddf-445c-beb2-67311d690a50" xsi:nil="true"/>
    <SharedWithUsers xmlns="a3316952-4225-4e08-88ee-91bddcbcb857">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12548E0A32D1E4992A054B539B2C8B7" ma:contentTypeVersion="13" ma:contentTypeDescription="Create a new document." ma:contentTypeScope="" ma:versionID="ecb03c794557416f860fa7daa523eb50">
  <xsd:schema xmlns:xsd="http://www.w3.org/2001/XMLSchema" xmlns:xs="http://www.w3.org/2001/XMLSchema" xmlns:p="http://schemas.microsoft.com/office/2006/metadata/properties" xmlns:ns2="860f2592-fddf-445c-beb2-67311d690a50" xmlns:ns3="a3316952-4225-4e08-88ee-91bddcbcb857" targetNamespace="http://schemas.microsoft.com/office/2006/metadata/properties" ma:root="true" ma:fieldsID="8582c86db35e88fd743a88a7f56075f3" ns2:_="" ns3:_="">
    <xsd:import namespace="860f2592-fddf-445c-beb2-67311d690a50"/>
    <xsd:import namespace="a3316952-4225-4e08-88ee-91bddcbcb85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0f2592-fddf-445c-beb2-67311d690a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316952-4225-4e08-88ee-91bddcbcb85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B32906-3BED-4D9F-927E-8F1E55A9A009}">
  <ds:schemaRefs>
    <ds:schemaRef ds:uri="860f2592-fddf-445c-beb2-67311d690a50"/>
    <ds:schemaRef ds:uri="a3316952-4225-4e08-88ee-91bddcbcb85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0F17DD5-BC2E-4306-9B75-E6D6E18F7A11}">
  <ds:schemaRefs>
    <ds:schemaRef ds:uri="http://schemas.microsoft.com/sharepoint/v3/contenttype/forms"/>
  </ds:schemaRefs>
</ds:datastoreItem>
</file>

<file path=customXml/itemProps3.xml><?xml version="1.0" encoding="utf-8"?>
<ds:datastoreItem xmlns:ds="http://schemas.openxmlformats.org/officeDocument/2006/customXml" ds:itemID="{D524F9BB-7261-4C86-9294-E1EDA9243E89}">
  <ds:schemaRefs>
    <ds:schemaRef ds:uri="860f2592-fddf-445c-beb2-67311d690a50"/>
    <ds:schemaRef ds:uri="a3316952-4225-4e08-88ee-91bddcbcb85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9223</TotalTime>
  <Words>2374</Words>
  <Application>Microsoft Office PowerPoint</Application>
  <PresentationFormat>Широкоэкранный</PresentationFormat>
  <Paragraphs>303</Paragraphs>
  <Slides>33</Slides>
  <Notes>12</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33</vt:i4>
      </vt:variant>
    </vt:vector>
  </HeadingPairs>
  <TitlesOfParts>
    <vt:vector size="43" baseType="lpstr">
      <vt:lpstr>Arial</vt:lpstr>
      <vt:lpstr>Calibri</vt:lpstr>
      <vt:lpstr>Circular Std</vt:lpstr>
      <vt:lpstr>Circular Std Black</vt:lpstr>
      <vt:lpstr>Circular Std Bold</vt:lpstr>
      <vt:lpstr>Circular Std Book</vt:lpstr>
      <vt:lpstr>Gill Sans Light</vt:lpstr>
      <vt:lpstr>Roboto Mono</vt:lpstr>
      <vt:lpstr>Segoe UI</vt:lpstr>
      <vt:lpstr>Kantoorthema</vt:lpstr>
      <vt:lpstr>X-Storefront The New alternative frontend development concept Demo for the dev team </vt:lpstr>
      <vt:lpstr>Architecture landscape</vt:lpstr>
      <vt:lpstr>Primary project goal</vt:lpstr>
      <vt:lpstr>Overall Rnd Effort and stats</vt:lpstr>
      <vt:lpstr>VC “vue-starter-theme” demo</vt:lpstr>
      <vt:lpstr>The main Value Proposition</vt:lpstr>
      <vt:lpstr>Project Key Features</vt:lpstr>
      <vt:lpstr>X-Storefront - landscape</vt:lpstr>
      <vt:lpstr>Building blocks: ASP.NET Core VC Storefront</vt:lpstr>
      <vt:lpstr>Building blocks: vue-starter-theme </vt:lpstr>
      <vt:lpstr>Building blocks: Vue storefront-ui</vt:lpstr>
      <vt:lpstr>Building blocks: Design system</vt:lpstr>
      <vt:lpstr>Dev scenarios</vt:lpstr>
      <vt:lpstr>A Theme dev process overview</vt:lpstr>
      <vt:lpstr>X-Storerfont customization</vt:lpstr>
      <vt:lpstr>theme customization Technics</vt:lpstr>
      <vt:lpstr>Theme dev process TIPS</vt:lpstr>
      <vt:lpstr>xAPI integration</vt:lpstr>
      <vt:lpstr>logical concerns &amp; state management</vt:lpstr>
      <vt:lpstr>logical concerns &amp; state management</vt:lpstr>
      <vt:lpstr>SSR – Theme structure</vt:lpstr>
      <vt:lpstr>SSR - Dynamic data context</vt:lpstr>
      <vt:lpstr>SSR – Hybrid mode “Hydration”</vt:lpstr>
      <vt:lpstr>i18n</vt:lpstr>
      <vt:lpstr>In-Depth: VUE &amp; LIQUID – build vue pages</vt:lpstr>
      <vt:lpstr>In-Depth: theme structure</vt:lpstr>
      <vt:lpstr>Current status &amp; FUTURE </vt:lpstr>
      <vt:lpstr>Current status of readiness</vt:lpstr>
      <vt:lpstr>Vue-starter-theme current status B2C</vt:lpstr>
      <vt:lpstr>Vue-starter-theme current status B2B</vt:lpstr>
      <vt:lpstr>Project Estimate and Timelines</vt:lpstr>
      <vt:lpstr>Known Problems and open questions</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Platform team  sprint 17 planning / demo</dc:title>
  <dc:creator>Ilse Lauwens</dc:creator>
  <cp:lastModifiedBy>eugeney tatarincev</cp:lastModifiedBy>
  <cp:revision>263</cp:revision>
  <dcterms:created xsi:type="dcterms:W3CDTF">2020-04-30T12:58:37Z</dcterms:created>
  <dcterms:modified xsi:type="dcterms:W3CDTF">2021-05-27T14:34:09Z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0x010100312548E0A32D1E4992A054B539B2C8B7</vt:lpwstr>
  </property>
  <property fmtid="{D5CDD505-2E9C-101B-9397-08002B2CF9AE}" pid="3" name="Order">
    <vt:r8>32700</vt:r8>
  </property>
  <property fmtid="{D5CDD505-2E9C-101B-9397-08002B2CF9AE}" pid="4" name="ComplianceAssetId">
    <vt:lpwstr/>
  </property>
</Properties>
</file>