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2" r:id="rId2"/>
    <p:sldId id="353" r:id="rId3"/>
    <p:sldId id="311" r:id="rId4"/>
    <p:sldId id="264" r:id="rId5"/>
    <p:sldId id="325" r:id="rId6"/>
    <p:sldId id="348" r:id="rId7"/>
    <p:sldId id="349" r:id="rId8"/>
    <p:sldId id="350" r:id="rId9"/>
    <p:sldId id="351" r:id="rId10"/>
    <p:sldId id="352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305" r:id="rId20"/>
    <p:sldId id="338" r:id="rId21"/>
    <p:sldId id="326" r:id="rId22"/>
    <p:sldId id="328" r:id="rId23"/>
    <p:sldId id="329" r:id="rId24"/>
    <p:sldId id="330" r:id="rId25"/>
    <p:sldId id="331" r:id="rId26"/>
    <p:sldId id="339" r:id="rId27"/>
    <p:sldId id="340" r:id="rId28"/>
    <p:sldId id="341" r:id="rId29"/>
    <p:sldId id="342" r:id="rId30"/>
    <p:sldId id="343" r:id="rId31"/>
    <p:sldId id="269" r:id="rId32"/>
    <p:sldId id="344" r:id="rId33"/>
    <p:sldId id="346" r:id="rId34"/>
    <p:sldId id="345" r:id="rId35"/>
    <p:sldId id="347" r:id="rId36"/>
    <p:sldId id="270" r:id="rId37"/>
    <p:sldId id="271" r:id="rId38"/>
    <p:sldId id="27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906102-CFFC-43A3-895B-052D18EA6008}">
          <p14:sldIdLst>
            <p14:sldId id="262"/>
            <p14:sldId id="353"/>
            <p14:sldId id="311"/>
            <p14:sldId id="264"/>
            <p14:sldId id="325"/>
            <p14:sldId id="348"/>
            <p14:sldId id="349"/>
            <p14:sldId id="350"/>
            <p14:sldId id="351"/>
            <p14:sldId id="352"/>
          </p14:sldIdLst>
        </p14:section>
        <p14:section name="Other" id="{801EF671-13BE-4620-969B-F828AF18651B}">
          <p14:sldIdLst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305"/>
            <p14:sldId id="338"/>
            <p14:sldId id="326"/>
            <p14:sldId id="328"/>
            <p14:sldId id="329"/>
            <p14:sldId id="330"/>
            <p14:sldId id="331"/>
            <p14:sldId id="339"/>
            <p14:sldId id="340"/>
            <p14:sldId id="341"/>
            <p14:sldId id="342"/>
            <p14:sldId id="343"/>
            <p14:sldId id="269"/>
            <p14:sldId id="344"/>
            <p14:sldId id="346"/>
            <p14:sldId id="345"/>
            <p14:sldId id="347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1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D9E5-A778-409D-B029-29E4CEC19EB5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BE0C8-F6B4-4730-A51B-F860C69B6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82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VSLAM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F46C0-2702-461D-9DF2-7C8CACF8D279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63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7008-3B22-4F5B-AEA9-A6ECAE05C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A478A-6D75-460C-ABA9-44DA26937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C434-4647-4930-8118-86263008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5FF0-E992-431A-BEE9-DA82496D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20A4-BDEC-4B87-B5E2-C7E4291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67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39EC-5BBD-4C37-B7DA-62CCD4BF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8A949-2C80-48F6-9667-A14CABB9F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D68B-4F85-4802-BE51-6C4EAE58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459A-53C5-4F12-AF20-0CF86AFC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B397-8FFD-4EDD-8782-9C3E0898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48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1E592-B73F-4E19-811D-FD2D31B81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76137-E430-4DC1-90D5-73CC670A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395C-5056-4228-8B94-1AE4C75C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EA8E-72E1-4135-8EB6-EB79351A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4821-30D2-43F7-92CF-D6CE1CD4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41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9D85-AE92-45C5-8281-E9D75F8C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B9B2-C37B-41A9-8CC5-B857D434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774A-D269-46AF-AAB6-88812768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9159-B8CF-48F7-AF9D-1CA95AFC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4197-91A4-4933-BBFA-2C4F66A1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75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1270-67E7-45A0-9866-1544B4CC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278C8-77AE-4AF7-A8F5-2CCF38C8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48B6E-F0B2-4590-A1F7-38CE10F6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22D5-DF87-4124-BF0C-3A8C29A0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E538-B95B-4007-8E1E-6DA2EB02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25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EDAF-2EBD-4DA9-B4DA-53825359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F7DF-C27F-4B49-8976-03369FFAE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440C-4519-4271-8CC7-DE03ACD72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9066-2F0E-425B-A08B-B25C4D53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ABED-AB5F-4C59-B28B-43C3FCF3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2C048-0F96-4A0F-8C30-2875A13F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1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F677-935E-4FCD-8D48-8764A039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A592F-2F22-43DE-B011-692638CD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09069-1231-48F2-AAAD-2D39899B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99FC5-7348-4038-96D1-73CCCE5BB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FB613-4CDC-4086-943C-A64827258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9E4AC-194F-4FC5-8AF2-D066BF1F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63789-7752-4F17-9EC7-160D4B92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A1C32-A8D6-4774-A017-1C23226C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20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AB1B-497B-42BC-A5BC-94E8EDD2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04F6E-69E4-47F6-AFE0-F4415FB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74945-0D85-4362-BBA2-F67CCC84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AC81D-69D1-4B12-8F4B-D23E59E6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6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1BE4E-A8BB-42C4-8620-4D747F1D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87D4B-579C-446A-A3F9-2C8B560E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21E06-9D77-48D3-8217-7DA736C6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3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BD4-073D-4D70-8865-F6341280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C57A-1A03-4D20-800C-BC2A599A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2B0B-E855-4249-862B-0189BD4C3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1FEA5-20C2-4CEB-B733-723D003E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25419-F352-4A28-B72F-143A9FFC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7DC6-7FE1-47FE-BDDF-3A00E05A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87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9066-A5EF-4DC7-888B-89C89C75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123AC-5A58-4CA6-963C-8BD81212F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B169-439C-41FD-9227-300FBF9A1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1F895-EF90-4C49-9CB9-DF3EDFD3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1EB82-4069-4D08-9C72-0F6E2C11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5D8C-8A49-44EA-8A46-A684A0AC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97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260EB-5BCF-4E6A-BBC7-8FF9C926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3E99-A5FB-487A-867E-C8E59958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4243-B90A-46D3-AB2B-BB1E3CA97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87F8-6447-46DE-92A3-DEB627E6E19F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0BCE-4BB4-4B48-91F1-9CED06CDF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B645-54AB-4C4E-947E-26F109EFE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B3F5-DF13-49D6-9A3C-96146AF95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65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3" Type="http://schemas.openxmlformats.org/officeDocument/2006/relationships/tags" Target="../tags/tag81.xml"/><Relationship Id="rId21" Type="http://schemas.openxmlformats.org/officeDocument/2006/relationships/image" Target="../media/image31.png"/><Relationship Id="rId7" Type="http://schemas.openxmlformats.org/officeDocument/2006/relationships/tags" Target="../tags/tag85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29.png"/><Relationship Id="rId2" Type="http://schemas.openxmlformats.org/officeDocument/2006/relationships/tags" Target="../tags/tag80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image" Target="../media/image7.png"/><Relationship Id="rId23" Type="http://schemas.openxmlformats.org/officeDocument/2006/relationships/image" Target="../media/image33.png"/><Relationship Id="rId10" Type="http://schemas.openxmlformats.org/officeDocument/2006/relationships/tags" Target="../tags/tag88.xml"/><Relationship Id="rId19" Type="http://schemas.openxmlformats.org/officeDocument/2006/relationships/image" Target="../media/image26.pn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6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92.xml"/><Relationship Id="rId7" Type="http://schemas.openxmlformats.org/officeDocument/2006/relationships/image" Target="../media/image37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93.xml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96.xml"/><Relationship Id="rId7" Type="http://schemas.openxmlformats.org/officeDocument/2006/relationships/image" Target="../media/image41.jp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36.png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97.xml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tags" Target="../tags/tag100.xml"/><Relationship Id="rId21" Type="http://schemas.openxmlformats.org/officeDocument/2006/relationships/image" Target="../media/image47.png"/><Relationship Id="rId7" Type="http://schemas.openxmlformats.org/officeDocument/2006/relationships/tags" Target="../tags/tag104.xml"/><Relationship Id="rId12" Type="http://schemas.openxmlformats.org/officeDocument/2006/relationships/image" Target="../media/image46.png"/><Relationship Id="rId17" Type="http://schemas.openxmlformats.org/officeDocument/2006/relationships/image" Target="../media/image42.png"/><Relationship Id="rId2" Type="http://schemas.openxmlformats.org/officeDocument/2006/relationships/tags" Target="../tags/tag99.xml"/><Relationship Id="rId16" Type="http://schemas.openxmlformats.org/officeDocument/2006/relationships/image" Target="../media/image41.jpg"/><Relationship Id="rId20" Type="http://schemas.openxmlformats.org/officeDocument/2006/relationships/image" Target="../media/image45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36.png"/><Relationship Id="rId5" Type="http://schemas.openxmlformats.org/officeDocument/2006/relationships/tags" Target="../tags/tag102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4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43.png"/><Relationship Id="rId18" Type="http://schemas.openxmlformats.org/officeDocument/2006/relationships/image" Target="../media/image46.png"/><Relationship Id="rId3" Type="http://schemas.openxmlformats.org/officeDocument/2006/relationships/tags" Target="../tags/tag109.xml"/><Relationship Id="rId21" Type="http://schemas.openxmlformats.org/officeDocument/2006/relationships/image" Target="../media/image40.png"/><Relationship Id="rId7" Type="http://schemas.openxmlformats.org/officeDocument/2006/relationships/tags" Target="../tags/tag113.xml"/><Relationship Id="rId12" Type="http://schemas.openxmlformats.org/officeDocument/2006/relationships/image" Target="../media/image42.png"/><Relationship Id="rId17" Type="http://schemas.openxmlformats.org/officeDocument/2006/relationships/image" Target="../media/image36.png"/><Relationship Id="rId2" Type="http://schemas.openxmlformats.org/officeDocument/2006/relationships/tags" Target="../tags/tag108.xml"/><Relationship Id="rId16" Type="http://schemas.openxmlformats.org/officeDocument/2006/relationships/image" Target="../media/image48.png"/><Relationship Id="rId20" Type="http://schemas.openxmlformats.org/officeDocument/2006/relationships/image" Target="../media/image39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41.jpg"/><Relationship Id="rId5" Type="http://schemas.openxmlformats.org/officeDocument/2006/relationships/tags" Target="../tags/tag111.xml"/><Relationship Id="rId15" Type="http://schemas.openxmlformats.org/officeDocument/2006/relationships/image" Target="../media/image4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8.png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43.png"/><Relationship Id="rId18" Type="http://schemas.openxmlformats.org/officeDocument/2006/relationships/image" Target="../media/image38.png"/><Relationship Id="rId3" Type="http://schemas.openxmlformats.org/officeDocument/2006/relationships/tags" Target="../tags/tag119.xml"/><Relationship Id="rId21" Type="http://schemas.openxmlformats.org/officeDocument/2006/relationships/image" Target="../media/image50.png"/><Relationship Id="rId7" Type="http://schemas.openxmlformats.org/officeDocument/2006/relationships/tags" Target="../tags/tag123.xml"/><Relationship Id="rId12" Type="http://schemas.openxmlformats.org/officeDocument/2006/relationships/image" Target="../media/image42.png"/><Relationship Id="rId17" Type="http://schemas.openxmlformats.org/officeDocument/2006/relationships/image" Target="../media/image46.png"/><Relationship Id="rId2" Type="http://schemas.openxmlformats.org/officeDocument/2006/relationships/tags" Target="../tags/tag118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41.jpg"/><Relationship Id="rId5" Type="http://schemas.openxmlformats.org/officeDocument/2006/relationships/tags" Target="../tags/tag121.xml"/><Relationship Id="rId15" Type="http://schemas.openxmlformats.org/officeDocument/2006/relationships/image" Target="../media/image4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9.png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tags" Target="../tags/tag128.xml"/><Relationship Id="rId21" Type="http://schemas.openxmlformats.org/officeDocument/2006/relationships/image" Target="../media/image40.png"/><Relationship Id="rId7" Type="http://schemas.openxmlformats.org/officeDocument/2006/relationships/tags" Target="../tags/tag132.xml"/><Relationship Id="rId12" Type="http://schemas.openxmlformats.org/officeDocument/2006/relationships/image" Target="../media/image41.jpg"/><Relationship Id="rId17" Type="http://schemas.openxmlformats.org/officeDocument/2006/relationships/image" Target="../media/image36.png"/><Relationship Id="rId2" Type="http://schemas.openxmlformats.org/officeDocument/2006/relationships/tags" Target="../tags/tag127.xml"/><Relationship Id="rId16" Type="http://schemas.openxmlformats.org/officeDocument/2006/relationships/image" Target="../media/image45.png"/><Relationship Id="rId20" Type="http://schemas.openxmlformats.org/officeDocument/2006/relationships/image" Target="../media/image39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tags" Target="../tags/tag135.xml"/><Relationship Id="rId19" Type="http://schemas.openxmlformats.org/officeDocument/2006/relationships/image" Target="../media/image38.png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tags" Target="../tags/tag138.xml"/><Relationship Id="rId21" Type="http://schemas.openxmlformats.org/officeDocument/2006/relationships/image" Target="../media/image40.png"/><Relationship Id="rId7" Type="http://schemas.openxmlformats.org/officeDocument/2006/relationships/tags" Target="../tags/tag142.xml"/><Relationship Id="rId12" Type="http://schemas.openxmlformats.org/officeDocument/2006/relationships/image" Target="../media/image41.jpg"/><Relationship Id="rId17" Type="http://schemas.openxmlformats.org/officeDocument/2006/relationships/image" Target="../media/image36.png"/><Relationship Id="rId2" Type="http://schemas.openxmlformats.org/officeDocument/2006/relationships/tags" Target="../tags/tag137.xml"/><Relationship Id="rId16" Type="http://schemas.openxmlformats.org/officeDocument/2006/relationships/image" Target="../media/image45.png"/><Relationship Id="rId20" Type="http://schemas.openxmlformats.org/officeDocument/2006/relationships/image" Target="../media/image39.pn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15" Type="http://schemas.openxmlformats.org/officeDocument/2006/relationships/image" Target="../media/image44.png"/><Relationship Id="rId23" Type="http://schemas.openxmlformats.org/officeDocument/2006/relationships/image" Target="../media/image54.png"/><Relationship Id="rId10" Type="http://schemas.openxmlformats.org/officeDocument/2006/relationships/tags" Target="../tags/tag145.xml"/><Relationship Id="rId19" Type="http://schemas.openxmlformats.org/officeDocument/2006/relationships/image" Target="../media/image38.png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image" Target="../media/image43.png"/><Relationship Id="rId22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1.png"/><Relationship Id="rId5" Type="http://schemas.openxmlformats.org/officeDocument/2006/relationships/image" Target="../media/image56.png"/><Relationship Id="rId4" Type="http://schemas.openxmlformats.org/officeDocument/2006/relationships/image" Target="../media/image5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150.xml"/><Relationship Id="rId7" Type="http://schemas.openxmlformats.org/officeDocument/2006/relationships/image" Target="../media/image55.jp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.png"/><Relationship Id="rId4" Type="http://schemas.openxmlformats.org/officeDocument/2006/relationships/tags" Target="../tags/tag151.xml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4.png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image" Target="../media/image63.png"/><Relationship Id="rId2" Type="http://schemas.openxmlformats.org/officeDocument/2006/relationships/tags" Target="../tags/tag153.xml"/><Relationship Id="rId16" Type="http://schemas.openxmlformats.org/officeDocument/2006/relationships/image" Target="../media/image67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image" Target="../media/image62.png"/><Relationship Id="rId5" Type="http://schemas.openxmlformats.org/officeDocument/2006/relationships/tags" Target="../tags/tag156.xml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tags" Target="../tags/tag155.xml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161.xml"/><Relationship Id="rId7" Type="http://schemas.openxmlformats.org/officeDocument/2006/relationships/image" Target="../media/image68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3.xml"/><Relationship Id="rId10" Type="http://schemas.openxmlformats.org/officeDocument/2006/relationships/image" Target="../media/image71.png"/><Relationship Id="rId4" Type="http://schemas.openxmlformats.org/officeDocument/2006/relationships/tags" Target="../tags/tag162.xml"/><Relationship Id="rId9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tags" Target="../tags/tag166.xml"/><Relationship Id="rId21" Type="http://schemas.openxmlformats.org/officeDocument/2006/relationships/image" Target="../media/image81.png"/><Relationship Id="rId7" Type="http://schemas.openxmlformats.org/officeDocument/2006/relationships/tags" Target="../tags/tag170.xml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tags" Target="../tags/tag165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68.xml"/><Relationship Id="rId15" Type="http://schemas.openxmlformats.org/officeDocument/2006/relationships/image" Target="../media/image75.png"/><Relationship Id="rId10" Type="http://schemas.openxmlformats.org/officeDocument/2006/relationships/tags" Target="../tags/tag173.xml"/><Relationship Id="rId19" Type="http://schemas.openxmlformats.org/officeDocument/2006/relationships/image" Target="../media/image79.png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image" Target="../media/image8.png"/><Relationship Id="rId18" Type="http://schemas.openxmlformats.org/officeDocument/2006/relationships/image" Target="../media/image83.png"/><Relationship Id="rId3" Type="http://schemas.openxmlformats.org/officeDocument/2006/relationships/tags" Target="../tags/tag176.xml"/><Relationship Id="rId21" Type="http://schemas.openxmlformats.org/officeDocument/2006/relationships/image" Target="../media/image75.png"/><Relationship Id="rId7" Type="http://schemas.openxmlformats.org/officeDocument/2006/relationships/tags" Target="../tags/tag180.xml"/><Relationship Id="rId12" Type="http://schemas.openxmlformats.org/officeDocument/2006/relationships/image" Target="../media/image6.png"/><Relationship Id="rId17" Type="http://schemas.openxmlformats.org/officeDocument/2006/relationships/image" Target="../media/image74.png"/><Relationship Id="rId2" Type="http://schemas.openxmlformats.org/officeDocument/2006/relationships/tags" Target="../tags/tag175.xml"/><Relationship Id="rId16" Type="http://schemas.openxmlformats.org/officeDocument/2006/relationships/image" Target="../media/image82.png"/><Relationship Id="rId20" Type="http://schemas.openxmlformats.org/officeDocument/2006/relationships/image" Target="../media/image85.png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78.xml"/><Relationship Id="rId15" Type="http://schemas.openxmlformats.org/officeDocument/2006/relationships/image" Target="../media/image10.png"/><Relationship Id="rId10" Type="http://schemas.openxmlformats.org/officeDocument/2006/relationships/tags" Target="../tags/tag183.xml"/><Relationship Id="rId19" Type="http://schemas.openxmlformats.org/officeDocument/2006/relationships/image" Target="../media/image84.png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10.png"/><Relationship Id="rId26" Type="http://schemas.openxmlformats.org/officeDocument/2006/relationships/image" Target="../media/image90.png"/><Relationship Id="rId3" Type="http://schemas.openxmlformats.org/officeDocument/2006/relationships/tags" Target="../tags/tag186.xml"/><Relationship Id="rId21" Type="http://schemas.openxmlformats.org/officeDocument/2006/relationships/image" Target="../media/image75.png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image" Target="../media/image9.png"/><Relationship Id="rId25" Type="http://schemas.openxmlformats.org/officeDocument/2006/relationships/image" Target="../media/image89.png"/><Relationship Id="rId2" Type="http://schemas.openxmlformats.org/officeDocument/2006/relationships/tags" Target="../tags/tag185.xml"/><Relationship Id="rId16" Type="http://schemas.openxmlformats.org/officeDocument/2006/relationships/image" Target="../media/image8.png"/><Relationship Id="rId20" Type="http://schemas.openxmlformats.org/officeDocument/2006/relationships/image" Target="../media/image85.png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image" Target="../media/image88.png"/><Relationship Id="rId5" Type="http://schemas.openxmlformats.org/officeDocument/2006/relationships/tags" Target="../tags/tag188.xml"/><Relationship Id="rId15" Type="http://schemas.openxmlformats.org/officeDocument/2006/relationships/image" Target="../media/image6.png"/><Relationship Id="rId23" Type="http://schemas.openxmlformats.org/officeDocument/2006/relationships/image" Target="../media/image87.png"/><Relationship Id="rId10" Type="http://schemas.openxmlformats.org/officeDocument/2006/relationships/tags" Target="../tags/tag193.xml"/><Relationship Id="rId19" Type="http://schemas.openxmlformats.org/officeDocument/2006/relationships/image" Target="../media/image82.png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98.xml"/><Relationship Id="rId7" Type="http://schemas.openxmlformats.org/officeDocument/2006/relationships/image" Target="../media/image2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9.xml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2.pn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91.png"/><Relationship Id="rId2" Type="http://schemas.openxmlformats.org/officeDocument/2006/relationships/tags" Target="../tags/tag201.xml"/><Relationship Id="rId16" Type="http://schemas.openxmlformats.org/officeDocument/2006/relationships/image" Target="../media/image95.pn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image" Target="../media/image1.png"/><Relationship Id="rId5" Type="http://schemas.openxmlformats.org/officeDocument/2006/relationships/tags" Target="../tags/tag204.xml"/><Relationship Id="rId15" Type="http://schemas.openxmlformats.org/officeDocument/2006/relationships/image" Target="../media/image94.png"/><Relationship Id="rId10" Type="http://schemas.openxmlformats.org/officeDocument/2006/relationships/image" Target="../media/image58.png"/><Relationship Id="rId4" Type="http://schemas.openxmlformats.org/officeDocument/2006/relationships/tags" Target="../tags/tag203.xml"/><Relationship Id="rId9" Type="http://schemas.openxmlformats.org/officeDocument/2006/relationships/image" Target="../media/image55.jpg"/><Relationship Id="rId1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91.png"/><Relationship Id="rId18" Type="http://schemas.openxmlformats.org/officeDocument/2006/relationships/image" Target="../media/image97.png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image" Target="../media/image1.png"/><Relationship Id="rId17" Type="http://schemas.openxmlformats.org/officeDocument/2006/relationships/image" Target="../media/image96.png"/><Relationship Id="rId2" Type="http://schemas.openxmlformats.org/officeDocument/2006/relationships/tags" Target="../tags/tag208.xml"/><Relationship Id="rId16" Type="http://schemas.openxmlformats.org/officeDocument/2006/relationships/image" Target="../media/image94.png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image" Target="../media/image58.png"/><Relationship Id="rId5" Type="http://schemas.openxmlformats.org/officeDocument/2006/relationships/tags" Target="../tags/tag211.xml"/><Relationship Id="rId15" Type="http://schemas.openxmlformats.org/officeDocument/2006/relationships/image" Target="../media/image93.png"/><Relationship Id="rId10" Type="http://schemas.openxmlformats.org/officeDocument/2006/relationships/image" Target="../media/image55.jpg"/><Relationship Id="rId4" Type="http://schemas.openxmlformats.org/officeDocument/2006/relationships/tags" Target="../tags/tag21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217.xml"/><Relationship Id="rId7" Type="http://schemas.openxmlformats.org/officeDocument/2006/relationships/image" Target="../media/image99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9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8.xml"/><Relationship Id="rId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10.xml"/><Relationship Id="rId16" Type="http://schemas.openxmlformats.org/officeDocument/2006/relationships/image" Target="../media/image10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5.png"/><Relationship Id="rId5" Type="http://schemas.openxmlformats.org/officeDocument/2006/relationships/tags" Target="../tags/tag1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tags" Target="../tags/tag221.xml"/><Relationship Id="rId7" Type="http://schemas.openxmlformats.org/officeDocument/2006/relationships/image" Target="../media/image103.pn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image" Target="../media/image10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2.xml"/><Relationship Id="rId9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image" Target="../media/image108.png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tags" Target="../tags/tag228.xml"/><Relationship Id="rId7" Type="http://schemas.openxmlformats.org/officeDocument/2006/relationships/image" Target="../media/image109.png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11.png"/><Relationship Id="rId5" Type="http://schemas.openxmlformats.org/officeDocument/2006/relationships/tags" Target="../tags/tag230.xml"/><Relationship Id="rId10" Type="http://schemas.openxmlformats.org/officeDocument/2006/relationships/image" Target="../media/image12.png"/><Relationship Id="rId4" Type="http://schemas.openxmlformats.org/officeDocument/2006/relationships/tags" Target="../tags/tag229.xml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33.xml"/><Relationship Id="rId7" Type="http://schemas.openxmlformats.org/officeDocument/2006/relationships/image" Target="../media/image5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tags" Target="../tags/tag235.xml"/><Relationship Id="rId10" Type="http://schemas.openxmlformats.org/officeDocument/2006/relationships/image" Target="../media/image9.png"/><Relationship Id="rId4" Type="http://schemas.openxmlformats.org/officeDocument/2006/relationships/tags" Target="../tags/tag234.xml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13" Type="http://schemas.openxmlformats.org/officeDocument/2006/relationships/image" Target="../media/image110.png"/><Relationship Id="rId18" Type="http://schemas.openxmlformats.org/officeDocument/2006/relationships/image" Target="../media/image12.png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37.xml"/><Relationship Id="rId16" Type="http://schemas.openxmlformats.org/officeDocument/2006/relationships/image" Target="../media/image10.png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image" Target="../media/image112.png"/><Relationship Id="rId5" Type="http://schemas.openxmlformats.org/officeDocument/2006/relationships/tags" Target="../tags/tag240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11.png"/><Relationship Id="rId4" Type="http://schemas.openxmlformats.org/officeDocument/2006/relationships/tags" Target="../tags/tag239.xml"/><Relationship Id="rId9" Type="http://schemas.openxmlformats.org/officeDocument/2006/relationships/tags" Target="../tags/tag244.xml"/><Relationship Id="rId1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7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16.png"/><Relationship Id="rId17" Type="http://schemas.openxmlformats.org/officeDocument/2006/relationships/image" Target="../media/image4.png"/><Relationship Id="rId2" Type="http://schemas.openxmlformats.org/officeDocument/2006/relationships/tags" Target="../tags/tag19.xml"/><Relationship Id="rId16" Type="http://schemas.openxmlformats.org/officeDocument/2006/relationships/image" Target="../media/image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8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tags" Target="../tags/tag30.xml"/><Relationship Id="rId10" Type="http://schemas.openxmlformats.org/officeDocument/2006/relationships/image" Target="../media/image9.png"/><Relationship Id="rId4" Type="http://schemas.openxmlformats.org/officeDocument/2006/relationships/tags" Target="../tags/tag29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0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9.png"/><Relationship Id="rId17" Type="http://schemas.openxmlformats.org/officeDocument/2006/relationships/image" Target="../media/image24.png"/><Relationship Id="rId2" Type="http://schemas.openxmlformats.org/officeDocument/2006/relationships/tags" Target="../tags/tag32.xml"/><Relationship Id="rId16" Type="http://schemas.openxmlformats.org/officeDocument/2006/relationships/image" Target="../media/image23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8.png"/><Relationship Id="rId5" Type="http://schemas.openxmlformats.org/officeDocument/2006/relationships/tags" Target="../tags/tag35.xm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tags" Target="../tags/tag3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25.png"/><Relationship Id="rId18" Type="http://schemas.openxmlformats.org/officeDocument/2006/relationships/image" Target="../media/image12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6.png"/><Relationship Id="rId17" Type="http://schemas.openxmlformats.org/officeDocument/2006/relationships/image" Target="../media/image26.png"/><Relationship Id="rId2" Type="http://schemas.openxmlformats.org/officeDocument/2006/relationships/tags" Target="../tags/tag40.xml"/><Relationship Id="rId16" Type="http://schemas.openxmlformats.org/officeDocument/2006/relationships/image" Target="../media/image10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5.png"/><Relationship Id="rId5" Type="http://schemas.openxmlformats.org/officeDocument/2006/relationships/tags" Target="../tags/tag4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7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3" Type="http://schemas.openxmlformats.org/officeDocument/2006/relationships/tags" Target="../tags/tag50.xml"/><Relationship Id="rId21" Type="http://schemas.openxmlformats.org/officeDocument/2006/relationships/image" Target="../media/image31.png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29.png"/><Relationship Id="rId2" Type="http://schemas.openxmlformats.org/officeDocument/2006/relationships/tags" Target="../tags/tag49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7.png"/><Relationship Id="rId23" Type="http://schemas.openxmlformats.org/officeDocument/2006/relationships/image" Target="../media/image33.png"/><Relationship Id="rId10" Type="http://schemas.openxmlformats.org/officeDocument/2006/relationships/tags" Target="../tags/tag57.xml"/><Relationship Id="rId19" Type="http://schemas.openxmlformats.org/officeDocument/2006/relationships/image" Target="../media/image26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6.png"/><Relationship Id="rId2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image" Target="../media/image29.png"/><Relationship Id="rId3" Type="http://schemas.openxmlformats.org/officeDocument/2006/relationships/tags" Target="../tags/tag61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image" Target="../media/image8.png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image" Target="../media/image12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35.png"/><Relationship Id="rId32" Type="http://schemas.openxmlformats.org/officeDocument/2006/relationships/image" Target="../media/image33.png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image" Target="../media/image34.png"/><Relationship Id="rId28" Type="http://schemas.openxmlformats.org/officeDocument/2006/relationships/image" Target="../media/image26.png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image" Target="../media/image32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image" Target="../media/image28.png"/><Relationship Id="rId27" Type="http://schemas.openxmlformats.org/officeDocument/2006/relationships/image" Target="../media/image30.pn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EB44E1-4987-46E7-A3A7-9FEA22BBF632}"/>
              </a:ext>
            </a:extLst>
          </p:cNvPr>
          <p:cNvCxnSpPr/>
          <p:nvPr/>
        </p:nvCxnSpPr>
        <p:spPr>
          <a:xfrm>
            <a:off x="1322832" y="4968240"/>
            <a:ext cx="10180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53A2B6-5F3C-48CD-8B6D-B4EA2F855FDB}"/>
              </a:ext>
            </a:extLst>
          </p:cNvPr>
          <p:cNvCxnSpPr>
            <a:cxnSpLocks/>
          </p:cNvCxnSpPr>
          <p:nvPr/>
        </p:nvCxnSpPr>
        <p:spPr>
          <a:xfrm flipV="1">
            <a:off x="1322832" y="4297680"/>
            <a:ext cx="0" cy="670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8CC2E91-61E3-4F7E-903A-B2B527D0C1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5" y="5106416"/>
            <a:ext cx="305828" cy="22628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D9900D8-714B-4BF7-9EEB-5BA906ED9CD9}"/>
              </a:ext>
            </a:extLst>
          </p:cNvPr>
          <p:cNvGrpSpPr/>
          <p:nvPr/>
        </p:nvGrpSpPr>
        <p:grpSpPr>
          <a:xfrm rot="20000323">
            <a:off x="2797996" y="1885777"/>
            <a:ext cx="1018032" cy="670560"/>
            <a:chOff x="7522464" y="4376928"/>
            <a:chExt cx="1018032" cy="6705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203E4-CB38-442D-91BD-42C39ECB0C9D}"/>
                </a:ext>
              </a:extLst>
            </p:cNvPr>
            <p:cNvCxnSpPr>
              <a:cxnSpLocks/>
            </p:cNvCxnSpPr>
            <p:nvPr/>
          </p:nvCxnSpPr>
          <p:spPr>
            <a:xfrm>
              <a:off x="7522464" y="5047488"/>
              <a:ext cx="101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8856-73D6-4025-A06D-3443725C8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464" y="4376928"/>
              <a:ext cx="0" cy="670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2DD28-FA14-4437-A0A0-D3290D7D516D}"/>
              </a:ext>
            </a:extLst>
          </p:cNvPr>
          <p:cNvSpPr/>
          <p:nvPr/>
        </p:nvSpPr>
        <p:spPr>
          <a:xfrm rot="20008862">
            <a:off x="2622481" y="1725979"/>
            <a:ext cx="2117784" cy="1276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67C4A4-E469-44CF-887A-9987E1534322}"/>
              </a:ext>
            </a:extLst>
          </p:cNvPr>
          <p:cNvSpPr/>
          <p:nvPr/>
        </p:nvSpPr>
        <p:spPr>
          <a:xfrm rot="20008150">
            <a:off x="2486026" y="2078047"/>
            <a:ext cx="4191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98ADBD-0968-4B17-9E85-EE47CDDC0459}"/>
              </a:ext>
            </a:extLst>
          </p:cNvPr>
          <p:cNvSpPr/>
          <p:nvPr/>
        </p:nvSpPr>
        <p:spPr>
          <a:xfrm rot="20008150">
            <a:off x="3077346" y="3292803"/>
            <a:ext cx="4191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0D868B-BC68-47D4-BB89-7538E4262B84}"/>
              </a:ext>
            </a:extLst>
          </p:cNvPr>
          <p:cNvSpPr/>
          <p:nvPr/>
        </p:nvSpPr>
        <p:spPr>
          <a:xfrm>
            <a:off x="4422572" y="1891306"/>
            <a:ext cx="4191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0C5B0-E651-4429-AC74-C3D39773C1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06" y="2440105"/>
            <a:ext cx="370285" cy="22628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930AAD-8532-481D-905A-C73E1D7A23C8}"/>
              </a:ext>
            </a:extLst>
          </p:cNvPr>
          <p:cNvCxnSpPr>
            <a:cxnSpLocks/>
          </p:cNvCxnSpPr>
          <p:nvPr/>
        </p:nvCxnSpPr>
        <p:spPr>
          <a:xfrm flipV="1">
            <a:off x="1322832" y="2746445"/>
            <a:ext cx="1679730" cy="22217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453B777-C03F-4CCF-8446-B26D838B50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80" y="3788101"/>
            <a:ext cx="720002" cy="581488"/>
          </a:xfrm>
          <a:prstGeom prst="rect">
            <a:avLst/>
          </a:prstGeom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76E4F244-8A4B-4A8D-A14A-F310ABCD2E00}"/>
              </a:ext>
            </a:extLst>
          </p:cNvPr>
          <p:cNvSpPr/>
          <p:nvPr/>
        </p:nvSpPr>
        <p:spPr>
          <a:xfrm>
            <a:off x="2185791" y="1931192"/>
            <a:ext cx="1643518" cy="1518524"/>
          </a:xfrm>
          <a:prstGeom prst="arc">
            <a:avLst>
              <a:gd name="adj1" fmla="val 20297733"/>
              <a:gd name="adj2" fmla="val 1526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8EAAB1-3E3B-4EA0-93F8-E78C07DFD118}"/>
              </a:ext>
            </a:extLst>
          </p:cNvPr>
          <p:cNvCxnSpPr/>
          <p:nvPr/>
        </p:nvCxnSpPr>
        <p:spPr>
          <a:xfrm>
            <a:off x="3018301" y="2746445"/>
            <a:ext cx="1018032" cy="0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2B1C2DF-719D-4C5F-8FAA-01055FE2A5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44" y="2472334"/>
            <a:ext cx="96000" cy="1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C05166-1CA0-442F-B62D-9E56C17A86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72" y="3034929"/>
            <a:ext cx="567616" cy="13942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757142" y="2948371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20965221">
            <a:off x="3318173" y="4817052"/>
            <a:ext cx="621675" cy="719016"/>
            <a:chOff x="2116065" y="3469665"/>
            <a:chExt cx="621675" cy="719016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1757142" y="3397361"/>
            <a:ext cx="1444449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01591" y="2326318"/>
            <a:ext cx="904558" cy="10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61" y="3388454"/>
            <a:ext cx="99809" cy="1089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91" y="4135570"/>
            <a:ext cx="536378" cy="1394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4" y="3601329"/>
            <a:ext cx="169905" cy="125715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1759702" y="3657600"/>
            <a:ext cx="1628415" cy="1918628"/>
          </a:xfrm>
          <a:custGeom>
            <a:avLst/>
            <a:gdLst>
              <a:gd name="connsiteX0" fmla="*/ 0 w 1628415"/>
              <a:gd name="connsiteY0" fmla="*/ 0 h 1918628"/>
              <a:gd name="connsiteX1" fmla="*/ 640310 w 1628415"/>
              <a:gd name="connsiteY1" fmla="*/ 382344 h 1918628"/>
              <a:gd name="connsiteX2" fmla="*/ 808449 w 1628415"/>
              <a:gd name="connsiteY2" fmla="*/ 1303653 h 1918628"/>
              <a:gd name="connsiteX3" fmla="*/ 1628415 w 1628415"/>
              <a:gd name="connsiteY3" fmla="*/ 1918628 h 191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415" h="1918628">
                <a:moveTo>
                  <a:pt x="0" y="0"/>
                </a:moveTo>
                <a:cubicBezTo>
                  <a:pt x="252784" y="82534"/>
                  <a:pt x="505569" y="165069"/>
                  <a:pt x="640310" y="382344"/>
                </a:cubicBezTo>
                <a:cubicBezTo>
                  <a:pt x="775052" y="599620"/>
                  <a:pt x="643765" y="1047606"/>
                  <a:pt x="808449" y="1303653"/>
                </a:cubicBezTo>
                <a:cubicBezTo>
                  <a:pt x="973133" y="1559700"/>
                  <a:pt x="1300774" y="1739164"/>
                  <a:pt x="1628415" y="191862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 47"/>
          <p:cNvSpPr/>
          <p:nvPr/>
        </p:nvSpPr>
        <p:spPr>
          <a:xfrm>
            <a:off x="1754841" y="2321859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16412-0089-4F9D-B112-71B8B464A96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69" y="2138824"/>
            <a:ext cx="266668" cy="126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41763-FCC0-436D-A5ED-16FF5AE5374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44" y="2626330"/>
            <a:ext cx="128001" cy="105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96683-C83B-47A6-8FE2-A70106C41B9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90" y="4628466"/>
            <a:ext cx="190478" cy="10742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10" y="5632405"/>
            <a:ext cx="169905" cy="12571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2" idx="3"/>
          </p:cNvCxnSpPr>
          <p:nvPr/>
        </p:nvCxnSpPr>
        <p:spPr>
          <a:xfrm flipH="1" flipV="1">
            <a:off x="3206452" y="3397361"/>
            <a:ext cx="181665" cy="21788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7B4CB4-AA87-4711-94E1-3C0C159AEC65}"/>
              </a:ext>
            </a:extLst>
          </p:cNvPr>
          <p:cNvGrpSpPr/>
          <p:nvPr/>
        </p:nvGrpSpPr>
        <p:grpSpPr>
          <a:xfrm rot="20059814">
            <a:off x="5455715" y="2858143"/>
            <a:ext cx="621675" cy="719016"/>
            <a:chOff x="2116065" y="3469665"/>
            <a:chExt cx="621675" cy="71901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EC242A0-7CED-43E5-B4E9-DB6A19C7A30F}"/>
                </a:ext>
              </a:extLst>
            </p:cNvPr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EDB08E1-745A-4407-9004-EB6BBCFBD2C6}"/>
                </a:ext>
              </a:extLst>
            </p:cNvPr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CFE81B6-8A6B-4811-8311-35FE6A2DAF8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85" y="3699163"/>
            <a:ext cx="256001" cy="1417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1B31E1-47B8-44B0-B645-DD85FCAB49FE}"/>
              </a:ext>
            </a:extLst>
          </p:cNvPr>
          <p:cNvSpPr/>
          <p:nvPr/>
        </p:nvSpPr>
        <p:spPr>
          <a:xfrm>
            <a:off x="3383280" y="3707476"/>
            <a:ext cx="2261062" cy="1886989"/>
          </a:xfrm>
          <a:custGeom>
            <a:avLst/>
            <a:gdLst>
              <a:gd name="connsiteX0" fmla="*/ 0 w 2261062"/>
              <a:gd name="connsiteY0" fmla="*/ 1886989 h 1886989"/>
              <a:gd name="connsiteX1" fmla="*/ 773084 w 2261062"/>
              <a:gd name="connsiteY1" fmla="*/ 1230284 h 1886989"/>
              <a:gd name="connsiteX2" fmla="*/ 1870364 w 2261062"/>
              <a:gd name="connsiteY2" fmla="*/ 1122219 h 1886989"/>
              <a:gd name="connsiteX3" fmla="*/ 2261062 w 2261062"/>
              <a:gd name="connsiteY3" fmla="*/ 0 h 188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062" h="1886989">
                <a:moveTo>
                  <a:pt x="0" y="1886989"/>
                </a:moveTo>
                <a:cubicBezTo>
                  <a:pt x="230678" y="1622367"/>
                  <a:pt x="461357" y="1357746"/>
                  <a:pt x="773084" y="1230284"/>
                </a:cubicBezTo>
                <a:cubicBezTo>
                  <a:pt x="1084811" y="1102822"/>
                  <a:pt x="1622368" y="1327266"/>
                  <a:pt x="1870364" y="1122219"/>
                </a:cubicBezTo>
                <a:cubicBezTo>
                  <a:pt x="2118360" y="917172"/>
                  <a:pt x="2189711" y="458586"/>
                  <a:pt x="2261062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8D3EA4-9033-4F1F-B999-413A3F80D30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00" y="4827280"/>
            <a:ext cx="118858" cy="10590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5FA65-5D7D-4B6D-8DA1-2925771A9BF2}"/>
              </a:ext>
            </a:extLst>
          </p:cNvPr>
          <p:cNvCxnSpPr>
            <a:cxnSpLocks/>
          </p:cNvCxnSpPr>
          <p:nvPr/>
        </p:nvCxnSpPr>
        <p:spPr>
          <a:xfrm flipH="1" flipV="1">
            <a:off x="3245554" y="3428509"/>
            <a:ext cx="2395185" cy="24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46BD52-C7A2-4820-A71E-395060A116D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00" y="3636512"/>
            <a:ext cx="556949" cy="1516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A65EC2-6255-47BE-9780-BF32088E2013}"/>
              </a:ext>
            </a:extLst>
          </p:cNvPr>
          <p:cNvSpPr txBox="1"/>
          <p:nvPr/>
        </p:nvSpPr>
        <p:spPr>
          <a:xfrm>
            <a:off x="4252944" y="1941534"/>
            <a:ext cx="9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Robot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406DDB-4C7A-4A4F-89DF-007C4D440631}"/>
              </a:ext>
            </a:extLst>
          </p:cNvPr>
          <p:cNvSpPr txBox="1"/>
          <p:nvPr/>
        </p:nvSpPr>
        <p:spPr>
          <a:xfrm>
            <a:off x="5540558" y="3034812"/>
            <a:ext cx="92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Robot b</a:t>
            </a:r>
          </a:p>
        </p:txBody>
      </p:sp>
    </p:spTree>
    <p:extLst>
      <p:ext uri="{BB962C8B-B14F-4D97-AF65-F5344CB8AC3E}">
        <p14:creationId xmlns:p14="http://schemas.microsoft.com/office/powerpoint/2010/main" val="287414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3B79F6-95E5-4620-A81E-8E03A65F269A}"/>
              </a:ext>
            </a:extLst>
          </p:cNvPr>
          <p:cNvGrpSpPr/>
          <p:nvPr/>
        </p:nvGrpSpPr>
        <p:grpSpPr>
          <a:xfrm>
            <a:off x="3490066" y="1686590"/>
            <a:ext cx="3178220" cy="2367520"/>
            <a:chOff x="3490066" y="1686590"/>
            <a:chExt cx="3178220" cy="236752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5739" y="1686590"/>
              <a:ext cx="719061" cy="766380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4062432" y="2483891"/>
              <a:ext cx="2136729" cy="1086787"/>
              <a:chOff x="4062432" y="2483891"/>
              <a:chExt cx="2136729" cy="108678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BB42E8-605C-4450-B32F-06EBEDE3703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946" y="2265146"/>
              <a:ext cx="320624" cy="23723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815" y="3041350"/>
              <a:ext cx="340796" cy="14379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240" y="3577381"/>
              <a:ext cx="347986" cy="14667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83" y="2780262"/>
              <a:ext cx="346548" cy="14379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963157" y="3158449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0066" y="285931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26961" y="368477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37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2744" y="2980221"/>
            <a:ext cx="719061" cy="76638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4257536" y="1215845"/>
            <a:ext cx="2605246" cy="2251255"/>
            <a:chOff x="4257536" y="1215845"/>
            <a:chExt cx="2605246" cy="2251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6937">
              <a:off x="4503491" y="1229397"/>
              <a:ext cx="2023231" cy="98648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107" y="1215845"/>
              <a:ext cx="394000" cy="238700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 rot="2815837">
              <a:off x="4445954" y="1819903"/>
              <a:ext cx="2136729" cy="1086787"/>
              <a:chOff x="4062432" y="2483891"/>
              <a:chExt cx="2136729" cy="108678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Picture 6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11" y="2980670"/>
              <a:ext cx="350862" cy="143795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6157653" y="3097768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753" y="1288633"/>
              <a:ext cx="356614" cy="143795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257536" y="136768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196" y="2518822"/>
              <a:ext cx="358052" cy="146671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618917" y="262621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11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265826" y="3050808"/>
            <a:ext cx="3178220" cy="2367520"/>
            <a:chOff x="3490066" y="1686590"/>
            <a:chExt cx="3178220" cy="236752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5739" y="1686590"/>
              <a:ext cx="719061" cy="766380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>
              <a:off x="4062432" y="2483891"/>
              <a:ext cx="2136729" cy="1086787"/>
              <a:chOff x="4062432" y="2483891"/>
              <a:chExt cx="2136729" cy="1086787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353" y="2788584"/>
              <a:ext cx="379620" cy="2387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815" y="3041350"/>
              <a:ext cx="340796" cy="14379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240" y="3577381"/>
              <a:ext cx="347986" cy="14667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83" y="2780262"/>
              <a:ext cx="346548" cy="143795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5963157" y="3158449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90066" y="285931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26961" y="368477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25702" y="1214086"/>
            <a:ext cx="2605246" cy="2251255"/>
            <a:chOff x="4257536" y="1215845"/>
            <a:chExt cx="2605246" cy="225125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6937">
              <a:off x="4503491" y="1229397"/>
              <a:ext cx="2023231" cy="98648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107" y="1215845"/>
              <a:ext cx="394000" cy="238700"/>
            </a:xfrm>
            <a:prstGeom prst="rect">
              <a:avLst/>
            </a:prstGeom>
          </p:spPr>
        </p:pic>
        <p:grpSp>
          <p:nvGrpSpPr>
            <p:cNvPr id="56" name="Group 55"/>
            <p:cNvGrpSpPr/>
            <p:nvPr/>
          </p:nvGrpSpPr>
          <p:grpSpPr>
            <a:xfrm rot="2815837">
              <a:off x="4445954" y="1819903"/>
              <a:ext cx="2136729" cy="1086787"/>
              <a:chOff x="4062432" y="2483891"/>
              <a:chExt cx="2136729" cy="1086787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Picture 5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11" y="2980670"/>
              <a:ext cx="350862" cy="143795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6157653" y="3097768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753" y="1288633"/>
              <a:ext cx="356614" cy="14379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257536" y="136768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196" y="2518822"/>
              <a:ext cx="358052" cy="146671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618917" y="262621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42" y="2341912"/>
            <a:ext cx="721656" cy="1555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00739" y="1695450"/>
            <a:ext cx="3601763" cy="21392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4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6034476" y="1302656"/>
            <a:ext cx="2605246" cy="2251255"/>
            <a:chOff x="4257536" y="1215845"/>
            <a:chExt cx="2605246" cy="225125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6937">
              <a:off x="4503491" y="1229397"/>
              <a:ext cx="2023231" cy="98648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107" y="1215845"/>
              <a:ext cx="394000" cy="238700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 rot="2815837">
              <a:off x="4445954" y="1819903"/>
              <a:ext cx="2136729" cy="1086787"/>
              <a:chOff x="4062432" y="2483891"/>
              <a:chExt cx="2136729" cy="1086787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5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11" y="2980670"/>
              <a:ext cx="350862" cy="143795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6157653" y="3097768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753" y="1288633"/>
              <a:ext cx="356614" cy="143795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257536" y="136768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196" y="2518822"/>
              <a:ext cx="358052" cy="146671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618917" y="262621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98" y="2000487"/>
            <a:ext cx="2903814" cy="30591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917956" y="1765300"/>
            <a:ext cx="3608154" cy="78649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/>
          <p:cNvGrpSpPr/>
          <p:nvPr/>
        </p:nvGrpSpPr>
        <p:grpSpPr>
          <a:xfrm>
            <a:off x="2559296" y="3181963"/>
            <a:ext cx="3178220" cy="2367520"/>
            <a:chOff x="3490066" y="1686590"/>
            <a:chExt cx="3178220" cy="2367520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5739" y="1686590"/>
              <a:ext cx="719061" cy="766380"/>
            </a:xfrm>
            <a:prstGeom prst="rect">
              <a:avLst/>
            </a:prstGeom>
          </p:spPr>
        </p:pic>
        <p:grpSp>
          <p:nvGrpSpPr>
            <p:cNvPr id="66" name="Group 65"/>
            <p:cNvGrpSpPr/>
            <p:nvPr/>
          </p:nvGrpSpPr>
          <p:grpSpPr>
            <a:xfrm>
              <a:off x="4062432" y="2483891"/>
              <a:ext cx="2136729" cy="1086787"/>
              <a:chOff x="4062432" y="2483891"/>
              <a:chExt cx="2136729" cy="1086787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7" name="Picture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353" y="2788584"/>
              <a:ext cx="379620" cy="2387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815" y="3041350"/>
              <a:ext cx="340796" cy="14379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240" y="3577381"/>
              <a:ext cx="347986" cy="14667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83" y="2780262"/>
              <a:ext cx="346548" cy="143795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5963157" y="3158449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90066" y="285931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26961" y="368477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805539" y="1798797"/>
            <a:ext cx="3595739" cy="216922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0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47" y="2425936"/>
            <a:ext cx="1231845" cy="6919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89600" y="1375136"/>
            <a:ext cx="285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Symbol representing the type of physical variable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74458" y="1362397"/>
            <a:ext cx="258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The coordinate frame in which the physical variable is expressed.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689600" y="2036981"/>
            <a:ext cx="679450" cy="458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52892" y="2771892"/>
            <a:ext cx="640008" cy="193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87850" y="2148988"/>
            <a:ext cx="380918" cy="235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1589544">
            <a:off x="5602833" y="1238161"/>
            <a:ext cx="3818480" cy="2159602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7250416" y="3647482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Target object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91732" y="3766717"/>
            <a:ext cx="17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Reference frame</a:t>
            </a:r>
          </a:p>
        </p:txBody>
      </p:sp>
      <p:sp>
        <p:nvSpPr>
          <p:cNvPr id="21" name="Oval 20"/>
          <p:cNvSpPr/>
          <p:nvPr/>
        </p:nvSpPr>
        <p:spPr>
          <a:xfrm>
            <a:off x="1629996" y="1238761"/>
            <a:ext cx="3210940" cy="122853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992807" y="983254"/>
            <a:ext cx="18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Coordinate frame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387850" y="3116164"/>
            <a:ext cx="381000" cy="293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31365" y="2965449"/>
            <a:ext cx="2860368" cy="141167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6596397" y="2310556"/>
            <a:ext cx="258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An index symbol to specify the target.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7165" y="3116164"/>
            <a:ext cx="245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Observer reference frame relative to which the physical variable is measured.</a:t>
            </a:r>
          </a:p>
        </p:txBody>
      </p:sp>
    </p:spTree>
    <p:extLst>
      <p:ext uri="{BB962C8B-B14F-4D97-AF65-F5344CB8AC3E}">
        <p14:creationId xmlns:p14="http://schemas.microsoft.com/office/powerpoint/2010/main" val="290114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909445" y="1139206"/>
            <a:ext cx="2605246" cy="2251255"/>
            <a:chOff x="4257536" y="1215845"/>
            <a:chExt cx="2605246" cy="22512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6937">
              <a:off x="4503491" y="1229397"/>
              <a:ext cx="2023231" cy="98648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107" y="1215845"/>
              <a:ext cx="394000" cy="23870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 rot="2815837">
              <a:off x="4445954" y="1819903"/>
              <a:ext cx="2136729" cy="1086787"/>
              <a:chOff x="4062432" y="2483891"/>
              <a:chExt cx="2136729" cy="1086787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Picture 5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11" y="2980670"/>
              <a:ext cx="350862" cy="14379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157653" y="3097768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753" y="1288633"/>
              <a:ext cx="356614" cy="143795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257536" y="136768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196" y="2518822"/>
              <a:ext cx="358052" cy="146671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618917" y="262621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85177" y="3019247"/>
            <a:ext cx="3178220" cy="2367520"/>
            <a:chOff x="3490066" y="1686590"/>
            <a:chExt cx="3178220" cy="236752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5739" y="1686590"/>
              <a:ext cx="719061" cy="766380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4062432" y="2483891"/>
              <a:ext cx="2136729" cy="1086787"/>
              <a:chOff x="4062432" y="2483891"/>
              <a:chExt cx="2136729" cy="1086787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3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353" y="2788584"/>
              <a:ext cx="379620" cy="2387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815" y="3041350"/>
              <a:ext cx="340796" cy="14379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240" y="3577381"/>
              <a:ext cx="347986" cy="14667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83" y="2780262"/>
              <a:ext cx="346548" cy="14379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963157" y="3158449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90066" y="285931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26961" y="368477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  <p:sp>
        <p:nvSpPr>
          <p:cNvPr id="2" name="Freeform 1"/>
          <p:cNvSpPr/>
          <p:nvPr/>
        </p:nvSpPr>
        <p:spPr>
          <a:xfrm>
            <a:off x="3695699" y="1612900"/>
            <a:ext cx="3556000" cy="2230727"/>
          </a:xfrm>
          <a:custGeom>
            <a:avLst/>
            <a:gdLst>
              <a:gd name="connsiteX0" fmla="*/ 0 w 3556000"/>
              <a:gd name="connsiteY0" fmla="*/ 2197100 h 2230727"/>
              <a:gd name="connsiteX1" fmla="*/ 908050 w 3556000"/>
              <a:gd name="connsiteY1" fmla="*/ 2000250 h 2230727"/>
              <a:gd name="connsiteX2" fmla="*/ 2266950 w 3556000"/>
              <a:gd name="connsiteY2" fmla="*/ 469900 h 2230727"/>
              <a:gd name="connsiteX3" fmla="*/ 3556000 w 3556000"/>
              <a:gd name="connsiteY3" fmla="*/ 0 h 223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0" h="2230727">
                <a:moveTo>
                  <a:pt x="0" y="2197100"/>
                </a:moveTo>
                <a:cubicBezTo>
                  <a:pt x="265112" y="2242608"/>
                  <a:pt x="530225" y="2288117"/>
                  <a:pt x="908050" y="2000250"/>
                </a:cubicBezTo>
                <a:cubicBezTo>
                  <a:pt x="1285875" y="1712383"/>
                  <a:pt x="1825625" y="803275"/>
                  <a:pt x="2266950" y="469900"/>
                </a:cubicBezTo>
                <a:cubicBezTo>
                  <a:pt x="2708275" y="136525"/>
                  <a:pt x="3132137" y="68262"/>
                  <a:pt x="35560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91" y="2118767"/>
            <a:ext cx="458708" cy="2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7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909445" y="1139206"/>
            <a:ext cx="2605246" cy="2251255"/>
            <a:chOff x="4257536" y="1215845"/>
            <a:chExt cx="2605246" cy="22512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6937">
              <a:off x="4503491" y="1229397"/>
              <a:ext cx="2023231" cy="98648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107" y="1215845"/>
              <a:ext cx="394000" cy="23870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 rot="2815837">
              <a:off x="4445954" y="1819903"/>
              <a:ext cx="2136729" cy="1086787"/>
              <a:chOff x="4062432" y="2483891"/>
              <a:chExt cx="2136729" cy="1086787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Picture 5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11" y="2980670"/>
              <a:ext cx="350862" cy="14379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157653" y="3097768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753" y="1288633"/>
              <a:ext cx="356614" cy="143795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257536" y="136768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196" y="2518822"/>
              <a:ext cx="358052" cy="146671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618917" y="262621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85177" y="3019247"/>
            <a:ext cx="3178220" cy="2367520"/>
            <a:chOff x="3490066" y="1686590"/>
            <a:chExt cx="3178220" cy="236752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5739" y="1686590"/>
              <a:ext cx="719061" cy="766380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4062432" y="2483891"/>
              <a:ext cx="2136729" cy="1086787"/>
              <a:chOff x="4062432" y="2483891"/>
              <a:chExt cx="2136729" cy="1086787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3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353" y="2788584"/>
              <a:ext cx="379620" cy="2387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815" y="3041350"/>
              <a:ext cx="340796" cy="14379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240" y="3577381"/>
              <a:ext cx="347986" cy="14667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83" y="2780262"/>
              <a:ext cx="346548" cy="14379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963157" y="3158449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90066" y="285931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26961" y="368477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  <p:sp>
        <p:nvSpPr>
          <p:cNvPr id="2" name="Freeform 1"/>
          <p:cNvSpPr/>
          <p:nvPr/>
        </p:nvSpPr>
        <p:spPr>
          <a:xfrm>
            <a:off x="3695699" y="1612900"/>
            <a:ext cx="3556000" cy="2230727"/>
          </a:xfrm>
          <a:custGeom>
            <a:avLst/>
            <a:gdLst>
              <a:gd name="connsiteX0" fmla="*/ 0 w 3556000"/>
              <a:gd name="connsiteY0" fmla="*/ 2197100 h 2230727"/>
              <a:gd name="connsiteX1" fmla="*/ 908050 w 3556000"/>
              <a:gd name="connsiteY1" fmla="*/ 2000250 h 2230727"/>
              <a:gd name="connsiteX2" fmla="*/ 2266950 w 3556000"/>
              <a:gd name="connsiteY2" fmla="*/ 469900 h 2230727"/>
              <a:gd name="connsiteX3" fmla="*/ 3556000 w 3556000"/>
              <a:gd name="connsiteY3" fmla="*/ 0 h 223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0" h="2230727">
                <a:moveTo>
                  <a:pt x="0" y="2197100"/>
                </a:moveTo>
                <a:cubicBezTo>
                  <a:pt x="265112" y="2242608"/>
                  <a:pt x="530225" y="2288117"/>
                  <a:pt x="908050" y="2000250"/>
                </a:cubicBezTo>
                <a:cubicBezTo>
                  <a:pt x="1285875" y="1712383"/>
                  <a:pt x="1825625" y="803275"/>
                  <a:pt x="2266950" y="469900"/>
                </a:cubicBezTo>
                <a:cubicBezTo>
                  <a:pt x="2708275" y="136525"/>
                  <a:pt x="3132137" y="68262"/>
                  <a:pt x="35560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4" y="1868688"/>
            <a:ext cx="900048" cy="228606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710289" y="1611930"/>
            <a:ext cx="3569053" cy="221004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85" y="2756840"/>
            <a:ext cx="721566" cy="1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8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909445" y="1139206"/>
            <a:ext cx="2605246" cy="2251255"/>
            <a:chOff x="4257536" y="1215845"/>
            <a:chExt cx="2605246" cy="22512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6937">
              <a:off x="4503491" y="1229397"/>
              <a:ext cx="2023231" cy="98648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107" y="1215845"/>
              <a:ext cx="394000" cy="23870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 rot="2815837">
              <a:off x="4445954" y="1819903"/>
              <a:ext cx="2136729" cy="1086787"/>
              <a:chOff x="4062432" y="2483891"/>
              <a:chExt cx="2136729" cy="1086787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Picture 5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11" y="2980670"/>
              <a:ext cx="350862" cy="14379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157653" y="3097768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753" y="1288633"/>
              <a:ext cx="356614" cy="143795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257536" y="136768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196" y="2518822"/>
              <a:ext cx="358052" cy="146671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618917" y="262621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85177" y="3019247"/>
            <a:ext cx="3178220" cy="2367520"/>
            <a:chOff x="3490066" y="1686590"/>
            <a:chExt cx="3178220" cy="236752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5739" y="1686590"/>
              <a:ext cx="719061" cy="766380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4062432" y="2483891"/>
              <a:ext cx="2136729" cy="1086787"/>
              <a:chOff x="4062432" y="2483891"/>
              <a:chExt cx="2136729" cy="1086787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4715135" y="2483891"/>
                <a:ext cx="1484026" cy="472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4715135" y="2483891"/>
                <a:ext cx="0" cy="10867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4062432" y="2483892"/>
                <a:ext cx="652702" cy="3444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3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353" y="2788584"/>
              <a:ext cx="379620" cy="2387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815" y="3041350"/>
              <a:ext cx="340796" cy="14379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240" y="3577381"/>
              <a:ext cx="347986" cy="14667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83" y="2780262"/>
              <a:ext cx="346548" cy="14379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963157" y="3158449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x-axis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90066" y="2859312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y-axis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26961" y="3684778"/>
              <a:ext cx="697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z-axis</a:t>
              </a:r>
            </a:p>
          </p:txBody>
        </p:sp>
      </p:grpSp>
      <p:sp>
        <p:nvSpPr>
          <p:cNvPr id="2" name="Freeform 1"/>
          <p:cNvSpPr/>
          <p:nvPr/>
        </p:nvSpPr>
        <p:spPr>
          <a:xfrm>
            <a:off x="3695699" y="1612900"/>
            <a:ext cx="3556000" cy="2230727"/>
          </a:xfrm>
          <a:custGeom>
            <a:avLst/>
            <a:gdLst>
              <a:gd name="connsiteX0" fmla="*/ 0 w 3556000"/>
              <a:gd name="connsiteY0" fmla="*/ 2197100 h 2230727"/>
              <a:gd name="connsiteX1" fmla="*/ 908050 w 3556000"/>
              <a:gd name="connsiteY1" fmla="*/ 2000250 h 2230727"/>
              <a:gd name="connsiteX2" fmla="*/ 2266950 w 3556000"/>
              <a:gd name="connsiteY2" fmla="*/ 469900 h 2230727"/>
              <a:gd name="connsiteX3" fmla="*/ 3556000 w 3556000"/>
              <a:gd name="connsiteY3" fmla="*/ 0 h 223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0" h="2230727">
                <a:moveTo>
                  <a:pt x="0" y="2197100"/>
                </a:moveTo>
                <a:cubicBezTo>
                  <a:pt x="265112" y="2242608"/>
                  <a:pt x="530225" y="2288117"/>
                  <a:pt x="908050" y="2000250"/>
                </a:cubicBezTo>
                <a:cubicBezTo>
                  <a:pt x="1285875" y="1712383"/>
                  <a:pt x="1825625" y="803275"/>
                  <a:pt x="2266950" y="469900"/>
                </a:cubicBezTo>
                <a:cubicBezTo>
                  <a:pt x="2708275" y="136525"/>
                  <a:pt x="3132137" y="68262"/>
                  <a:pt x="35560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35" y="1847184"/>
            <a:ext cx="1334257" cy="234357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40" name="Straight Arrow Connector 39"/>
          <p:cNvCxnSpPr/>
          <p:nvPr/>
        </p:nvCxnSpPr>
        <p:spPr>
          <a:xfrm flipV="1">
            <a:off x="3710289" y="1611930"/>
            <a:ext cx="3569053" cy="221004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65" y="2666900"/>
            <a:ext cx="1035290" cy="15555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8071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EC7B02-B9DD-4ED2-A669-4DCCCEC4A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55" y="1448554"/>
            <a:ext cx="1491198" cy="161546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B1EE0C-64DD-4913-A294-8536D066A44E}"/>
              </a:ext>
            </a:extLst>
          </p:cNvPr>
          <p:cNvCxnSpPr>
            <a:cxnSpLocks/>
          </p:cNvCxnSpPr>
          <p:nvPr/>
        </p:nvCxnSpPr>
        <p:spPr>
          <a:xfrm>
            <a:off x="2078892" y="4697046"/>
            <a:ext cx="1488831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47401-8E84-4E4B-B0EA-2E2366C7A3E3}"/>
              </a:ext>
            </a:extLst>
          </p:cNvPr>
          <p:cNvCxnSpPr>
            <a:cxnSpLocks/>
          </p:cNvCxnSpPr>
          <p:nvPr/>
        </p:nvCxnSpPr>
        <p:spPr>
          <a:xfrm flipH="1">
            <a:off x="2047631" y="4697046"/>
            <a:ext cx="31262" cy="1113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D77ABE-0C3F-4731-8947-3FBBB8EB97EE}"/>
              </a:ext>
            </a:extLst>
          </p:cNvPr>
          <p:cNvCxnSpPr>
            <a:cxnSpLocks/>
          </p:cNvCxnSpPr>
          <p:nvPr/>
        </p:nvCxnSpPr>
        <p:spPr>
          <a:xfrm flipH="1">
            <a:off x="1430215" y="4697046"/>
            <a:ext cx="648677" cy="515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314EDA-1829-4C94-9735-85DB8FC6A8C3}"/>
              </a:ext>
            </a:extLst>
          </p:cNvPr>
          <p:cNvCxnSpPr>
            <a:cxnSpLocks/>
          </p:cNvCxnSpPr>
          <p:nvPr/>
        </p:nvCxnSpPr>
        <p:spPr>
          <a:xfrm flipV="1">
            <a:off x="2078891" y="3079262"/>
            <a:ext cx="762001" cy="16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DB0CCD0-A9C8-42AB-8E1C-AE7BA034FD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42" y="2290901"/>
            <a:ext cx="912762" cy="11565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B45CEAA-AAB8-4C1A-8F29-62A39F9ED0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4559608"/>
            <a:ext cx="339810" cy="25142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5EDBBE3-88A0-4647-8D8A-81E163117E72}"/>
              </a:ext>
            </a:extLst>
          </p:cNvPr>
          <p:cNvSpPr/>
          <p:nvPr/>
        </p:nvSpPr>
        <p:spPr>
          <a:xfrm>
            <a:off x="2840892" y="3017044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61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EB44E1-4987-46E7-A3A7-9FEA22BBF632}"/>
              </a:ext>
            </a:extLst>
          </p:cNvPr>
          <p:cNvCxnSpPr/>
          <p:nvPr/>
        </p:nvCxnSpPr>
        <p:spPr>
          <a:xfrm>
            <a:off x="5077968" y="5495365"/>
            <a:ext cx="10180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53A2B6-5F3C-48CD-8B6D-B4EA2F855FDB}"/>
              </a:ext>
            </a:extLst>
          </p:cNvPr>
          <p:cNvCxnSpPr>
            <a:cxnSpLocks/>
          </p:cNvCxnSpPr>
          <p:nvPr/>
        </p:nvCxnSpPr>
        <p:spPr>
          <a:xfrm flipV="1">
            <a:off x="5077968" y="4824805"/>
            <a:ext cx="0" cy="670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8CC2E91-61E3-4F7E-903A-B2B527D0C1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41" y="5633541"/>
            <a:ext cx="305828" cy="22628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D9900D8-714B-4BF7-9EEB-5BA906ED9CD9}"/>
              </a:ext>
            </a:extLst>
          </p:cNvPr>
          <p:cNvGrpSpPr/>
          <p:nvPr/>
        </p:nvGrpSpPr>
        <p:grpSpPr>
          <a:xfrm rot="20000323">
            <a:off x="6553132" y="2412902"/>
            <a:ext cx="1018032" cy="670560"/>
            <a:chOff x="7522464" y="4376928"/>
            <a:chExt cx="1018032" cy="6705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203E4-CB38-442D-91BD-42C39ECB0C9D}"/>
                </a:ext>
              </a:extLst>
            </p:cNvPr>
            <p:cNvCxnSpPr>
              <a:cxnSpLocks/>
            </p:cNvCxnSpPr>
            <p:nvPr/>
          </p:nvCxnSpPr>
          <p:spPr>
            <a:xfrm>
              <a:off x="7522464" y="5047488"/>
              <a:ext cx="101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8856-73D6-4025-A06D-3443725C8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464" y="4376928"/>
              <a:ext cx="0" cy="670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2DD28-FA14-4437-A0A0-D3290D7D516D}"/>
              </a:ext>
            </a:extLst>
          </p:cNvPr>
          <p:cNvSpPr/>
          <p:nvPr/>
        </p:nvSpPr>
        <p:spPr>
          <a:xfrm rot="20008862">
            <a:off x="6377617" y="2253104"/>
            <a:ext cx="2117784" cy="1276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67C4A4-E469-44CF-887A-9987E1534322}"/>
              </a:ext>
            </a:extLst>
          </p:cNvPr>
          <p:cNvSpPr/>
          <p:nvPr/>
        </p:nvSpPr>
        <p:spPr>
          <a:xfrm rot="20008150">
            <a:off x="6241162" y="2605172"/>
            <a:ext cx="4191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98ADBD-0968-4B17-9E85-EE47CDDC0459}"/>
              </a:ext>
            </a:extLst>
          </p:cNvPr>
          <p:cNvSpPr/>
          <p:nvPr/>
        </p:nvSpPr>
        <p:spPr>
          <a:xfrm rot="20008150">
            <a:off x="6832482" y="3819928"/>
            <a:ext cx="4191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0C5B0-E651-4429-AC74-C3D39773C1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42" y="2967230"/>
            <a:ext cx="370285" cy="22628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930AAD-8532-481D-905A-C73E1D7A23C8}"/>
              </a:ext>
            </a:extLst>
          </p:cNvPr>
          <p:cNvCxnSpPr>
            <a:cxnSpLocks/>
          </p:cNvCxnSpPr>
          <p:nvPr/>
        </p:nvCxnSpPr>
        <p:spPr>
          <a:xfrm flipV="1">
            <a:off x="5077968" y="3273570"/>
            <a:ext cx="1679730" cy="22217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453B777-C03F-4CCF-8446-B26D838B50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16" y="4315226"/>
            <a:ext cx="720002" cy="581488"/>
          </a:xfrm>
          <a:prstGeom prst="rect">
            <a:avLst/>
          </a:prstGeom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76E4F244-8A4B-4A8D-A14A-F310ABCD2E00}"/>
              </a:ext>
            </a:extLst>
          </p:cNvPr>
          <p:cNvSpPr/>
          <p:nvPr/>
        </p:nvSpPr>
        <p:spPr>
          <a:xfrm>
            <a:off x="5940927" y="2458317"/>
            <a:ext cx="1643518" cy="1518524"/>
          </a:xfrm>
          <a:prstGeom prst="arc">
            <a:avLst>
              <a:gd name="adj1" fmla="val 20297733"/>
              <a:gd name="adj2" fmla="val 1526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8EAAB1-3E3B-4EA0-93F8-E78C07DFD118}"/>
              </a:ext>
            </a:extLst>
          </p:cNvPr>
          <p:cNvCxnSpPr/>
          <p:nvPr/>
        </p:nvCxnSpPr>
        <p:spPr>
          <a:xfrm>
            <a:off x="6773437" y="3273570"/>
            <a:ext cx="1018032" cy="0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2B1C2DF-719D-4C5F-8FAA-01055FE2A5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80" y="2999459"/>
            <a:ext cx="96000" cy="1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0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FF27E14-FFF7-4001-84CB-25160DFB9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9021">
            <a:off x="4561923" y="2840112"/>
            <a:ext cx="1813567" cy="1095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EC7B02-B9DD-4ED2-A669-4DCCCEC4A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55" y="1448554"/>
            <a:ext cx="1491198" cy="161546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B1EE0C-64DD-4913-A294-8536D066A44E}"/>
              </a:ext>
            </a:extLst>
          </p:cNvPr>
          <p:cNvCxnSpPr>
            <a:cxnSpLocks/>
          </p:cNvCxnSpPr>
          <p:nvPr/>
        </p:nvCxnSpPr>
        <p:spPr>
          <a:xfrm>
            <a:off x="2078892" y="4697046"/>
            <a:ext cx="1488831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47401-8E84-4E4B-B0EA-2E2366C7A3E3}"/>
              </a:ext>
            </a:extLst>
          </p:cNvPr>
          <p:cNvCxnSpPr>
            <a:cxnSpLocks/>
          </p:cNvCxnSpPr>
          <p:nvPr/>
        </p:nvCxnSpPr>
        <p:spPr>
          <a:xfrm flipH="1">
            <a:off x="2047631" y="4697046"/>
            <a:ext cx="31262" cy="1113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D77ABE-0C3F-4731-8947-3FBBB8EB97EE}"/>
              </a:ext>
            </a:extLst>
          </p:cNvPr>
          <p:cNvCxnSpPr>
            <a:cxnSpLocks/>
          </p:cNvCxnSpPr>
          <p:nvPr/>
        </p:nvCxnSpPr>
        <p:spPr>
          <a:xfrm flipH="1">
            <a:off x="1430215" y="4697046"/>
            <a:ext cx="648677" cy="515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314EDA-1829-4C94-9735-85DB8FC6A8C3}"/>
              </a:ext>
            </a:extLst>
          </p:cNvPr>
          <p:cNvCxnSpPr>
            <a:cxnSpLocks/>
          </p:cNvCxnSpPr>
          <p:nvPr/>
        </p:nvCxnSpPr>
        <p:spPr>
          <a:xfrm flipV="1">
            <a:off x="2078891" y="3079262"/>
            <a:ext cx="762001" cy="1617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7E31DF8-01D5-49C5-A50A-F0455357F1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95" y="3571631"/>
            <a:ext cx="198095" cy="2194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B45CEAA-AAB8-4C1A-8F29-62A39F9ED0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4559608"/>
            <a:ext cx="339810" cy="25142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5EDBBE3-88A0-4647-8D8A-81E163117E72}"/>
              </a:ext>
            </a:extLst>
          </p:cNvPr>
          <p:cNvSpPr/>
          <p:nvPr/>
        </p:nvSpPr>
        <p:spPr>
          <a:xfrm>
            <a:off x="2840892" y="3017044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BCDCC6-97FD-4EF1-880D-3E334C34112F}"/>
              </a:ext>
            </a:extLst>
          </p:cNvPr>
          <p:cNvCxnSpPr>
            <a:cxnSpLocks/>
          </p:cNvCxnSpPr>
          <p:nvPr/>
        </p:nvCxnSpPr>
        <p:spPr>
          <a:xfrm flipV="1">
            <a:off x="5271054" y="3017044"/>
            <a:ext cx="759043" cy="554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52F667-3164-4DD4-A4A3-CC003EC51AD0}"/>
              </a:ext>
            </a:extLst>
          </p:cNvPr>
          <p:cNvCxnSpPr>
            <a:cxnSpLocks/>
          </p:cNvCxnSpPr>
          <p:nvPr/>
        </p:nvCxnSpPr>
        <p:spPr>
          <a:xfrm>
            <a:off x="5271055" y="3571631"/>
            <a:ext cx="824945" cy="316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7272C8-7645-4089-8683-85F5C8E76FD4}"/>
              </a:ext>
            </a:extLst>
          </p:cNvPr>
          <p:cNvCxnSpPr>
            <a:cxnSpLocks/>
          </p:cNvCxnSpPr>
          <p:nvPr/>
        </p:nvCxnSpPr>
        <p:spPr>
          <a:xfrm>
            <a:off x="5271055" y="3571631"/>
            <a:ext cx="256534" cy="6379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2CFB439-A83C-4D23-BC78-B8890B3736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17" y="2953547"/>
            <a:ext cx="411429" cy="25142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340B2F-6203-4604-A6D2-C6453DC1FB25}"/>
              </a:ext>
            </a:extLst>
          </p:cNvPr>
          <p:cNvCxnSpPr>
            <a:cxnSpLocks/>
          </p:cNvCxnSpPr>
          <p:nvPr/>
        </p:nvCxnSpPr>
        <p:spPr>
          <a:xfrm flipH="1" flipV="1">
            <a:off x="2886611" y="3039903"/>
            <a:ext cx="2384443" cy="5317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89C6982-401D-45D5-B9D9-4C0B2A7015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38" y="3450725"/>
            <a:ext cx="1097143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06DD0-EA96-47B5-9D91-D2EE81B68DB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653">
            <a:off x="3569296" y="1024518"/>
            <a:ext cx="2293085" cy="138502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BBDB45-9006-40E2-860B-CAE2BE232984}"/>
              </a:ext>
            </a:extLst>
          </p:cNvPr>
          <p:cNvCxnSpPr/>
          <p:nvPr/>
        </p:nvCxnSpPr>
        <p:spPr bwMode="auto">
          <a:xfrm>
            <a:off x="4792038" y="2103120"/>
            <a:ext cx="345656" cy="91440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9584EE-4217-4818-9A94-A27CD378FE39}"/>
              </a:ext>
            </a:extLst>
          </p:cNvPr>
          <p:cNvCxnSpPr/>
          <p:nvPr/>
        </p:nvCxnSpPr>
        <p:spPr bwMode="auto">
          <a:xfrm>
            <a:off x="4792038" y="2103120"/>
            <a:ext cx="955256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2C211-6E1E-46D4-A7ED-8BAD2002112E}"/>
              </a:ext>
            </a:extLst>
          </p:cNvPr>
          <p:cNvCxnSpPr/>
          <p:nvPr/>
        </p:nvCxnSpPr>
        <p:spPr bwMode="auto">
          <a:xfrm flipV="1">
            <a:off x="4792038" y="1717030"/>
            <a:ext cx="1218259" cy="38609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1B3EA6-0D02-4513-B6DA-8FFBC33E415C}"/>
              </a:ext>
            </a:extLst>
          </p:cNvPr>
          <p:cNvCxnSpPr/>
          <p:nvPr/>
        </p:nvCxnSpPr>
        <p:spPr bwMode="auto">
          <a:xfrm>
            <a:off x="4147094" y="4846320"/>
            <a:ext cx="0" cy="68580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E88C69-7CED-4600-B0E0-C6F7BB0C161C}"/>
              </a:ext>
            </a:extLst>
          </p:cNvPr>
          <p:cNvCxnSpPr/>
          <p:nvPr/>
        </p:nvCxnSpPr>
        <p:spPr bwMode="auto">
          <a:xfrm>
            <a:off x="4147094" y="4846320"/>
            <a:ext cx="568744" cy="292421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8041E8-AB10-4EFA-9226-9392B874C28E}"/>
              </a:ext>
            </a:extLst>
          </p:cNvPr>
          <p:cNvCxnSpPr/>
          <p:nvPr/>
        </p:nvCxnSpPr>
        <p:spPr bwMode="auto">
          <a:xfrm>
            <a:off x="4147094" y="4846320"/>
            <a:ext cx="762000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2821166-A53E-4983-9DDE-8047088FF8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94" y="4640064"/>
            <a:ext cx="406997" cy="25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F08AB9-F0FE-4CBE-B379-4298FDA4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88" y="1579793"/>
            <a:ext cx="422334" cy="253096"/>
          </a:xfrm>
          <a:prstGeom prst="rect">
            <a:avLst/>
          </a:prstGeom>
          <a:noFill/>
          <a:ln/>
          <a:effectLst/>
        </p:spPr>
      </p:pic>
      <p:sp>
        <p:nvSpPr>
          <p:cNvPr id="12" name="Freeform 28">
            <a:extLst>
              <a:ext uri="{FF2B5EF4-FFF2-40B4-BE49-F238E27FC236}">
                <a16:creationId xmlns:a16="http://schemas.microsoft.com/office/drawing/2014/main" id="{369A7857-4848-4693-8F1A-B9183D5B3579}"/>
              </a:ext>
            </a:extLst>
          </p:cNvPr>
          <p:cNvSpPr/>
          <p:nvPr/>
        </p:nvSpPr>
        <p:spPr bwMode="auto">
          <a:xfrm rot="1397808" flipH="1">
            <a:off x="4086650" y="2283778"/>
            <a:ext cx="600075" cy="2547741"/>
          </a:xfrm>
          <a:custGeom>
            <a:avLst/>
            <a:gdLst>
              <a:gd name="connsiteX0" fmla="*/ 0 w 613032"/>
              <a:gd name="connsiteY0" fmla="*/ 2409825 h 2409825"/>
              <a:gd name="connsiteX1" fmla="*/ 561975 w 613032"/>
              <a:gd name="connsiteY1" fmla="*/ 1514475 h 2409825"/>
              <a:gd name="connsiteX2" fmla="*/ 552450 w 613032"/>
              <a:gd name="connsiteY2" fmla="*/ 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032" h="2409825">
                <a:moveTo>
                  <a:pt x="0" y="2409825"/>
                </a:moveTo>
                <a:cubicBezTo>
                  <a:pt x="234950" y="2162968"/>
                  <a:pt x="469900" y="1916112"/>
                  <a:pt x="561975" y="1514475"/>
                </a:cubicBezTo>
                <a:cubicBezTo>
                  <a:pt x="654050" y="1112838"/>
                  <a:pt x="603250" y="556419"/>
                  <a:pt x="552450" y="0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1E299B6-89ED-44F8-8EBB-7AB7F71C3D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28" y="3012884"/>
            <a:ext cx="934299" cy="251483"/>
          </a:xfrm>
          <a:prstGeom prst="rect">
            <a:avLst/>
          </a:prstGeom>
          <a:ln>
            <a:noFill/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40136-2FE9-474C-84C1-05A50ED9EF28}"/>
              </a:ext>
            </a:extLst>
          </p:cNvPr>
          <p:cNvCxnSpPr/>
          <p:nvPr/>
        </p:nvCxnSpPr>
        <p:spPr bwMode="auto">
          <a:xfrm>
            <a:off x="4156619" y="4851410"/>
            <a:ext cx="904875" cy="68071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FA4F5D-0D31-4848-B1CB-40387C98B14E}"/>
              </a:ext>
            </a:extLst>
          </p:cNvPr>
          <p:cNvCxnSpPr/>
          <p:nvPr/>
        </p:nvCxnSpPr>
        <p:spPr bwMode="auto">
          <a:xfrm>
            <a:off x="4842419" y="2108210"/>
            <a:ext cx="904875" cy="68071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44672E-4E1E-465A-9164-7D1C3D4457FF}"/>
              </a:ext>
            </a:extLst>
          </p:cNvPr>
          <p:cNvCxnSpPr/>
          <p:nvPr/>
        </p:nvCxnSpPr>
        <p:spPr bwMode="auto">
          <a:xfrm flipH="1">
            <a:off x="4156619" y="2108210"/>
            <a:ext cx="685800" cy="273811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00CC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D33D95-14EA-4E4E-98CF-59D00E65BAE5}"/>
              </a:ext>
            </a:extLst>
          </p:cNvPr>
          <p:cNvCxnSpPr/>
          <p:nvPr/>
        </p:nvCxnSpPr>
        <p:spPr bwMode="auto">
          <a:xfrm flipH="1">
            <a:off x="5061494" y="2794010"/>
            <a:ext cx="685800" cy="273811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00CC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6D37D4F-272D-4453-99B7-E8B69FAFC2A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94" y="2295951"/>
            <a:ext cx="870585" cy="32018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38CB76-2D1F-44F9-A978-F2B29590018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78" y="5532120"/>
            <a:ext cx="861249" cy="3201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9CDC3-BAFE-4A89-BD10-AD2E92AA4658}"/>
              </a:ext>
            </a:extLst>
          </p:cNvPr>
          <p:cNvCxnSpPr/>
          <p:nvPr/>
        </p:nvCxnSpPr>
        <p:spPr bwMode="auto">
          <a:xfrm>
            <a:off x="4842419" y="2108210"/>
            <a:ext cx="1971675" cy="319531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9CC0F-41AB-4EDF-8491-8DB14E669F3A}"/>
              </a:ext>
            </a:extLst>
          </p:cNvPr>
          <p:cNvCxnSpPr>
            <a:stCxn id="12" idx="0"/>
          </p:cNvCxnSpPr>
          <p:nvPr/>
        </p:nvCxnSpPr>
        <p:spPr bwMode="auto">
          <a:xfrm>
            <a:off x="4158454" y="4846321"/>
            <a:ext cx="2655640" cy="45719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1EDD7F4-23CD-4093-A8E0-5841C0FBF55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94" y="4744569"/>
            <a:ext cx="852284" cy="253093"/>
          </a:xfrm>
          <a:prstGeom prst="rect">
            <a:avLst/>
          </a:prstGeom>
          <a:noFill/>
          <a:ln>
            <a:solidFill>
              <a:srgbClr val="00FF00"/>
            </a:solidFill>
            <a:prstDash val="dash"/>
          </a:ln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480274-2C20-49B6-A3FE-20F907F77D7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14" y="3832495"/>
            <a:ext cx="867993" cy="253228"/>
          </a:xfrm>
          <a:prstGeom prst="rect">
            <a:avLst/>
          </a:prstGeom>
          <a:noFill/>
          <a:ln>
            <a:solidFill>
              <a:srgbClr val="00FF00"/>
            </a:solidFill>
            <a:prstDash val="dash"/>
          </a:ln>
          <a:effectLst/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633EDE8-07DE-4EEC-8E0E-E8628402C80E}"/>
              </a:ext>
            </a:extLst>
          </p:cNvPr>
          <p:cNvSpPr/>
          <p:nvPr/>
        </p:nvSpPr>
        <p:spPr bwMode="auto">
          <a:xfrm>
            <a:off x="6787903" y="5270178"/>
            <a:ext cx="76200" cy="76200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72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C4DE7F-B75D-4E02-9DD1-D47592991B2E}"/>
              </a:ext>
            </a:extLst>
          </p:cNvPr>
          <p:cNvSpPr/>
          <p:nvPr/>
        </p:nvSpPr>
        <p:spPr>
          <a:xfrm>
            <a:off x="623943" y="1761881"/>
            <a:ext cx="9907793" cy="959804"/>
          </a:xfrm>
          <a:custGeom>
            <a:avLst/>
            <a:gdLst>
              <a:gd name="connsiteX0" fmla="*/ 0 w 9907793"/>
              <a:gd name="connsiteY0" fmla="*/ 959804 h 959804"/>
              <a:gd name="connsiteX1" fmla="*/ 2560320 w 9907793"/>
              <a:gd name="connsiteY1" fmla="*/ 2373 h 959804"/>
              <a:gd name="connsiteX2" fmla="*/ 7229139 w 9907793"/>
              <a:gd name="connsiteY2" fmla="*/ 669347 h 959804"/>
              <a:gd name="connsiteX3" fmla="*/ 9907793 w 9907793"/>
              <a:gd name="connsiteY3" fmla="*/ 45404 h 95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93" h="959804">
                <a:moveTo>
                  <a:pt x="0" y="959804"/>
                </a:moveTo>
                <a:cubicBezTo>
                  <a:pt x="677732" y="505293"/>
                  <a:pt x="1355464" y="50782"/>
                  <a:pt x="2560320" y="2373"/>
                </a:cubicBezTo>
                <a:cubicBezTo>
                  <a:pt x="3765176" y="-46036"/>
                  <a:pt x="6004560" y="662175"/>
                  <a:pt x="7229139" y="669347"/>
                </a:cubicBezTo>
                <a:cubicBezTo>
                  <a:pt x="8453718" y="676519"/>
                  <a:pt x="9180755" y="360961"/>
                  <a:pt x="9907793" y="4540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C1809B-4956-4E1D-B82B-D0EEC3541799}"/>
              </a:ext>
            </a:extLst>
          </p:cNvPr>
          <p:cNvSpPr/>
          <p:nvPr/>
        </p:nvSpPr>
        <p:spPr>
          <a:xfrm>
            <a:off x="1755289" y="3947476"/>
            <a:ext cx="9907793" cy="959804"/>
          </a:xfrm>
          <a:custGeom>
            <a:avLst/>
            <a:gdLst>
              <a:gd name="connsiteX0" fmla="*/ 0 w 9907793"/>
              <a:gd name="connsiteY0" fmla="*/ 959804 h 959804"/>
              <a:gd name="connsiteX1" fmla="*/ 2560320 w 9907793"/>
              <a:gd name="connsiteY1" fmla="*/ 2373 h 959804"/>
              <a:gd name="connsiteX2" fmla="*/ 7229139 w 9907793"/>
              <a:gd name="connsiteY2" fmla="*/ 669347 h 959804"/>
              <a:gd name="connsiteX3" fmla="*/ 9907793 w 9907793"/>
              <a:gd name="connsiteY3" fmla="*/ 45404 h 95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93" h="959804">
                <a:moveTo>
                  <a:pt x="0" y="959804"/>
                </a:moveTo>
                <a:cubicBezTo>
                  <a:pt x="677732" y="505293"/>
                  <a:pt x="1355464" y="50782"/>
                  <a:pt x="2560320" y="2373"/>
                </a:cubicBezTo>
                <a:cubicBezTo>
                  <a:pt x="3765176" y="-46036"/>
                  <a:pt x="6004560" y="662175"/>
                  <a:pt x="7229139" y="669347"/>
                </a:cubicBezTo>
                <a:cubicBezTo>
                  <a:pt x="8453718" y="676519"/>
                  <a:pt x="9180755" y="360961"/>
                  <a:pt x="9907793" y="4540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B209DD-8021-4304-8749-9404FC7AB391}"/>
              </a:ext>
            </a:extLst>
          </p:cNvPr>
          <p:cNvCxnSpPr/>
          <p:nvPr/>
        </p:nvCxnSpPr>
        <p:spPr>
          <a:xfrm>
            <a:off x="623943" y="2721685"/>
            <a:ext cx="1097281" cy="2173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666D10-8F4C-4B7C-9B90-CF9979560182}"/>
              </a:ext>
            </a:extLst>
          </p:cNvPr>
          <p:cNvCxnSpPr/>
          <p:nvPr/>
        </p:nvCxnSpPr>
        <p:spPr>
          <a:xfrm>
            <a:off x="10531736" y="1824002"/>
            <a:ext cx="1097281" cy="2173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DAC57-00EB-4C6F-9A74-7F3FF9CF70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88" y="2653561"/>
            <a:ext cx="932269" cy="35626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699DFC-8557-4883-8BE5-9B1508351605}"/>
              </a:ext>
            </a:extLst>
          </p:cNvPr>
          <p:cNvCxnSpPr/>
          <p:nvPr/>
        </p:nvCxnSpPr>
        <p:spPr>
          <a:xfrm>
            <a:off x="925199" y="2549790"/>
            <a:ext cx="1097281" cy="2173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1AC949-8ABF-464E-8316-3F7CD0E976A8}"/>
              </a:ext>
            </a:extLst>
          </p:cNvPr>
          <p:cNvCxnSpPr/>
          <p:nvPr/>
        </p:nvCxnSpPr>
        <p:spPr>
          <a:xfrm>
            <a:off x="3886373" y="1810825"/>
            <a:ext cx="1097281" cy="2173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67B2D3-0DE0-4576-B0A0-6531A1B95E65}"/>
              </a:ext>
            </a:extLst>
          </p:cNvPr>
          <p:cNvCxnSpPr/>
          <p:nvPr/>
        </p:nvCxnSpPr>
        <p:spPr>
          <a:xfrm>
            <a:off x="4038773" y="1809058"/>
            <a:ext cx="1097281" cy="2173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B1BBF6-6679-44E8-9530-5E7BC51F3F4B}"/>
              </a:ext>
            </a:extLst>
          </p:cNvPr>
          <p:cNvCxnSpPr/>
          <p:nvPr/>
        </p:nvCxnSpPr>
        <p:spPr>
          <a:xfrm>
            <a:off x="4191173" y="1844498"/>
            <a:ext cx="1097281" cy="2173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E91500-5178-4353-88A4-F51985969742}"/>
              </a:ext>
            </a:extLst>
          </p:cNvPr>
          <p:cNvCxnSpPr/>
          <p:nvPr/>
        </p:nvCxnSpPr>
        <p:spPr>
          <a:xfrm>
            <a:off x="4343573" y="1869309"/>
            <a:ext cx="1097281" cy="2173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7E4182-BEC8-482C-9D56-806AD3C197BC}"/>
              </a:ext>
            </a:extLst>
          </p:cNvPr>
          <p:cNvCxnSpPr/>
          <p:nvPr/>
        </p:nvCxnSpPr>
        <p:spPr>
          <a:xfrm>
            <a:off x="4495973" y="1888803"/>
            <a:ext cx="1097281" cy="2173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30C1A1-BA8F-4C24-845C-66D47668F020}"/>
              </a:ext>
            </a:extLst>
          </p:cNvPr>
          <p:cNvCxnSpPr/>
          <p:nvPr/>
        </p:nvCxnSpPr>
        <p:spPr>
          <a:xfrm>
            <a:off x="6037700" y="2181190"/>
            <a:ext cx="1097281" cy="2173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499308-31C1-45C8-95DA-D58547874CC6}"/>
              </a:ext>
            </a:extLst>
          </p:cNvPr>
          <p:cNvCxnSpPr/>
          <p:nvPr/>
        </p:nvCxnSpPr>
        <p:spPr>
          <a:xfrm>
            <a:off x="7598915" y="2429278"/>
            <a:ext cx="1097281" cy="2173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A04C95-42DD-4AF4-A30F-392B8C5DD40C}"/>
              </a:ext>
            </a:extLst>
          </p:cNvPr>
          <p:cNvCxnSpPr/>
          <p:nvPr/>
        </p:nvCxnSpPr>
        <p:spPr>
          <a:xfrm>
            <a:off x="9069755" y="2326497"/>
            <a:ext cx="1097281" cy="2173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F36472-C948-4583-B8E6-CC611D16A639}"/>
              </a:ext>
            </a:extLst>
          </p:cNvPr>
          <p:cNvCxnSpPr/>
          <p:nvPr/>
        </p:nvCxnSpPr>
        <p:spPr>
          <a:xfrm>
            <a:off x="2337549" y="1888794"/>
            <a:ext cx="1097281" cy="217304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688459E-41D9-4833-9BC6-B5CF3F0555A6}"/>
              </a:ext>
            </a:extLst>
          </p:cNvPr>
          <p:cNvSpPr/>
          <p:nvPr/>
        </p:nvSpPr>
        <p:spPr>
          <a:xfrm>
            <a:off x="1721618" y="5296045"/>
            <a:ext cx="9907793" cy="959804"/>
          </a:xfrm>
          <a:custGeom>
            <a:avLst/>
            <a:gdLst>
              <a:gd name="connsiteX0" fmla="*/ 0 w 9907793"/>
              <a:gd name="connsiteY0" fmla="*/ 959804 h 959804"/>
              <a:gd name="connsiteX1" fmla="*/ 2560320 w 9907793"/>
              <a:gd name="connsiteY1" fmla="*/ 2373 h 959804"/>
              <a:gd name="connsiteX2" fmla="*/ 7229139 w 9907793"/>
              <a:gd name="connsiteY2" fmla="*/ 669347 h 959804"/>
              <a:gd name="connsiteX3" fmla="*/ 9907793 w 9907793"/>
              <a:gd name="connsiteY3" fmla="*/ 45404 h 95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93" h="959804">
                <a:moveTo>
                  <a:pt x="0" y="959804"/>
                </a:moveTo>
                <a:cubicBezTo>
                  <a:pt x="677732" y="505293"/>
                  <a:pt x="1355464" y="50782"/>
                  <a:pt x="2560320" y="2373"/>
                </a:cubicBezTo>
                <a:cubicBezTo>
                  <a:pt x="3765176" y="-46036"/>
                  <a:pt x="6004560" y="662175"/>
                  <a:pt x="7229139" y="669347"/>
                </a:cubicBezTo>
                <a:cubicBezTo>
                  <a:pt x="8453718" y="676519"/>
                  <a:pt x="9180755" y="360961"/>
                  <a:pt x="9907793" y="4540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005C06-EEEA-419E-BE1D-A42EBF3CDB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3" y="1599468"/>
            <a:ext cx="834135" cy="356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53FC32-74EF-4C85-97F7-72A987158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718" y="4917254"/>
            <a:ext cx="1068802" cy="35626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31078DD-8725-4537-B2FE-A2F8114AAA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171" y="2963126"/>
            <a:ext cx="932269" cy="356267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E4960225-3C91-47C5-9C15-BA7DE2C32975}"/>
              </a:ext>
            </a:extLst>
          </p:cNvPr>
          <p:cNvSpPr/>
          <p:nvPr/>
        </p:nvSpPr>
        <p:spPr>
          <a:xfrm>
            <a:off x="5113988" y="532741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FF4BCE9-B0FC-458C-81E4-DED66F1CFE80}"/>
              </a:ext>
            </a:extLst>
          </p:cNvPr>
          <p:cNvSpPr/>
          <p:nvPr/>
        </p:nvSpPr>
        <p:spPr>
          <a:xfrm>
            <a:off x="4949126" y="531025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A313025-B7D0-49DD-ADDA-E36B6B67723C}"/>
              </a:ext>
            </a:extLst>
          </p:cNvPr>
          <p:cNvSpPr/>
          <p:nvPr/>
        </p:nvSpPr>
        <p:spPr>
          <a:xfrm>
            <a:off x="3411970" y="53854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C5646B3-D5B3-4D20-9150-BF1C2B034862}"/>
              </a:ext>
            </a:extLst>
          </p:cNvPr>
          <p:cNvSpPr/>
          <p:nvPr/>
        </p:nvSpPr>
        <p:spPr>
          <a:xfrm>
            <a:off x="1988282" y="603864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89D27A-10CF-4097-B87F-A17D42462727}"/>
              </a:ext>
            </a:extLst>
          </p:cNvPr>
          <p:cNvSpPr/>
          <p:nvPr/>
        </p:nvSpPr>
        <p:spPr>
          <a:xfrm>
            <a:off x="5260435" y="534763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B180A1-876F-426C-BFA4-6D143C0F4C06}"/>
              </a:ext>
            </a:extLst>
          </p:cNvPr>
          <p:cNvSpPr/>
          <p:nvPr/>
        </p:nvSpPr>
        <p:spPr>
          <a:xfrm>
            <a:off x="5412059" y="536887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84EE525-057C-4DC9-8859-9302CACFD553}"/>
              </a:ext>
            </a:extLst>
          </p:cNvPr>
          <p:cNvSpPr/>
          <p:nvPr/>
        </p:nvSpPr>
        <p:spPr>
          <a:xfrm>
            <a:off x="5566797" y="53930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883C61-83F6-4278-A9C3-22F0DCEDD817}"/>
              </a:ext>
            </a:extLst>
          </p:cNvPr>
          <p:cNvSpPr/>
          <p:nvPr/>
        </p:nvSpPr>
        <p:spPr>
          <a:xfrm>
            <a:off x="7105086" y="569245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0C2009B-0EC0-4529-9AB9-4E3BC5972ED5}"/>
              </a:ext>
            </a:extLst>
          </p:cNvPr>
          <p:cNvSpPr/>
          <p:nvPr/>
        </p:nvSpPr>
        <p:spPr>
          <a:xfrm>
            <a:off x="8664555" y="59276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0808E30-BAD5-4180-888E-89780B996BD2}"/>
              </a:ext>
            </a:extLst>
          </p:cNvPr>
          <p:cNvSpPr/>
          <p:nvPr/>
        </p:nvSpPr>
        <p:spPr>
          <a:xfrm>
            <a:off x="10144176" y="582564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AD2054F-7691-48DD-8D6B-1BF8209B598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22" y="6159957"/>
            <a:ext cx="8270955" cy="38826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F162DB-D540-4E7B-BE06-22F83C960722}"/>
              </a:ext>
            </a:extLst>
          </p:cNvPr>
          <p:cNvCxnSpPr/>
          <p:nvPr/>
        </p:nvCxnSpPr>
        <p:spPr>
          <a:xfrm>
            <a:off x="3433298" y="4057673"/>
            <a:ext cx="0" cy="1350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C05475-CE8F-4711-949B-DAD90D93EEB1}"/>
              </a:ext>
            </a:extLst>
          </p:cNvPr>
          <p:cNvCxnSpPr/>
          <p:nvPr/>
        </p:nvCxnSpPr>
        <p:spPr>
          <a:xfrm>
            <a:off x="4971882" y="3980321"/>
            <a:ext cx="0" cy="1350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161238-B0BE-418C-ABBE-18831777310B}"/>
              </a:ext>
            </a:extLst>
          </p:cNvPr>
          <p:cNvCxnSpPr/>
          <p:nvPr/>
        </p:nvCxnSpPr>
        <p:spPr>
          <a:xfrm>
            <a:off x="5136538" y="3999463"/>
            <a:ext cx="0" cy="1350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96B5889-9A61-4755-B05A-1292F91D0338}"/>
              </a:ext>
            </a:extLst>
          </p:cNvPr>
          <p:cNvCxnSpPr/>
          <p:nvPr/>
        </p:nvCxnSpPr>
        <p:spPr>
          <a:xfrm>
            <a:off x="5282810" y="4009423"/>
            <a:ext cx="0" cy="1350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3B5973D-FB0F-4896-A8CA-1C7E9966CC78}"/>
              </a:ext>
            </a:extLst>
          </p:cNvPr>
          <p:cNvCxnSpPr/>
          <p:nvPr/>
        </p:nvCxnSpPr>
        <p:spPr>
          <a:xfrm>
            <a:off x="5436742" y="4040816"/>
            <a:ext cx="0" cy="1350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BDC28A8-B41C-4D28-8609-5A0CE96F4A03}"/>
              </a:ext>
            </a:extLst>
          </p:cNvPr>
          <p:cNvCxnSpPr/>
          <p:nvPr/>
        </p:nvCxnSpPr>
        <p:spPr>
          <a:xfrm>
            <a:off x="5589142" y="4056898"/>
            <a:ext cx="0" cy="1350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3D476B-997D-4449-9D13-059999839BB7}"/>
              </a:ext>
            </a:extLst>
          </p:cNvPr>
          <p:cNvCxnSpPr/>
          <p:nvPr/>
        </p:nvCxnSpPr>
        <p:spPr>
          <a:xfrm>
            <a:off x="7129645" y="4368888"/>
            <a:ext cx="0" cy="1350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6CB5A5C-E357-440A-B807-29DF86E4300E}"/>
              </a:ext>
            </a:extLst>
          </p:cNvPr>
          <p:cNvCxnSpPr/>
          <p:nvPr/>
        </p:nvCxnSpPr>
        <p:spPr>
          <a:xfrm>
            <a:off x="8687415" y="4597861"/>
            <a:ext cx="0" cy="1350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57CE258-587B-4203-B9BD-D6D8FE554F0C}"/>
              </a:ext>
            </a:extLst>
          </p:cNvPr>
          <p:cNvCxnSpPr/>
          <p:nvPr/>
        </p:nvCxnSpPr>
        <p:spPr>
          <a:xfrm>
            <a:off x="10168614" y="4502527"/>
            <a:ext cx="0" cy="1350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75FC81-CDE3-449D-AEBE-3D1E2D32AFDB}"/>
              </a:ext>
            </a:extLst>
          </p:cNvPr>
          <p:cNvCxnSpPr/>
          <p:nvPr/>
        </p:nvCxnSpPr>
        <p:spPr>
          <a:xfrm>
            <a:off x="2011142" y="4718733"/>
            <a:ext cx="0" cy="1350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4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rot="2505083">
            <a:off x="4263924" y="1909004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4391520">
            <a:off x="4927593" y="3995183"/>
            <a:ext cx="621675" cy="719016"/>
            <a:chOff x="2116065" y="3469665"/>
            <a:chExt cx="621675" cy="719016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DE261A4-F257-4CC0-AA92-78DD6A4874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47" y="2126200"/>
            <a:ext cx="172191" cy="125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F02E7-7961-4895-B5D8-84947DFA17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19" y="4210178"/>
            <a:ext cx="201143" cy="125715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4105275" y="2328863"/>
            <a:ext cx="695325" cy="1833562"/>
          </a:xfrm>
          <a:custGeom>
            <a:avLst/>
            <a:gdLst>
              <a:gd name="connsiteX0" fmla="*/ 0 w 695325"/>
              <a:gd name="connsiteY0" fmla="*/ 0 h 1833562"/>
              <a:gd name="connsiteX1" fmla="*/ 366713 w 695325"/>
              <a:gd name="connsiteY1" fmla="*/ 533400 h 1833562"/>
              <a:gd name="connsiteX2" fmla="*/ 419100 w 695325"/>
              <a:gd name="connsiteY2" fmla="*/ 1323975 h 1833562"/>
              <a:gd name="connsiteX3" fmla="*/ 695325 w 695325"/>
              <a:gd name="connsiteY3" fmla="*/ 1833562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833562">
                <a:moveTo>
                  <a:pt x="0" y="0"/>
                </a:moveTo>
                <a:cubicBezTo>
                  <a:pt x="148431" y="156369"/>
                  <a:pt x="296863" y="312738"/>
                  <a:pt x="366713" y="533400"/>
                </a:cubicBezTo>
                <a:cubicBezTo>
                  <a:pt x="436563" y="754062"/>
                  <a:pt x="364331" y="1107281"/>
                  <a:pt x="419100" y="1323975"/>
                </a:cubicBezTo>
                <a:cubicBezTo>
                  <a:pt x="473869" y="1540669"/>
                  <a:pt x="584597" y="1687115"/>
                  <a:pt x="695325" y="1833562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93" y="2447588"/>
            <a:ext cx="93714" cy="754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22" y="3075567"/>
            <a:ext cx="87619" cy="90667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103467" y="2321858"/>
            <a:ext cx="396173" cy="7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 rot="11291309">
            <a:off x="2522886" y="3903572"/>
            <a:ext cx="621675" cy="719016"/>
            <a:chOff x="2116065" y="3469665"/>
            <a:chExt cx="621675" cy="719016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187700" y="3799621"/>
            <a:ext cx="1616075" cy="396806"/>
          </a:xfrm>
          <a:custGeom>
            <a:avLst/>
            <a:gdLst>
              <a:gd name="connsiteX0" fmla="*/ 1616075 w 1616075"/>
              <a:gd name="connsiteY0" fmla="*/ 369154 h 396806"/>
              <a:gd name="connsiteX1" fmla="*/ 1006475 w 1616075"/>
              <a:gd name="connsiteY1" fmla="*/ 359629 h 396806"/>
              <a:gd name="connsiteX2" fmla="*/ 523875 w 1616075"/>
              <a:gd name="connsiteY2" fmla="*/ 7204 h 396806"/>
              <a:gd name="connsiteX3" fmla="*/ 0 w 1616075"/>
              <a:gd name="connsiteY3" fmla="*/ 156429 h 39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075" h="396806">
                <a:moveTo>
                  <a:pt x="1616075" y="369154"/>
                </a:moveTo>
                <a:cubicBezTo>
                  <a:pt x="1402291" y="394554"/>
                  <a:pt x="1188508" y="419954"/>
                  <a:pt x="1006475" y="359629"/>
                </a:cubicBezTo>
                <a:cubicBezTo>
                  <a:pt x="824442" y="299304"/>
                  <a:pt x="691621" y="41071"/>
                  <a:pt x="523875" y="7204"/>
                </a:cubicBezTo>
                <a:cubicBezTo>
                  <a:pt x="356129" y="-26663"/>
                  <a:pt x="178064" y="64883"/>
                  <a:pt x="0" y="156429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7460" y="3857522"/>
            <a:ext cx="179768" cy="302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AA96E4-850B-423D-84E4-18BFFBC2913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00" y="4036861"/>
            <a:ext cx="208762" cy="125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913" y="3862964"/>
            <a:ext cx="80000" cy="107429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4497657" y="2094028"/>
            <a:ext cx="179768" cy="302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0"/>
          </p:cNvCxnSpPr>
          <p:nvPr/>
        </p:nvCxnSpPr>
        <p:spPr>
          <a:xfrm flipV="1">
            <a:off x="4105275" y="2100180"/>
            <a:ext cx="570167" cy="2286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37" y="2274390"/>
            <a:ext cx="259048" cy="107429"/>
          </a:xfrm>
          <a:prstGeom prst="rect">
            <a:avLst/>
          </a:prstGeom>
        </p:spPr>
      </p:pic>
      <p:sp>
        <p:nvSpPr>
          <p:cNvPr id="29" name="Freeform 28"/>
          <p:cNvSpPr/>
          <p:nvPr/>
        </p:nvSpPr>
        <p:spPr>
          <a:xfrm>
            <a:off x="3190875" y="2320925"/>
            <a:ext cx="921416" cy="1631950"/>
          </a:xfrm>
          <a:custGeom>
            <a:avLst/>
            <a:gdLst>
              <a:gd name="connsiteX0" fmla="*/ 920750 w 921416"/>
              <a:gd name="connsiteY0" fmla="*/ 0 h 1631950"/>
              <a:gd name="connsiteX1" fmla="*/ 806450 w 921416"/>
              <a:gd name="connsiteY1" fmla="*/ 473075 h 1631950"/>
              <a:gd name="connsiteX2" fmla="*/ 206375 w 921416"/>
              <a:gd name="connsiteY2" fmla="*/ 908050 h 1631950"/>
              <a:gd name="connsiteX3" fmla="*/ 0 w 921416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416" h="1631950">
                <a:moveTo>
                  <a:pt x="920750" y="0"/>
                </a:moveTo>
                <a:cubicBezTo>
                  <a:pt x="923131" y="160866"/>
                  <a:pt x="925512" y="321733"/>
                  <a:pt x="806450" y="473075"/>
                </a:cubicBezTo>
                <a:cubicBezTo>
                  <a:pt x="687388" y="624417"/>
                  <a:pt x="340783" y="714904"/>
                  <a:pt x="206375" y="908050"/>
                </a:cubicBezTo>
                <a:cubicBezTo>
                  <a:pt x="71967" y="1101196"/>
                  <a:pt x="35983" y="1366573"/>
                  <a:pt x="0" y="1631950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81" y="4056671"/>
            <a:ext cx="91429" cy="860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32" y="2969606"/>
            <a:ext cx="186668" cy="9066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1" y="1962843"/>
            <a:ext cx="494477" cy="1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757142" y="2948371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4391520">
            <a:off x="4927593" y="3995183"/>
            <a:ext cx="621675" cy="719016"/>
            <a:chOff x="2116065" y="3469665"/>
            <a:chExt cx="621675" cy="719016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1757142" y="2986664"/>
            <a:ext cx="841075" cy="677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28" y="3138388"/>
            <a:ext cx="99809" cy="108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4" y="3601329"/>
            <a:ext cx="169905" cy="125715"/>
          </a:xfrm>
          <a:prstGeom prst="rect">
            <a:avLst/>
          </a:prstGeom>
        </p:spPr>
      </p:pic>
      <p:sp>
        <p:nvSpPr>
          <p:cNvPr id="48" name="Freeform 47"/>
          <p:cNvSpPr/>
          <p:nvPr/>
        </p:nvSpPr>
        <p:spPr>
          <a:xfrm>
            <a:off x="1754841" y="2321859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18" y="2151775"/>
            <a:ext cx="205715" cy="1257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82" y="2678403"/>
            <a:ext cx="91429" cy="860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40" y="4263079"/>
            <a:ext cx="300191" cy="12571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8" idx="0"/>
          </p:cNvCxnSpPr>
          <p:nvPr/>
        </p:nvCxnSpPr>
        <p:spPr>
          <a:xfrm flipV="1">
            <a:off x="1754841" y="3062756"/>
            <a:ext cx="1232559" cy="59708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105275" y="2328863"/>
            <a:ext cx="695325" cy="1833562"/>
          </a:xfrm>
          <a:custGeom>
            <a:avLst/>
            <a:gdLst>
              <a:gd name="connsiteX0" fmla="*/ 0 w 695325"/>
              <a:gd name="connsiteY0" fmla="*/ 0 h 1833562"/>
              <a:gd name="connsiteX1" fmla="*/ 366713 w 695325"/>
              <a:gd name="connsiteY1" fmla="*/ 533400 h 1833562"/>
              <a:gd name="connsiteX2" fmla="*/ 419100 w 695325"/>
              <a:gd name="connsiteY2" fmla="*/ 1323975 h 1833562"/>
              <a:gd name="connsiteX3" fmla="*/ 695325 w 695325"/>
              <a:gd name="connsiteY3" fmla="*/ 1833562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833562">
                <a:moveTo>
                  <a:pt x="0" y="0"/>
                </a:moveTo>
                <a:cubicBezTo>
                  <a:pt x="148431" y="156369"/>
                  <a:pt x="296863" y="312738"/>
                  <a:pt x="366713" y="533400"/>
                </a:cubicBezTo>
                <a:cubicBezTo>
                  <a:pt x="436563" y="754062"/>
                  <a:pt x="364331" y="1107281"/>
                  <a:pt x="419100" y="1323975"/>
                </a:cubicBezTo>
                <a:cubicBezTo>
                  <a:pt x="473869" y="1540669"/>
                  <a:pt x="584597" y="1687115"/>
                  <a:pt x="695325" y="1833562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98217" y="2990850"/>
            <a:ext cx="396173" cy="7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23" y="2283354"/>
            <a:ext cx="93714" cy="75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36" y="2895692"/>
            <a:ext cx="274285" cy="105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FA446-BC32-47AF-80E4-7FEE7D235A5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01" y="3223729"/>
            <a:ext cx="670472" cy="131809"/>
          </a:xfrm>
          <a:prstGeom prst="rect">
            <a:avLst/>
          </a:prstGeom>
        </p:spPr>
      </p:pic>
      <p:sp>
        <p:nvSpPr>
          <p:cNvPr id="26" name="Freeform 25"/>
          <p:cNvSpPr/>
          <p:nvPr/>
        </p:nvSpPr>
        <p:spPr>
          <a:xfrm>
            <a:off x="1754841" y="3659841"/>
            <a:ext cx="3038139" cy="489249"/>
          </a:xfrm>
          <a:custGeom>
            <a:avLst/>
            <a:gdLst>
              <a:gd name="connsiteX0" fmla="*/ 0 w 3036570"/>
              <a:gd name="connsiteY0" fmla="*/ 0 h 472440"/>
              <a:gd name="connsiteX1" fmla="*/ 681990 w 3036570"/>
              <a:gd name="connsiteY1" fmla="*/ 297180 h 472440"/>
              <a:gd name="connsiteX2" fmla="*/ 2213610 w 3036570"/>
              <a:gd name="connsiteY2" fmla="*/ 240030 h 472440"/>
              <a:gd name="connsiteX3" fmla="*/ 3036570 w 3036570"/>
              <a:gd name="connsiteY3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570" h="472440">
                <a:moveTo>
                  <a:pt x="0" y="0"/>
                </a:moveTo>
                <a:cubicBezTo>
                  <a:pt x="156527" y="128587"/>
                  <a:pt x="313055" y="257175"/>
                  <a:pt x="681990" y="297180"/>
                </a:cubicBezTo>
                <a:cubicBezTo>
                  <a:pt x="1050925" y="337185"/>
                  <a:pt x="1821180" y="210820"/>
                  <a:pt x="2213610" y="240030"/>
                </a:cubicBezTo>
                <a:cubicBezTo>
                  <a:pt x="2606040" y="269240"/>
                  <a:pt x="2821305" y="370840"/>
                  <a:pt x="3036570" y="47244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99" y="4040935"/>
            <a:ext cx="185905" cy="90667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22" y="3075567"/>
            <a:ext cx="87619" cy="90667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103467" y="2321858"/>
            <a:ext cx="396173" cy="7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3"/>
          </p:cNvCxnSpPr>
          <p:nvPr/>
        </p:nvCxnSpPr>
        <p:spPr>
          <a:xfrm flipV="1">
            <a:off x="2598217" y="2321859"/>
            <a:ext cx="1509859" cy="664805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87400" y="2397950"/>
            <a:ext cx="1509859" cy="664805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757142" y="2948371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4391520">
            <a:off x="4927593" y="3995183"/>
            <a:ext cx="621675" cy="719016"/>
            <a:chOff x="2116065" y="3469665"/>
            <a:chExt cx="621675" cy="719016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757142" y="3120900"/>
            <a:ext cx="1734877" cy="543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49" y="3372689"/>
            <a:ext cx="99809" cy="108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4" y="3601329"/>
            <a:ext cx="169905" cy="125715"/>
          </a:xfrm>
          <a:prstGeom prst="rect">
            <a:avLst/>
          </a:prstGeom>
        </p:spPr>
      </p:pic>
      <p:sp>
        <p:nvSpPr>
          <p:cNvPr id="48" name="Freeform 47"/>
          <p:cNvSpPr/>
          <p:nvPr/>
        </p:nvSpPr>
        <p:spPr>
          <a:xfrm>
            <a:off x="1754841" y="2321859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18" y="2151775"/>
            <a:ext cx="205715" cy="1257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82" y="2678403"/>
            <a:ext cx="91429" cy="860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40" y="4263079"/>
            <a:ext cx="300191" cy="12571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cxnSpLocks/>
          </p:cNvCxnSpPr>
          <p:nvPr/>
        </p:nvCxnSpPr>
        <p:spPr>
          <a:xfrm flipH="1">
            <a:off x="3492019" y="2328733"/>
            <a:ext cx="613256" cy="79216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105275" y="2328863"/>
            <a:ext cx="695325" cy="1833562"/>
          </a:xfrm>
          <a:custGeom>
            <a:avLst/>
            <a:gdLst>
              <a:gd name="connsiteX0" fmla="*/ 0 w 695325"/>
              <a:gd name="connsiteY0" fmla="*/ 0 h 1833562"/>
              <a:gd name="connsiteX1" fmla="*/ 366713 w 695325"/>
              <a:gd name="connsiteY1" fmla="*/ 533400 h 1833562"/>
              <a:gd name="connsiteX2" fmla="*/ 419100 w 695325"/>
              <a:gd name="connsiteY2" fmla="*/ 1323975 h 1833562"/>
              <a:gd name="connsiteX3" fmla="*/ 695325 w 695325"/>
              <a:gd name="connsiteY3" fmla="*/ 1833562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833562">
                <a:moveTo>
                  <a:pt x="0" y="0"/>
                </a:moveTo>
                <a:cubicBezTo>
                  <a:pt x="148431" y="156369"/>
                  <a:pt x="296863" y="312738"/>
                  <a:pt x="366713" y="533400"/>
                </a:cubicBezTo>
                <a:cubicBezTo>
                  <a:pt x="436563" y="754062"/>
                  <a:pt x="364331" y="1107281"/>
                  <a:pt x="419100" y="1323975"/>
                </a:cubicBezTo>
                <a:cubicBezTo>
                  <a:pt x="473869" y="1540669"/>
                  <a:pt x="584597" y="1687115"/>
                  <a:pt x="695325" y="1833562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4018475" y="2336568"/>
            <a:ext cx="106242" cy="95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754841" y="3659841"/>
            <a:ext cx="3038139" cy="489249"/>
          </a:xfrm>
          <a:custGeom>
            <a:avLst/>
            <a:gdLst>
              <a:gd name="connsiteX0" fmla="*/ 0 w 3036570"/>
              <a:gd name="connsiteY0" fmla="*/ 0 h 472440"/>
              <a:gd name="connsiteX1" fmla="*/ 681990 w 3036570"/>
              <a:gd name="connsiteY1" fmla="*/ 297180 h 472440"/>
              <a:gd name="connsiteX2" fmla="*/ 2213610 w 3036570"/>
              <a:gd name="connsiteY2" fmla="*/ 240030 h 472440"/>
              <a:gd name="connsiteX3" fmla="*/ 3036570 w 3036570"/>
              <a:gd name="connsiteY3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570" h="472440">
                <a:moveTo>
                  <a:pt x="0" y="0"/>
                </a:moveTo>
                <a:cubicBezTo>
                  <a:pt x="156527" y="128587"/>
                  <a:pt x="313055" y="257175"/>
                  <a:pt x="681990" y="297180"/>
                </a:cubicBezTo>
                <a:cubicBezTo>
                  <a:pt x="1050925" y="337185"/>
                  <a:pt x="1821180" y="210820"/>
                  <a:pt x="2213610" y="240030"/>
                </a:cubicBezTo>
                <a:cubicBezTo>
                  <a:pt x="2606040" y="269240"/>
                  <a:pt x="2821305" y="370840"/>
                  <a:pt x="3036570" y="472440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99" y="4040935"/>
            <a:ext cx="185905" cy="90667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22" y="3075567"/>
            <a:ext cx="87619" cy="90667"/>
          </a:xfrm>
          <a:prstGeom prst="rect">
            <a:avLst/>
          </a:prstGeom>
        </p:spPr>
      </p:pic>
      <p:cxnSp>
        <p:nvCxnSpPr>
          <p:cNvPr id="62" name="Straight Connector 61"/>
          <p:cNvCxnSpPr>
            <a:cxnSpLocks/>
          </p:cNvCxnSpPr>
          <p:nvPr/>
        </p:nvCxnSpPr>
        <p:spPr>
          <a:xfrm flipH="1">
            <a:off x="3980155" y="3288856"/>
            <a:ext cx="36224" cy="381892"/>
          </a:xfrm>
          <a:prstGeom prst="line">
            <a:avLst/>
          </a:prstGeom>
          <a:ln>
            <a:solidFill>
              <a:srgbClr val="92D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E58D1199-A15A-4676-BB1D-19B2A7FDA025}"/>
              </a:ext>
            </a:extLst>
          </p:cNvPr>
          <p:cNvSpPr/>
          <p:nvPr/>
        </p:nvSpPr>
        <p:spPr>
          <a:xfrm>
            <a:off x="3254861" y="1517217"/>
            <a:ext cx="1620165" cy="1636158"/>
          </a:xfrm>
          <a:prstGeom prst="arc">
            <a:avLst>
              <a:gd name="adj1" fmla="val 5586677"/>
              <a:gd name="adj2" fmla="val 7465241"/>
            </a:avLst>
          </a:prstGeom>
          <a:ln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05A417-D560-4B68-8867-5D19DF58AA7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54" y="3153375"/>
            <a:ext cx="166095" cy="1135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83A6B8B-1596-4198-841E-199C695B331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81" y="3419872"/>
            <a:ext cx="162286" cy="10895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5B82B7-53DF-45D7-AFC6-248683C505EB}"/>
              </a:ext>
            </a:extLst>
          </p:cNvPr>
          <p:cNvCxnSpPr>
            <a:cxnSpLocks/>
            <a:stCxn id="26" idx="3"/>
          </p:cNvCxnSpPr>
          <p:nvPr/>
        </p:nvCxnSpPr>
        <p:spPr>
          <a:xfrm flipH="1" flipV="1">
            <a:off x="3980155" y="3659841"/>
            <a:ext cx="812825" cy="48924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5886E4EB-3D2A-4448-B45B-A915C727E21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96" y="2730422"/>
            <a:ext cx="67047" cy="10361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05BDB0-D678-4766-BC36-5409BA8C3B0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45" y="3675234"/>
            <a:ext cx="97523" cy="125714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32EE6E-0E8E-4C1E-B307-5E7574014248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1754841" y="3659841"/>
            <a:ext cx="2221517" cy="5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A3A3AD83-B910-437A-8C24-1C8E6D92253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10" y="3692316"/>
            <a:ext cx="99809" cy="1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12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EB44E1-4987-46E7-A3A7-9FEA22BBF632}"/>
              </a:ext>
            </a:extLst>
          </p:cNvPr>
          <p:cNvCxnSpPr/>
          <p:nvPr/>
        </p:nvCxnSpPr>
        <p:spPr>
          <a:xfrm>
            <a:off x="1322832" y="4968240"/>
            <a:ext cx="10180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53A2B6-5F3C-48CD-8B6D-B4EA2F855FDB}"/>
              </a:ext>
            </a:extLst>
          </p:cNvPr>
          <p:cNvCxnSpPr>
            <a:cxnSpLocks/>
          </p:cNvCxnSpPr>
          <p:nvPr/>
        </p:nvCxnSpPr>
        <p:spPr>
          <a:xfrm flipV="1">
            <a:off x="1322832" y="4297680"/>
            <a:ext cx="0" cy="670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8CC2E91-61E3-4F7E-903A-B2B527D0C1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5" y="5106416"/>
            <a:ext cx="305828" cy="22628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67C4A4-E469-44CF-887A-9987E1534322}"/>
              </a:ext>
            </a:extLst>
          </p:cNvPr>
          <p:cNvSpPr/>
          <p:nvPr/>
        </p:nvSpPr>
        <p:spPr>
          <a:xfrm rot="20008150">
            <a:off x="2486026" y="2078047"/>
            <a:ext cx="4191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98ADBD-0968-4B17-9E85-EE47CDDC0459}"/>
              </a:ext>
            </a:extLst>
          </p:cNvPr>
          <p:cNvSpPr/>
          <p:nvPr/>
        </p:nvSpPr>
        <p:spPr>
          <a:xfrm rot="20008150">
            <a:off x="3077346" y="3292803"/>
            <a:ext cx="4191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0C5B0-E651-4429-AC74-C3D39773C1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86" y="2522351"/>
            <a:ext cx="370285" cy="22628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930AAD-8532-481D-905A-C73E1D7A23C8}"/>
              </a:ext>
            </a:extLst>
          </p:cNvPr>
          <p:cNvCxnSpPr>
            <a:cxnSpLocks/>
          </p:cNvCxnSpPr>
          <p:nvPr/>
        </p:nvCxnSpPr>
        <p:spPr>
          <a:xfrm flipV="1">
            <a:off x="1322832" y="2746445"/>
            <a:ext cx="1679730" cy="22217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453B777-C03F-4CCF-8446-B26D838B50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80" y="3788101"/>
            <a:ext cx="720002" cy="581488"/>
          </a:xfrm>
          <a:prstGeom prst="rect">
            <a:avLst/>
          </a:prstGeom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76E4F244-8A4B-4A8D-A14A-F310ABCD2E00}"/>
              </a:ext>
            </a:extLst>
          </p:cNvPr>
          <p:cNvSpPr/>
          <p:nvPr/>
        </p:nvSpPr>
        <p:spPr>
          <a:xfrm>
            <a:off x="2185791" y="1931192"/>
            <a:ext cx="1643518" cy="1518524"/>
          </a:xfrm>
          <a:prstGeom prst="arc">
            <a:avLst>
              <a:gd name="adj1" fmla="val 20297733"/>
              <a:gd name="adj2" fmla="val 1526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8EAAB1-3E3B-4EA0-93F8-E78C07DFD118}"/>
              </a:ext>
            </a:extLst>
          </p:cNvPr>
          <p:cNvCxnSpPr/>
          <p:nvPr/>
        </p:nvCxnSpPr>
        <p:spPr>
          <a:xfrm>
            <a:off x="3018301" y="2746445"/>
            <a:ext cx="1018032" cy="0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2B1C2DF-719D-4C5F-8FAA-01055FE2A5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44" y="2472334"/>
            <a:ext cx="96000" cy="1618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B6E4F9-55C0-49B9-9F1A-545421CE9D86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H="1" flipV="1">
            <a:off x="2705787" y="2121359"/>
            <a:ext cx="570898" cy="1173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9900D8-714B-4BF7-9EEB-5BA906ED9CD9}"/>
              </a:ext>
            </a:extLst>
          </p:cNvPr>
          <p:cNvGrpSpPr/>
          <p:nvPr/>
        </p:nvGrpSpPr>
        <p:grpSpPr>
          <a:xfrm rot="20038756">
            <a:off x="2809901" y="1885777"/>
            <a:ext cx="1018032" cy="670560"/>
            <a:chOff x="7522464" y="4376928"/>
            <a:chExt cx="1018032" cy="6705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203E4-CB38-442D-91BD-42C39ECB0C9D}"/>
                </a:ext>
              </a:extLst>
            </p:cNvPr>
            <p:cNvCxnSpPr>
              <a:cxnSpLocks/>
            </p:cNvCxnSpPr>
            <p:nvPr/>
          </p:nvCxnSpPr>
          <p:spPr>
            <a:xfrm>
              <a:off x="7522464" y="5047488"/>
              <a:ext cx="101803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8856-73D6-4025-A06D-3443725C8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464" y="4376928"/>
              <a:ext cx="0" cy="6705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407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EC7B02-B9DD-4ED2-A669-4DCCCEC4A6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55" y="1448554"/>
            <a:ext cx="1491198" cy="161546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B1EE0C-64DD-4913-A294-8536D066A44E}"/>
              </a:ext>
            </a:extLst>
          </p:cNvPr>
          <p:cNvCxnSpPr>
            <a:cxnSpLocks/>
          </p:cNvCxnSpPr>
          <p:nvPr/>
        </p:nvCxnSpPr>
        <p:spPr>
          <a:xfrm>
            <a:off x="2078892" y="4697046"/>
            <a:ext cx="1488831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47401-8E84-4E4B-B0EA-2E2366C7A3E3}"/>
              </a:ext>
            </a:extLst>
          </p:cNvPr>
          <p:cNvCxnSpPr>
            <a:cxnSpLocks/>
          </p:cNvCxnSpPr>
          <p:nvPr/>
        </p:nvCxnSpPr>
        <p:spPr>
          <a:xfrm flipH="1">
            <a:off x="2047631" y="4697046"/>
            <a:ext cx="31262" cy="1113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D77ABE-0C3F-4731-8947-3FBBB8EB97EE}"/>
              </a:ext>
            </a:extLst>
          </p:cNvPr>
          <p:cNvCxnSpPr>
            <a:cxnSpLocks/>
          </p:cNvCxnSpPr>
          <p:nvPr/>
        </p:nvCxnSpPr>
        <p:spPr>
          <a:xfrm flipH="1">
            <a:off x="1430215" y="4697046"/>
            <a:ext cx="648677" cy="515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314EDA-1829-4C94-9735-85DB8FC6A8C3}"/>
              </a:ext>
            </a:extLst>
          </p:cNvPr>
          <p:cNvCxnSpPr>
            <a:cxnSpLocks/>
          </p:cNvCxnSpPr>
          <p:nvPr/>
        </p:nvCxnSpPr>
        <p:spPr>
          <a:xfrm flipV="1">
            <a:off x="2078891" y="3079262"/>
            <a:ext cx="762001" cy="1617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7E31DF8-01D5-49C5-A50A-F0455357F1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95" y="3571631"/>
            <a:ext cx="198095" cy="2194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B45CEAA-AAB8-4C1A-8F29-62A39F9ED0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4559608"/>
            <a:ext cx="339810" cy="25142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5EDBBE3-88A0-4647-8D8A-81E163117E72}"/>
              </a:ext>
            </a:extLst>
          </p:cNvPr>
          <p:cNvSpPr/>
          <p:nvPr/>
        </p:nvSpPr>
        <p:spPr>
          <a:xfrm>
            <a:off x="2840892" y="3017044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BCDCC6-97FD-4EF1-880D-3E334C34112F}"/>
              </a:ext>
            </a:extLst>
          </p:cNvPr>
          <p:cNvCxnSpPr>
            <a:cxnSpLocks/>
          </p:cNvCxnSpPr>
          <p:nvPr/>
        </p:nvCxnSpPr>
        <p:spPr>
          <a:xfrm flipV="1">
            <a:off x="5271054" y="3017044"/>
            <a:ext cx="759043" cy="554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52F667-3164-4DD4-A4A3-CC003EC51AD0}"/>
              </a:ext>
            </a:extLst>
          </p:cNvPr>
          <p:cNvCxnSpPr>
            <a:cxnSpLocks/>
          </p:cNvCxnSpPr>
          <p:nvPr/>
        </p:nvCxnSpPr>
        <p:spPr>
          <a:xfrm>
            <a:off x="5271055" y="3571631"/>
            <a:ext cx="824945" cy="316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7272C8-7645-4089-8683-85F5C8E76FD4}"/>
              </a:ext>
            </a:extLst>
          </p:cNvPr>
          <p:cNvCxnSpPr>
            <a:cxnSpLocks/>
          </p:cNvCxnSpPr>
          <p:nvPr/>
        </p:nvCxnSpPr>
        <p:spPr>
          <a:xfrm>
            <a:off x="5271055" y="3571631"/>
            <a:ext cx="256534" cy="6379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DBD31FB4-F2EF-42C7-96FD-877E1A0FC7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18" y="3429000"/>
            <a:ext cx="182857" cy="17219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340B2F-6203-4604-A6D2-C6453DC1FB25}"/>
              </a:ext>
            </a:extLst>
          </p:cNvPr>
          <p:cNvCxnSpPr>
            <a:cxnSpLocks/>
          </p:cNvCxnSpPr>
          <p:nvPr/>
        </p:nvCxnSpPr>
        <p:spPr>
          <a:xfrm flipH="1" flipV="1">
            <a:off x="3260120" y="2975748"/>
            <a:ext cx="2053145" cy="611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056258FE-9C9B-4F44-A499-0B49829AD84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1" y="2799748"/>
            <a:ext cx="1514667" cy="352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28669-836E-4A4E-AD50-B2657BA2A3A3}"/>
              </a:ext>
            </a:extLst>
          </p:cNvPr>
          <p:cNvCxnSpPr>
            <a:cxnSpLocks/>
          </p:cNvCxnSpPr>
          <p:nvPr/>
        </p:nvCxnSpPr>
        <p:spPr>
          <a:xfrm flipV="1">
            <a:off x="5271054" y="4194991"/>
            <a:ext cx="824946" cy="150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012336-2EC8-4C2A-96FD-AC840EA79E63}"/>
              </a:ext>
            </a:extLst>
          </p:cNvPr>
          <p:cNvCxnSpPr>
            <a:cxnSpLocks/>
          </p:cNvCxnSpPr>
          <p:nvPr/>
        </p:nvCxnSpPr>
        <p:spPr>
          <a:xfrm>
            <a:off x="5271055" y="4345646"/>
            <a:ext cx="619205" cy="465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BE2909-867F-46A0-A74D-98A5310BAFBF}"/>
              </a:ext>
            </a:extLst>
          </p:cNvPr>
          <p:cNvCxnSpPr>
            <a:cxnSpLocks/>
          </p:cNvCxnSpPr>
          <p:nvPr/>
        </p:nvCxnSpPr>
        <p:spPr>
          <a:xfrm flipH="1">
            <a:off x="5229571" y="4345646"/>
            <a:ext cx="41484" cy="622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A84D5C1-B40B-44E4-B3B5-A5D2E47E774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86" y="4549699"/>
            <a:ext cx="182857" cy="239238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6793B0-9957-48A8-9887-5E8C57AF2121}"/>
              </a:ext>
            </a:extLst>
          </p:cNvPr>
          <p:cNvCxnSpPr>
            <a:cxnSpLocks/>
          </p:cNvCxnSpPr>
          <p:nvPr/>
        </p:nvCxnSpPr>
        <p:spPr>
          <a:xfrm flipH="1" flipV="1">
            <a:off x="2922096" y="3547028"/>
            <a:ext cx="2340098" cy="796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CB53C-E8F9-422D-8182-CE6EC2250A8E}"/>
              </a:ext>
            </a:extLst>
          </p:cNvPr>
          <p:cNvCxnSpPr>
            <a:stCxn id="2" idx="6"/>
          </p:cNvCxnSpPr>
          <p:nvPr/>
        </p:nvCxnSpPr>
        <p:spPr>
          <a:xfrm flipV="1">
            <a:off x="2886611" y="2960875"/>
            <a:ext cx="359509" cy="7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D819FD-28E1-4489-A2D3-05329B4C20AC}"/>
              </a:ext>
            </a:extLst>
          </p:cNvPr>
          <p:cNvCxnSpPr>
            <a:cxnSpLocks/>
          </p:cNvCxnSpPr>
          <p:nvPr/>
        </p:nvCxnSpPr>
        <p:spPr>
          <a:xfrm flipV="1">
            <a:off x="2094192" y="3547028"/>
            <a:ext cx="827903" cy="11487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91C7B12-4B39-46AC-9BE6-D863928F5B6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564" y="3961804"/>
            <a:ext cx="198095" cy="29561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473A92A-95FD-4077-A5C2-B35EA6E27D8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49" y="3079262"/>
            <a:ext cx="138667" cy="166095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ADC9B6A-8DF0-43A8-BDF7-95BF3EBF5C71}"/>
              </a:ext>
            </a:extLst>
          </p:cNvPr>
          <p:cNvCxnSpPr/>
          <p:nvPr/>
        </p:nvCxnSpPr>
        <p:spPr>
          <a:xfrm flipV="1">
            <a:off x="5271053" y="3561585"/>
            <a:ext cx="0" cy="7560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E581D5-A76B-4861-B41A-8EB2498FA5F0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2863752" y="3062763"/>
            <a:ext cx="58344" cy="498824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74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EC7B02-B9DD-4ED2-A669-4DCCCEC4A6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55" y="1448554"/>
            <a:ext cx="1491198" cy="161546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B1EE0C-64DD-4913-A294-8536D066A44E}"/>
              </a:ext>
            </a:extLst>
          </p:cNvPr>
          <p:cNvCxnSpPr>
            <a:cxnSpLocks/>
          </p:cNvCxnSpPr>
          <p:nvPr/>
        </p:nvCxnSpPr>
        <p:spPr>
          <a:xfrm>
            <a:off x="2078892" y="4697046"/>
            <a:ext cx="1488831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47401-8E84-4E4B-B0EA-2E2366C7A3E3}"/>
              </a:ext>
            </a:extLst>
          </p:cNvPr>
          <p:cNvCxnSpPr>
            <a:cxnSpLocks/>
          </p:cNvCxnSpPr>
          <p:nvPr/>
        </p:nvCxnSpPr>
        <p:spPr>
          <a:xfrm flipH="1">
            <a:off x="2047631" y="4697046"/>
            <a:ext cx="31262" cy="1113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D77ABE-0C3F-4731-8947-3FBBB8EB97EE}"/>
              </a:ext>
            </a:extLst>
          </p:cNvPr>
          <p:cNvCxnSpPr>
            <a:cxnSpLocks/>
          </p:cNvCxnSpPr>
          <p:nvPr/>
        </p:nvCxnSpPr>
        <p:spPr>
          <a:xfrm flipH="1">
            <a:off x="1430215" y="4697046"/>
            <a:ext cx="648677" cy="515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314EDA-1829-4C94-9735-85DB8FC6A8C3}"/>
              </a:ext>
            </a:extLst>
          </p:cNvPr>
          <p:cNvCxnSpPr>
            <a:cxnSpLocks/>
          </p:cNvCxnSpPr>
          <p:nvPr/>
        </p:nvCxnSpPr>
        <p:spPr>
          <a:xfrm flipV="1">
            <a:off x="2078891" y="3079262"/>
            <a:ext cx="762001" cy="1617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7E31DF8-01D5-49C5-A50A-F0455357F1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95" y="3571631"/>
            <a:ext cx="198095" cy="2194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B45CEAA-AAB8-4C1A-8F29-62A39F9ED0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4559608"/>
            <a:ext cx="339810" cy="25142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5EDBBE3-88A0-4647-8D8A-81E163117E72}"/>
              </a:ext>
            </a:extLst>
          </p:cNvPr>
          <p:cNvSpPr/>
          <p:nvPr/>
        </p:nvSpPr>
        <p:spPr>
          <a:xfrm>
            <a:off x="2840892" y="3017044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BCDCC6-97FD-4EF1-880D-3E334C34112F}"/>
              </a:ext>
            </a:extLst>
          </p:cNvPr>
          <p:cNvCxnSpPr>
            <a:cxnSpLocks/>
          </p:cNvCxnSpPr>
          <p:nvPr/>
        </p:nvCxnSpPr>
        <p:spPr>
          <a:xfrm flipV="1">
            <a:off x="5271054" y="3017044"/>
            <a:ext cx="759043" cy="554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52F667-3164-4DD4-A4A3-CC003EC51AD0}"/>
              </a:ext>
            </a:extLst>
          </p:cNvPr>
          <p:cNvCxnSpPr>
            <a:cxnSpLocks/>
          </p:cNvCxnSpPr>
          <p:nvPr/>
        </p:nvCxnSpPr>
        <p:spPr>
          <a:xfrm>
            <a:off x="5271055" y="3571631"/>
            <a:ext cx="824945" cy="316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7272C8-7645-4089-8683-85F5C8E76FD4}"/>
              </a:ext>
            </a:extLst>
          </p:cNvPr>
          <p:cNvCxnSpPr>
            <a:cxnSpLocks/>
          </p:cNvCxnSpPr>
          <p:nvPr/>
        </p:nvCxnSpPr>
        <p:spPr>
          <a:xfrm>
            <a:off x="5271055" y="3571631"/>
            <a:ext cx="256534" cy="6379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DBD31FB4-F2EF-42C7-96FD-877E1A0FC7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18" y="3429000"/>
            <a:ext cx="182857" cy="17219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340B2F-6203-4604-A6D2-C6453DC1FB25}"/>
              </a:ext>
            </a:extLst>
          </p:cNvPr>
          <p:cNvCxnSpPr>
            <a:cxnSpLocks/>
          </p:cNvCxnSpPr>
          <p:nvPr/>
        </p:nvCxnSpPr>
        <p:spPr>
          <a:xfrm flipH="1" flipV="1">
            <a:off x="3260120" y="2975748"/>
            <a:ext cx="2053145" cy="611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056258FE-9C9B-4F44-A499-0B49829AD84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1" y="2799748"/>
            <a:ext cx="1514667" cy="352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28669-836E-4A4E-AD50-B2657BA2A3A3}"/>
              </a:ext>
            </a:extLst>
          </p:cNvPr>
          <p:cNvCxnSpPr>
            <a:cxnSpLocks/>
          </p:cNvCxnSpPr>
          <p:nvPr/>
        </p:nvCxnSpPr>
        <p:spPr>
          <a:xfrm flipV="1">
            <a:off x="5271054" y="4194991"/>
            <a:ext cx="824946" cy="150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012336-2EC8-4C2A-96FD-AC840EA79E63}"/>
              </a:ext>
            </a:extLst>
          </p:cNvPr>
          <p:cNvCxnSpPr>
            <a:cxnSpLocks/>
          </p:cNvCxnSpPr>
          <p:nvPr/>
        </p:nvCxnSpPr>
        <p:spPr>
          <a:xfrm>
            <a:off x="5271055" y="4345646"/>
            <a:ext cx="619205" cy="465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BE2909-867F-46A0-A74D-98A5310BAFBF}"/>
              </a:ext>
            </a:extLst>
          </p:cNvPr>
          <p:cNvCxnSpPr>
            <a:cxnSpLocks/>
          </p:cNvCxnSpPr>
          <p:nvPr/>
        </p:nvCxnSpPr>
        <p:spPr>
          <a:xfrm flipH="1">
            <a:off x="5229571" y="4345646"/>
            <a:ext cx="41484" cy="622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A84D5C1-B40B-44E4-B3B5-A5D2E47E774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86" y="4549699"/>
            <a:ext cx="182857" cy="239238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6793B0-9957-48A8-9887-5E8C57AF2121}"/>
              </a:ext>
            </a:extLst>
          </p:cNvPr>
          <p:cNvCxnSpPr>
            <a:cxnSpLocks/>
          </p:cNvCxnSpPr>
          <p:nvPr/>
        </p:nvCxnSpPr>
        <p:spPr>
          <a:xfrm flipH="1" flipV="1">
            <a:off x="2922096" y="3547028"/>
            <a:ext cx="2340098" cy="796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CB53C-E8F9-422D-8182-CE6EC2250A8E}"/>
              </a:ext>
            </a:extLst>
          </p:cNvPr>
          <p:cNvCxnSpPr>
            <a:stCxn id="2" idx="6"/>
          </p:cNvCxnSpPr>
          <p:nvPr/>
        </p:nvCxnSpPr>
        <p:spPr>
          <a:xfrm flipV="1">
            <a:off x="2886611" y="2960875"/>
            <a:ext cx="359509" cy="7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D819FD-28E1-4489-A2D3-05329B4C20AC}"/>
              </a:ext>
            </a:extLst>
          </p:cNvPr>
          <p:cNvCxnSpPr>
            <a:cxnSpLocks/>
          </p:cNvCxnSpPr>
          <p:nvPr/>
        </p:nvCxnSpPr>
        <p:spPr>
          <a:xfrm flipV="1">
            <a:off x="2094192" y="3547028"/>
            <a:ext cx="827903" cy="11487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91C7B12-4B39-46AC-9BE6-D863928F5B6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564" y="3961804"/>
            <a:ext cx="198095" cy="29561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ADC9B6A-8DF0-43A8-BDF7-95BF3EBF5C71}"/>
              </a:ext>
            </a:extLst>
          </p:cNvPr>
          <p:cNvCxnSpPr/>
          <p:nvPr/>
        </p:nvCxnSpPr>
        <p:spPr>
          <a:xfrm flipV="1">
            <a:off x="5271053" y="3561585"/>
            <a:ext cx="0" cy="7560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E581D5-A76B-4861-B41A-8EB2498FA5F0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2863752" y="3062763"/>
            <a:ext cx="58344" cy="498824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9B84F9F-50AD-4C2C-9961-9B75286272C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14" y="3812179"/>
            <a:ext cx="185905" cy="1721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01E3ED-8836-44AF-8B79-1BE542AF91D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73" y="3248380"/>
            <a:ext cx="99048" cy="11428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EAE5A62-0059-46F0-BD54-3D6E1BC44F2B}"/>
              </a:ext>
            </a:extLst>
          </p:cNvPr>
          <p:cNvSpPr/>
          <p:nvPr/>
        </p:nvSpPr>
        <p:spPr>
          <a:xfrm>
            <a:off x="2967816" y="3119469"/>
            <a:ext cx="315163" cy="3497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9997BA-3B65-4908-99F8-0B733D426BAD}"/>
              </a:ext>
            </a:extLst>
          </p:cNvPr>
          <p:cNvSpPr/>
          <p:nvPr/>
        </p:nvSpPr>
        <p:spPr>
          <a:xfrm>
            <a:off x="4748363" y="3707032"/>
            <a:ext cx="423214" cy="4284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953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C4DE7F-B75D-4E02-9DD1-D47592991B2E}"/>
              </a:ext>
            </a:extLst>
          </p:cNvPr>
          <p:cNvSpPr/>
          <p:nvPr/>
        </p:nvSpPr>
        <p:spPr>
          <a:xfrm>
            <a:off x="528250" y="3245132"/>
            <a:ext cx="9907793" cy="959804"/>
          </a:xfrm>
          <a:custGeom>
            <a:avLst/>
            <a:gdLst>
              <a:gd name="connsiteX0" fmla="*/ 0 w 9907793"/>
              <a:gd name="connsiteY0" fmla="*/ 959804 h 959804"/>
              <a:gd name="connsiteX1" fmla="*/ 2560320 w 9907793"/>
              <a:gd name="connsiteY1" fmla="*/ 2373 h 959804"/>
              <a:gd name="connsiteX2" fmla="*/ 7229139 w 9907793"/>
              <a:gd name="connsiteY2" fmla="*/ 669347 h 959804"/>
              <a:gd name="connsiteX3" fmla="*/ 9907793 w 9907793"/>
              <a:gd name="connsiteY3" fmla="*/ 45404 h 95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93" h="959804">
                <a:moveTo>
                  <a:pt x="0" y="959804"/>
                </a:moveTo>
                <a:cubicBezTo>
                  <a:pt x="677732" y="505293"/>
                  <a:pt x="1355464" y="50782"/>
                  <a:pt x="2560320" y="2373"/>
                </a:cubicBezTo>
                <a:cubicBezTo>
                  <a:pt x="3765176" y="-46036"/>
                  <a:pt x="6004560" y="662175"/>
                  <a:pt x="7229139" y="669347"/>
                </a:cubicBezTo>
                <a:cubicBezTo>
                  <a:pt x="8453718" y="676519"/>
                  <a:pt x="9180755" y="360961"/>
                  <a:pt x="9907793" y="4540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C1809B-4956-4E1D-B82B-D0EEC3541799}"/>
              </a:ext>
            </a:extLst>
          </p:cNvPr>
          <p:cNvSpPr/>
          <p:nvPr/>
        </p:nvSpPr>
        <p:spPr>
          <a:xfrm>
            <a:off x="1659596" y="5430727"/>
            <a:ext cx="9907793" cy="959804"/>
          </a:xfrm>
          <a:custGeom>
            <a:avLst/>
            <a:gdLst>
              <a:gd name="connsiteX0" fmla="*/ 0 w 9907793"/>
              <a:gd name="connsiteY0" fmla="*/ 959804 h 959804"/>
              <a:gd name="connsiteX1" fmla="*/ 2560320 w 9907793"/>
              <a:gd name="connsiteY1" fmla="*/ 2373 h 959804"/>
              <a:gd name="connsiteX2" fmla="*/ 7229139 w 9907793"/>
              <a:gd name="connsiteY2" fmla="*/ 669347 h 959804"/>
              <a:gd name="connsiteX3" fmla="*/ 9907793 w 9907793"/>
              <a:gd name="connsiteY3" fmla="*/ 45404 h 95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93" h="959804">
                <a:moveTo>
                  <a:pt x="0" y="959804"/>
                </a:moveTo>
                <a:cubicBezTo>
                  <a:pt x="677732" y="505293"/>
                  <a:pt x="1355464" y="50782"/>
                  <a:pt x="2560320" y="2373"/>
                </a:cubicBezTo>
                <a:cubicBezTo>
                  <a:pt x="3765176" y="-46036"/>
                  <a:pt x="6004560" y="662175"/>
                  <a:pt x="7229139" y="669347"/>
                </a:cubicBezTo>
                <a:cubicBezTo>
                  <a:pt x="8453718" y="676519"/>
                  <a:pt x="9180755" y="360961"/>
                  <a:pt x="9907793" y="4540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B209DD-8021-4304-8749-9404FC7AB391}"/>
              </a:ext>
            </a:extLst>
          </p:cNvPr>
          <p:cNvCxnSpPr/>
          <p:nvPr/>
        </p:nvCxnSpPr>
        <p:spPr>
          <a:xfrm>
            <a:off x="528250" y="4204936"/>
            <a:ext cx="1097281" cy="2173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666D10-8F4C-4B7C-9B90-CF9979560182}"/>
              </a:ext>
            </a:extLst>
          </p:cNvPr>
          <p:cNvCxnSpPr/>
          <p:nvPr/>
        </p:nvCxnSpPr>
        <p:spPr>
          <a:xfrm>
            <a:off x="10436043" y="3307253"/>
            <a:ext cx="1097281" cy="2173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7093BC4-E4C3-4E9B-8162-3CA225FB77C6}"/>
              </a:ext>
            </a:extLst>
          </p:cNvPr>
          <p:cNvSpPr/>
          <p:nvPr/>
        </p:nvSpPr>
        <p:spPr>
          <a:xfrm>
            <a:off x="2654231" y="4018033"/>
            <a:ext cx="5201321" cy="699201"/>
          </a:xfrm>
          <a:custGeom>
            <a:avLst/>
            <a:gdLst>
              <a:gd name="connsiteX0" fmla="*/ 0 w 4787153"/>
              <a:gd name="connsiteY0" fmla="*/ 344199 h 699201"/>
              <a:gd name="connsiteX1" fmla="*/ 1387737 w 4787153"/>
              <a:gd name="connsiteY1" fmla="*/ 10712 h 699201"/>
              <a:gd name="connsiteX2" fmla="*/ 4787153 w 4787153"/>
              <a:gd name="connsiteY2" fmla="*/ 699201 h 69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153" h="699201">
                <a:moveTo>
                  <a:pt x="0" y="344199"/>
                </a:moveTo>
                <a:cubicBezTo>
                  <a:pt x="294939" y="147872"/>
                  <a:pt x="589878" y="-48455"/>
                  <a:pt x="1387737" y="10712"/>
                </a:cubicBezTo>
                <a:cubicBezTo>
                  <a:pt x="2185596" y="69879"/>
                  <a:pt x="3486374" y="384540"/>
                  <a:pt x="4787153" y="69920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D145C6-862E-4BA8-94FB-5BAB46C867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4" y="5511513"/>
            <a:ext cx="475561" cy="297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F344E8-231D-49F0-9642-BB9D327568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43" y="4144496"/>
            <a:ext cx="189574" cy="199781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2B77F1E5-7CCA-4394-8B79-93BF3CCFF3B0}"/>
              </a:ext>
            </a:extLst>
          </p:cNvPr>
          <p:cNvSpPr/>
          <p:nvPr/>
        </p:nvSpPr>
        <p:spPr>
          <a:xfrm>
            <a:off x="1612866" y="4304970"/>
            <a:ext cx="59396" cy="64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6D7771-83F1-43F8-A7E3-600AC3BAEFCE}"/>
              </a:ext>
            </a:extLst>
          </p:cNvPr>
          <p:cNvSpPr/>
          <p:nvPr/>
        </p:nvSpPr>
        <p:spPr>
          <a:xfrm>
            <a:off x="1647057" y="4408478"/>
            <a:ext cx="6106540" cy="998692"/>
          </a:xfrm>
          <a:custGeom>
            <a:avLst/>
            <a:gdLst>
              <a:gd name="connsiteX0" fmla="*/ 0 w 6139543"/>
              <a:gd name="connsiteY0" fmla="*/ 0 h 1033950"/>
              <a:gd name="connsiteX1" fmla="*/ 596348 w 6139543"/>
              <a:gd name="connsiteY1" fmla="*/ 1005272 h 1033950"/>
              <a:gd name="connsiteX2" fmla="*/ 1607299 w 6139543"/>
              <a:gd name="connsiteY2" fmla="*/ 709938 h 1033950"/>
              <a:gd name="connsiteX3" fmla="*/ 3197560 w 6139543"/>
              <a:gd name="connsiteY3" fmla="*/ 187424 h 1033950"/>
              <a:gd name="connsiteX4" fmla="*/ 5378489 w 6139543"/>
              <a:gd name="connsiteY4" fmla="*/ 198783 h 1033950"/>
              <a:gd name="connsiteX5" fmla="*/ 6139543 w 6139543"/>
              <a:gd name="connsiteY5" fmla="*/ 363489 h 10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9543" h="1033950">
                <a:moveTo>
                  <a:pt x="0" y="0"/>
                </a:moveTo>
                <a:cubicBezTo>
                  <a:pt x="164232" y="443474"/>
                  <a:pt x="328465" y="886949"/>
                  <a:pt x="596348" y="1005272"/>
                </a:cubicBezTo>
                <a:cubicBezTo>
                  <a:pt x="864231" y="1123595"/>
                  <a:pt x="1173764" y="846246"/>
                  <a:pt x="1607299" y="709938"/>
                </a:cubicBezTo>
                <a:cubicBezTo>
                  <a:pt x="2040834" y="573630"/>
                  <a:pt x="2569028" y="272616"/>
                  <a:pt x="3197560" y="187424"/>
                </a:cubicBezTo>
                <a:cubicBezTo>
                  <a:pt x="3826092" y="102232"/>
                  <a:pt x="4888159" y="169439"/>
                  <a:pt x="5378489" y="198783"/>
                </a:cubicBezTo>
                <a:cubicBezTo>
                  <a:pt x="5868819" y="228127"/>
                  <a:pt x="6004181" y="295808"/>
                  <a:pt x="6139543" y="363489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D7113C-5443-4555-83C6-AADA1A13CF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73" y="3993186"/>
            <a:ext cx="528364" cy="2602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BAF18E-FAEB-4034-A9C6-062BF8BF7695}"/>
              </a:ext>
            </a:extLst>
          </p:cNvPr>
          <p:cNvCxnSpPr>
            <a:stCxn id="50" idx="0"/>
            <a:endCxn id="54" idx="6"/>
          </p:cNvCxnSpPr>
          <p:nvPr/>
        </p:nvCxnSpPr>
        <p:spPr>
          <a:xfrm flipH="1" flipV="1">
            <a:off x="1672262" y="4336980"/>
            <a:ext cx="981969" cy="25252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CDD707-D2EE-4E0F-BC57-164B7D9E58F9}"/>
              </a:ext>
            </a:extLst>
          </p:cNvPr>
          <p:cNvCxnSpPr>
            <a:cxnSpLocks/>
            <a:endCxn id="48" idx="1"/>
          </p:cNvCxnSpPr>
          <p:nvPr/>
        </p:nvCxnSpPr>
        <p:spPr>
          <a:xfrm flipH="1">
            <a:off x="2240199" y="4097026"/>
            <a:ext cx="1014856" cy="1282444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AB53AC-81AE-44D4-BF4E-94115CBE68EB}"/>
              </a:ext>
            </a:extLst>
          </p:cNvPr>
          <p:cNvCxnSpPr>
            <a:cxnSpLocks/>
          </p:cNvCxnSpPr>
          <p:nvPr/>
        </p:nvCxnSpPr>
        <p:spPr>
          <a:xfrm flipH="1">
            <a:off x="3638268" y="4009014"/>
            <a:ext cx="372385" cy="941805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C910B-EC5A-4812-9A88-54DC95F68735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827429" y="4120397"/>
            <a:ext cx="125704" cy="469114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5C4B-148D-4172-A9E2-BFBE70849A13}"/>
              </a:ext>
            </a:extLst>
          </p:cNvPr>
          <p:cNvCxnSpPr>
            <a:cxnSpLocks/>
          </p:cNvCxnSpPr>
          <p:nvPr/>
        </p:nvCxnSpPr>
        <p:spPr>
          <a:xfrm flipH="1">
            <a:off x="5983152" y="4320789"/>
            <a:ext cx="80053" cy="217795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1C5FE5-610D-4D23-BC4F-A608E4145D7A}"/>
              </a:ext>
            </a:extLst>
          </p:cNvPr>
          <p:cNvCxnSpPr>
            <a:cxnSpLocks/>
          </p:cNvCxnSpPr>
          <p:nvPr/>
        </p:nvCxnSpPr>
        <p:spPr>
          <a:xfrm flipH="1">
            <a:off x="6829720" y="4493895"/>
            <a:ext cx="24470" cy="89379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004AF33-AD1B-4EE8-9B9F-B85ED3B100B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97" y="4738248"/>
            <a:ext cx="2306002" cy="3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2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64" y="2921517"/>
            <a:ext cx="548568" cy="13866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757142" y="2948371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20965221">
            <a:off x="3318173" y="4817052"/>
            <a:ext cx="621675" cy="719016"/>
            <a:chOff x="2116065" y="3469665"/>
            <a:chExt cx="621675" cy="719016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1757142" y="3397361"/>
            <a:ext cx="1444449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01591" y="2326318"/>
            <a:ext cx="904558" cy="10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61" y="3388454"/>
            <a:ext cx="99809" cy="1089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70" y="3884977"/>
            <a:ext cx="536378" cy="1394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4" y="3601329"/>
            <a:ext cx="169905" cy="125715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1759702" y="3657600"/>
            <a:ext cx="1628415" cy="1918628"/>
          </a:xfrm>
          <a:custGeom>
            <a:avLst/>
            <a:gdLst>
              <a:gd name="connsiteX0" fmla="*/ 0 w 1628415"/>
              <a:gd name="connsiteY0" fmla="*/ 0 h 1918628"/>
              <a:gd name="connsiteX1" fmla="*/ 640310 w 1628415"/>
              <a:gd name="connsiteY1" fmla="*/ 382344 h 1918628"/>
              <a:gd name="connsiteX2" fmla="*/ 808449 w 1628415"/>
              <a:gd name="connsiteY2" fmla="*/ 1303653 h 1918628"/>
              <a:gd name="connsiteX3" fmla="*/ 1628415 w 1628415"/>
              <a:gd name="connsiteY3" fmla="*/ 1918628 h 191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415" h="1918628">
                <a:moveTo>
                  <a:pt x="0" y="0"/>
                </a:moveTo>
                <a:cubicBezTo>
                  <a:pt x="252784" y="82534"/>
                  <a:pt x="505569" y="165069"/>
                  <a:pt x="640310" y="382344"/>
                </a:cubicBezTo>
                <a:cubicBezTo>
                  <a:pt x="775052" y="599620"/>
                  <a:pt x="643765" y="1047606"/>
                  <a:pt x="808449" y="1303653"/>
                </a:cubicBezTo>
                <a:cubicBezTo>
                  <a:pt x="973133" y="1559700"/>
                  <a:pt x="1300774" y="1739164"/>
                  <a:pt x="1628415" y="191862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 47"/>
          <p:cNvSpPr/>
          <p:nvPr/>
        </p:nvSpPr>
        <p:spPr>
          <a:xfrm>
            <a:off x="1754841" y="2321859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18" y="2151775"/>
            <a:ext cx="205715" cy="1257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43" y="2626330"/>
            <a:ext cx="91429" cy="8609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90" y="4628466"/>
            <a:ext cx="75429" cy="9142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10" y="5632405"/>
            <a:ext cx="169905" cy="125715"/>
          </a:xfrm>
          <a:prstGeom prst="rect">
            <a:avLst/>
          </a:prstGeom>
        </p:spPr>
      </p:pic>
      <p:sp>
        <p:nvSpPr>
          <p:cNvPr id="63" name="Freeform 62"/>
          <p:cNvSpPr/>
          <p:nvPr/>
        </p:nvSpPr>
        <p:spPr>
          <a:xfrm>
            <a:off x="3387194" y="2326917"/>
            <a:ext cx="868906" cy="3255548"/>
          </a:xfrm>
          <a:custGeom>
            <a:avLst/>
            <a:gdLst>
              <a:gd name="connsiteX0" fmla="*/ 0 w 868906"/>
              <a:gd name="connsiteY0" fmla="*/ 3255548 h 3255548"/>
              <a:gd name="connsiteX1" fmla="*/ 814776 w 868906"/>
              <a:gd name="connsiteY1" fmla="*/ 1497908 h 3255548"/>
              <a:gd name="connsiteX2" fmla="*/ 725827 w 868906"/>
              <a:gd name="connsiteY2" fmla="*/ 0 h 325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906" h="3255548">
                <a:moveTo>
                  <a:pt x="0" y="3255548"/>
                </a:moveTo>
                <a:cubicBezTo>
                  <a:pt x="346902" y="2648023"/>
                  <a:pt x="693805" y="2040499"/>
                  <a:pt x="814776" y="1497908"/>
                </a:cubicBezTo>
                <a:cubicBezTo>
                  <a:pt x="935747" y="955317"/>
                  <a:pt x="830787" y="477658"/>
                  <a:pt x="725827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/>
          <p:cNvCxnSpPr>
            <a:stCxn id="42" idx="3"/>
          </p:cNvCxnSpPr>
          <p:nvPr/>
        </p:nvCxnSpPr>
        <p:spPr>
          <a:xfrm flipH="1" flipV="1">
            <a:off x="3206452" y="3397361"/>
            <a:ext cx="181665" cy="21788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30" y="3657601"/>
            <a:ext cx="289525" cy="1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00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ECD284-E3FA-436A-813A-CA9C0140E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97" y="2832998"/>
            <a:ext cx="1550645" cy="271443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2B77F1E5-7CCA-4394-8B79-93BF3CCFF3B0}"/>
              </a:ext>
            </a:extLst>
          </p:cNvPr>
          <p:cNvSpPr/>
          <p:nvPr/>
        </p:nvSpPr>
        <p:spPr>
          <a:xfrm>
            <a:off x="6096000" y="1969117"/>
            <a:ext cx="59396" cy="64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6D7771-83F1-43F8-A7E3-600AC3BAEFCE}"/>
              </a:ext>
            </a:extLst>
          </p:cNvPr>
          <p:cNvSpPr/>
          <p:nvPr/>
        </p:nvSpPr>
        <p:spPr>
          <a:xfrm>
            <a:off x="5085582" y="1596255"/>
            <a:ext cx="1010418" cy="998692"/>
          </a:xfrm>
          <a:custGeom>
            <a:avLst/>
            <a:gdLst>
              <a:gd name="connsiteX0" fmla="*/ 0 w 6139543"/>
              <a:gd name="connsiteY0" fmla="*/ 0 h 1033950"/>
              <a:gd name="connsiteX1" fmla="*/ 596348 w 6139543"/>
              <a:gd name="connsiteY1" fmla="*/ 1005272 h 1033950"/>
              <a:gd name="connsiteX2" fmla="*/ 1607299 w 6139543"/>
              <a:gd name="connsiteY2" fmla="*/ 709938 h 1033950"/>
              <a:gd name="connsiteX3" fmla="*/ 3197560 w 6139543"/>
              <a:gd name="connsiteY3" fmla="*/ 187424 h 1033950"/>
              <a:gd name="connsiteX4" fmla="*/ 5378489 w 6139543"/>
              <a:gd name="connsiteY4" fmla="*/ 198783 h 1033950"/>
              <a:gd name="connsiteX5" fmla="*/ 6139543 w 6139543"/>
              <a:gd name="connsiteY5" fmla="*/ 363489 h 10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9543" h="1033950">
                <a:moveTo>
                  <a:pt x="0" y="0"/>
                </a:moveTo>
                <a:cubicBezTo>
                  <a:pt x="164232" y="443474"/>
                  <a:pt x="328465" y="886949"/>
                  <a:pt x="596348" y="1005272"/>
                </a:cubicBezTo>
                <a:cubicBezTo>
                  <a:pt x="864231" y="1123595"/>
                  <a:pt x="1173764" y="846246"/>
                  <a:pt x="1607299" y="709938"/>
                </a:cubicBezTo>
                <a:cubicBezTo>
                  <a:pt x="2040834" y="573630"/>
                  <a:pt x="2569028" y="272616"/>
                  <a:pt x="3197560" y="187424"/>
                </a:cubicBezTo>
                <a:cubicBezTo>
                  <a:pt x="3826092" y="102232"/>
                  <a:pt x="4888159" y="169439"/>
                  <a:pt x="5378489" y="198783"/>
                </a:cubicBezTo>
                <a:cubicBezTo>
                  <a:pt x="5868819" y="228127"/>
                  <a:pt x="6004181" y="295808"/>
                  <a:pt x="6139543" y="363489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6F824-61FB-4A6B-9FF4-61258219CE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74" y="1868705"/>
            <a:ext cx="203216" cy="16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663CCF-D0C9-4393-985C-C486A2D008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98" y="1274534"/>
            <a:ext cx="585152" cy="27144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62A5E13-2BB6-409C-A71C-BDE02862FE47}"/>
              </a:ext>
            </a:extLst>
          </p:cNvPr>
          <p:cNvSpPr/>
          <p:nvPr/>
        </p:nvSpPr>
        <p:spPr>
          <a:xfrm>
            <a:off x="5055884" y="1545976"/>
            <a:ext cx="59396" cy="64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F784E-AC8E-4814-8A07-051719F37401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267062" y="2281984"/>
            <a:ext cx="83042" cy="2099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B99729D-A160-4527-BF48-9DD5AA5E2A1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21" y="2269929"/>
            <a:ext cx="177170" cy="2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9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01DBBA-A012-4CD8-84EA-E4491F196CD7}"/>
              </a:ext>
            </a:extLst>
          </p:cNvPr>
          <p:cNvSpPr/>
          <p:nvPr/>
        </p:nvSpPr>
        <p:spPr>
          <a:xfrm>
            <a:off x="807308" y="469557"/>
            <a:ext cx="4695567" cy="37646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589700-50C9-42A5-A716-A82FBEA81C63}"/>
              </a:ext>
            </a:extLst>
          </p:cNvPr>
          <p:cNvSpPr/>
          <p:nvPr/>
        </p:nvSpPr>
        <p:spPr>
          <a:xfrm>
            <a:off x="1701112" y="1040027"/>
            <a:ext cx="2907958" cy="262375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314376-42E4-40CF-B5F5-5F72F7E2CB21}"/>
              </a:ext>
            </a:extLst>
          </p:cNvPr>
          <p:cNvSpPr/>
          <p:nvPr/>
        </p:nvSpPr>
        <p:spPr>
          <a:xfrm>
            <a:off x="2294237" y="1551803"/>
            <a:ext cx="1721708" cy="158166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5B6528-D615-42A9-AFAC-DCC6D20A8B9E}"/>
              </a:ext>
            </a:extLst>
          </p:cNvPr>
          <p:cNvSpPr/>
          <p:nvPr/>
        </p:nvSpPr>
        <p:spPr>
          <a:xfrm>
            <a:off x="2691962" y="590552"/>
            <a:ext cx="2181429" cy="2266917"/>
          </a:xfrm>
          <a:custGeom>
            <a:avLst/>
            <a:gdLst>
              <a:gd name="connsiteX0" fmla="*/ 2176600 w 2181429"/>
              <a:gd name="connsiteY0" fmla="*/ 2572 h 2266917"/>
              <a:gd name="connsiteX1" fmla="*/ 2118935 w 2181429"/>
              <a:gd name="connsiteY1" fmla="*/ 10810 h 2266917"/>
              <a:gd name="connsiteX2" fmla="*/ 1525811 w 2181429"/>
              <a:gd name="connsiteY2" fmla="*/ 159091 h 2266917"/>
              <a:gd name="connsiteX3" fmla="*/ 1328103 w 2181429"/>
              <a:gd name="connsiteY3" fmla="*/ 430940 h 2266917"/>
              <a:gd name="connsiteX4" fmla="*/ 1048016 w 2181429"/>
              <a:gd name="connsiteY4" fmla="*/ 760453 h 2266917"/>
              <a:gd name="connsiteX5" fmla="*/ 273660 w 2181429"/>
              <a:gd name="connsiteY5" fmla="*/ 1213534 h 2266917"/>
              <a:gd name="connsiteX6" fmla="*/ 10049 w 2181429"/>
              <a:gd name="connsiteY6" fmla="*/ 2020843 h 2266917"/>
              <a:gd name="connsiteX7" fmla="*/ 570222 w 2181429"/>
              <a:gd name="connsiteY7" fmla="*/ 2259740 h 2266917"/>
              <a:gd name="connsiteX8" fmla="*/ 883260 w 2181429"/>
              <a:gd name="connsiteY8" fmla="*/ 1806659 h 2266917"/>
              <a:gd name="connsiteX9" fmla="*/ 529033 w 2181429"/>
              <a:gd name="connsiteY9" fmla="*/ 1567762 h 2266917"/>
              <a:gd name="connsiteX10" fmla="*/ 215995 w 2181429"/>
              <a:gd name="connsiteY10" fmla="*/ 1814897 h 2266917"/>
              <a:gd name="connsiteX11" fmla="*/ 520795 w 2181429"/>
              <a:gd name="connsiteY11" fmla="*/ 1963178 h 2266917"/>
              <a:gd name="connsiteX12" fmla="*/ 561984 w 2181429"/>
              <a:gd name="connsiteY12" fmla="*/ 1823134 h 2266917"/>
              <a:gd name="connsiteX13" fmla="*/ 421941 w 2181429"/>
              <a:gd name="connsiteY13" fmla="*/ 1765470 h 22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1429" h="2266917">
                <a:moveTo>
                  <a:pt x="2176600" y="2572"/>
                </a:moveTo>
                <a:cubicBezTo>
                  <a:pt x="2202000" y="-6353"/>
                  <a:pt x="2118935" y="10810"/>
                  <a:pt x="2118935" y="10810"/>
                </a:cubicBezTo>
                <a:cubicBezTo>
                  <a:pt x="2010470" y="36897"/>
                  <a:pt x="1657616" y="89069"/>
                  <a:pt x="1525811" y="159091"/>
                </a:cubicBezTo>
                <a:cubicBezTo>
                  <a:pt x="1394006" y="229113"/>
                  <a:pt x="1407735" y="330713"/>
                  <a:pt x="1328103" y="430940"/>
                </a:cubicBezTo>
                <a:cubicBezTo>
                  <a:pt x="1248471" y="531167"/>
                  <a:pt x="1223756" y="630021"/>
                  <a:pt x="1048016" y="760453"/>
                </a:cubicBezTo>
                <a:cubicBezTo>
                  <a:pt x="872275" y="890885"/>
                  <a:pt x="446654" y="1003469"/>
                  <a:pt x="273660" y="1213534"/>
                </a:cubicBezTo>
                <a:cubicBezTo>
                  <a:pt x="100666" y="1423599"/>
                  <a:pt x="-39378" y="1846475"/>
                  <a:pt x="10049" y="2020843"/>
                </a:cubicBezTo>
                <a:cubicBezTo>
                  <a:pt x="59476" y="2195211"/>
                  <a:pt x="424687" y="2295437"/>
                  <a:pt x="570222" y="2259740"/>
                </a:cubicBezTo>
                <a:cubicBezTo>
                  <a:pt x="715757" y="2224043"/>
                  <a:pt x="890125" y="1921989"/>
                  <a:pt x="883260" y="1806659"/>
                </a:cubicBezTo>
                <a:cubicBezTo>
                  <a:pt x="876395" y="1691329"/>
                  <a:pt x="640244" y="1566389"/>
                  <a:pt x="529033" y="1567762"/>
                </a:cubicBezTo>
                <a:cubicBezTo>
                  <a:pt x="417822" y="1569135"/>
                  <a:pt x="217368" y="1748994"/>
                  <a:pt x="215995" y="1814897"/>
                </a:cubicBezTo>
                <a:cubicBezTo>
                  <a:pt x="214622" y="1880800"/>
                  <a:pt x="463130" y="1961805"/>
                  <a:pt x="520795" y="1963178"/>
                </a:cubicBezTo>
                <a:cubicBezTo>
                  <a:pt x="578460" y="1964551"/>
                  <a:pt x="578460" y="1856085"/>
                  <a:pt x="561984" y="1823134"/>
                </a:cubicBezTo>
                <a:cubicBezTo>
                  <a:pt x="545508" y="1790183"/>
                  <a:pt x="483724" y="1777826"/>
                  <a:pt x="421941" y="176547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14B79D-B9BE-4D08-8C4A-4B61636FD3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10" y="380359"/>
            <a:ext cx="517028" cy="22902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B76404-39A9-425F-93CF-3D9E0747232F}"/>
              </a:ext>
            </a:extLst>
          </p:cNvPr>
          <p:cNvCxnSpPr>
            <a:cxnSpLocks/>
          </p:cNvCxnSpPr>
          <p:nvPr/>
        </p:nvCxnSpPr>
        <p:spPr>
          <a:xfrm flipH="1">
            <a:off x="3981020" y="711715"/>
            <a:ext cx="329514" cy="988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5623C0-06C4-4BFD-A3E5-811FA73ED4BD}"/>
              </a:ext>
            </a:extLst>
          </p:cNvPr>
          <p:cNvCxnSpPr>
            <a:cxnSpLocks/>
          </p:cNvCxnSpPr>
          <p:nvPr/>
        </p:nvCxnSpPr>
        <p:spPr>
          <a:xfrm flipH="1">
            <a:off x="3692525" y="1219629"/>
            <a:ext cx="192559" cy="222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E31A2E-242F-401B-8ECB-4DA556705FD5}"/>
              </a:ext>
            </a:extLst>
          </p:cNvPr>
          <p:cNvCxnSpPr>
            <a:cxnSpLocks/>
          </p:cNvCxnSpPr>
          <p:nvPr/>
        </p:nvCxnSpPr>
        <p:spPr>
          <a:xfrm flipH="1">
            <a:off x="3044825" y="1566406"/>
            <a:ext cx="268760" cy="1322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2623336-CA53-487C-986C-9A57FFD6F9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55" y="1276880"/>
            <a:ext cx="517028" cy="2290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306398-4B4F-468B-A792-B87695A4D89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95" y="1040323"/>
            <a:ext cx="517028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28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E947DA-9C1F-4ECD-9E4A-0CDC0D9FB7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3" y="3020611"/>
            <a:ext cx="548568" cy="15085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20965221">
            <a:off x="3318173" y="4817052"/>
            <a:ext cx="621675" cy="719016"/>
            <a:chOff x="2116065" y="3469665"/>
            <a:chExt cx="621675" cy="719016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flipH="1">
            <a:off x="3201591" y="2326318"/>
            <a:ext cx="904558" cy="10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7C9385B-A94E-440B-AA7E-76D4675126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58" y="4048323"/>
            <a:ext cx="421331" cy="1478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CCD36C-75F6-4A90-AF54-0378D48D07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18" y="2151775"/>
            <a:ext cx="205715" cy="12571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10" y="5632405"/>
            <a:ext cx="169905" cy="12571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3206452" y="3397361"/>
            <a:ext cx="181665" cy="21788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071D98-6701-4FEC-AB30-72CEABA7C5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67" y="4048323"/>
            <a:ext cx="406859" cy="12266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1D24D6-F0D1-4D3F-9718-751EFB1FB819}"/>
              </a:ext>
            </a:extLst>
          </p:cNvPr>
          <p:cNvSpPr/>
          <p:nvPr/>
        </p:nvSpPr>
        <p:spPr>
          <a:xfrm>
            <a:off x="3385751" y="2341605"/>
            <a:ext cx="1917739" cy="3231292"/>
          </a:xfrm>
          <a:custGeom>
            <a:avLst/>
            <a:gdLst>
              <a:gd name="connsiteX0" fmla="*/ 0 w 1917739"/>
              <a:gd name="connsiteY0" fmla="*/ 3231292 h 3231292"/>
              <a:gd name="connsiteX1" fmla="*/ 1902941 w 1917739"/>
              <a:gd name="connsiteY1" fmla="*/ 1822622 h 3231292"/>
              <a:gd name="connsiteX2" fmla="*/ 729049 w 1917739"/>
              <a:gd name="connsiteY2" fmla="*/ 0 h 323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739" h="3231292">
                <a:moveTo>
                  <a:pt x="0" y="3231292"/>
                </a:moveTo>
                <a:cubicBezTo>
                  <a:pt x="890716" y="2796231"/>
                  <a:pt x="1781433" y="2361171"/>
                  <a:pt x="1902941" y="1822622"/>
                </a:cubicBezTo>
                <a:cubicBezTo>
                  <a:pt x="2024449" y="1284073"/>
                  <a:pt x="1376749" y="642036"/>
                  <a:pt x="729049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583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A28AC-70BF-4446-9491-02D2621A0D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3" y="3020611"/>
            <a:ext cx="548568" cy="13866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757142" y="2948371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1757142" y="3397361"/>
            <a:ext cx="1444449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01591" y="2326318"/>
            <a:ext cx="904558" cy="10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61" y="3388454"/>
            <a:ext cx="99809" cy="108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4" y="3601329"/>
            <a:ext cx="169905" cy="125715"/>
          </a:xfrm>
          <a:prstGeom prst="rect">
            <a:avLst/>
          </a:prstGeom>
        </p:spPr>
      </p:pic>
      <p:sp>
        <p:nvSpPr>
          <p:cNvPr id="48" name="Freeform 47"/>
          <p:cNvSpPr/>
          <p:nvPr/>
        </p:nvSpPr>
        <p:spPr>
          <a:xfrm>
            <a:off x="1754841" y="2321859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18" y="2151775"/>
            <a:ext cx="205715" cy="1257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43" y="2626330"/>
            <a:ext cx="91429" cy="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8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C536DF-793D-4BD7-A366-3D648958BF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3" y="3020611"/>
            <a:ext cx="998851" cy="15085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757142" y="2948371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20965221">
            <a:off x="3318173" y="4817052"/>
            <a:ext cx="621675" cy="719016"/>
            <a:chOff x="2116065" y="3469665"/>
            <a:chExt cx="621675" cy="719016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1757142" y="3397361"/>
            <a:ext cx="1444449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01591" y="2326318"/>
            <a:ext cx="904558" cy="10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61" y="3388454"/>
            <a:ext cx="99809" cy="10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C9385B-A94E-440B-AA7E-76D4675126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58" y="4048323"/>
            <a:ext cx="421331" cy="1478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4" y="3601329"/>
            <a:ext cx="169905" cy="125715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1759702" y="3657600"/>
            <a:ext cx="1628415" cy="1918628"/>
          </a:xfrm>
          <a:custGeom>
            <a:avLst/>
            <a:gdLst>
              <a:gd name="connsiteX0" fmla="*/ 0 w 1628415"/>
              <a:gd name="connsiteY0" fmla="*/ 0 h 1918628"/>
              <a:gd name="connsiteX1" fmla="*/ 640310 w 1628415"/>
              <a:gd name="connsiteY1" fmla="*/ 382344 h 1918628"/>
              <a:gd name="connsiteX2" fmla="*/ 808449 w 1628415"/>
              <a:gd name="connsiteY2" fmla="*/ 1303653 h 1918628"/>
              <a:gd name="connsiteX3" fmla="*/ 1628415 w 1628415"/>
              <a:gd name="connsiteY3" fmla="*/ 1918628 h 191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415" h="1918628">
                <a:moveTo>
                  <a:pt x="0" y="0"/>
                </a:moveTo>
                <a:cubicBezTo>
                  <a:pt x="252784" y="82534"/>
                  <a:pt x="505569" y="165069"/>
                  <a:pt x="640310" y="382344"/>
                </a:cubicBezTo>
                <a:cubicBezTo>
                  <a:pt x="775052" y="599620"/>
                  <a:pt x="643765" y="1047606"/>
                  <a:pt x="808449" y="1303653"/>
                </a:cubicBezTo>
                <a:cubicBezTo>
                  <a:pt x="973133" y="1559700"/>
                  <a:pt x="1300774" y="1739164"/>
                  <a:pt x="1628415" y="191862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 47"/>
          <p:cNvSpPr/>
          <p:nvPr/>
        </p:nvSpPr>
        <p:spPr>
          <a:xfrm>
            <a:off x="1754841" y="2321859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18" y="2151775"/>
            <a:ext cx="205715" cy="1257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43" y="2626330"/>
            <a:ext cx="91429" cy="8609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90" y="4628466"/>
            <a:ext cx="75429" cy="9142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10" y="5632405"/>
            <a:ext cx="169905" cy="12571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2" idx="3"/>
          </p:cNvCxnSpPr>
          <p:nvPr/>
        </p:nvCxnSpPr>
        <p:spPr>
          <a:xfrm flipH="1" flipV="1">
            <a:off x="3206452" y="3397361"/>
            <a:ext cx="181665" cy="21788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071D98-6701-4FEC-AB30-72CEABA7C52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67" y="4048323"/>
            <a:ext cx="406859" cy="12266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1D24D6-F0D1-4D3F-9718-751EFB1FB819}"/>
              </a:ext>
            </a:extLst>
          </p:cNvPr>
          <p:cNvSpPr/>
          <p:nvPr/>
        </p:nvSpPr>
        <p:spPr>
          <a:xfrm>
            <a:off x="3385751" y="2341605"/>
            <a:ext cx="1917739" cy="3231292"/>
          </a:xfrm>
          <a:custGeom>
            <a:avLst/>
            <a:gdLst>
              <a:gd name="connsiteX0" fmla="*/ 0 w 1917739"/>
              <a:gd name="connsiteY0" fmla="*/ 3231292 h 3231292"/>
              <a:gd name="connsiteX1" fmla="*/ 1902941 w 1917739"/>
              <a:gd name="connsiteY1" fmla="*/ 1822622 h 3231292"/>
              <a:gd name="connsiteX2" fmla="*/ 729049 w 1917739"/>
              <a:gd name="connsiteY2" fmla="*/ 0 h 323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739" h="3231292">
                <a:moveTo>
                  <a:pt x="0" y="3231292"/>
                </a:moveTo>
                <a:cubicBezTo>
                  <a:pt x="890716" y="2796231"/>
                  <a:pt x="1781433" y="2361171"/>
                  <a:pt x="1902941" y="1822622"/>
                </a:cubicBezTo>
                <a:cubicBezTo>
                  <a:pt x="2024449" y="1284073"/>
                  <a:pt x="1376749" y="642036"/>
                  <a:pt x="729049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341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01DBBA-A012-4CD8-84EA-E4491F196CD7}"/>
              </a:ext>
            </a:extLst>
          </p:cNvPr>
          <p:cNvSpPr/>
          <p:nvPr/>
        </p:nvSpPr>
        <p:spPr>
          <a:xfrm>
            <a:off x="807308" y="469557"/>
            <a:ext cx="4695567" cy="37646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589700-50C9-42A5-A716-A82FBEA81C63}"/>
              </a:ext>
            </a:extLst>
          </p:cNvPr>
          <p:cNvSpPr/>
          <p:nvPr/>
        </p:nvSpPr>
        <p:spPr>
          <a:xfrm>
            <a:off x="1701112" y="1040027"/>
            <a:ext cx="2907958" cy="262375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314376-42E4-40CF-B5F5-5F72F7E2CB21}"/>
              </a:ext>
            </a:extLst>
          </p:cNvPr>
          <p:cNvSpPr/>
          <p:nvPr/>
        </p:nvSpPr>
        <p:spPr>
          <a:xfrm>
            <a:off x="2294237" y="1551803"/>
            <a:ext cx="1721708" cy="158166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5B6528-D615-42A9-AFAC-DCC6D20A8B9E}"/>
              </a:ext>
            </a:extLst>
          </p:cNvPr>
          <p:cNvSpPr/>
          <p:nvPr/>
        </p:nvSpPr>
        <p:spPr>
          <a:xfrm>
            <a:off x="2691962" y="590552"/>
            <a:ext cx="2181429" cy="2266917"/>
          </a:xfrm>
          <a:custGeom>
            <a:avLst/>
            <a:gdLst>
              <a:gd name="connsiteX0" fmla="*/ 2176600 w 2181429"/>
              <a:gd name="connsiteY0" fmla="*/ 2572 h 2266917"/>
              <a:gd name="connsiteX1" fmla="*/ 2118935 w 2181429"/>
              <a:gd name="connsiteY1" fmla="*/ 10810 h 2266917"/>
              <a:gd name="connsiteX2" fmla="*/ 1525811 w 2181429"/>
              <a:gd name="connsiteY2" fmla="*/ 159091 h 2266917"/>
              <a:gd name="connsiteX3" fmla="*/ 1328103 w 2181429"/>
              <a:gd name="connsiteY3" fmla="*/ 430940 h 2266917"/>
              <a:gd name="connsiteX4" fmla="*/ 1048016 w 2181429"/>
              <a:gd name="connsiteY4" fmla="*/ 760453 h 2266917"/>
              <a:gd name="connsiteX5" fmla="*/ 273660 w 2181429"/>
              <a:gd name="connsiteY5" fmla="*/ 1213534 h 2266917"/>
              <a:gd name="connsiteX6" fmla="*/ 10049 w 2181429"/>
              <a:gd name="connsiteY6" fmla="*/ 2020843 h 2266917"/>
              <a:gd name="connsiteX7" fmla="*/ 570222 w 2181429"/>
              <a:gd name="connsiteY7" fmla="*/ 2259740 h 2266917"/>
              <a:gd name="connsiteX8" fmla="*/ 883260 w 2181429"/>
              <a:gd name="connsiteY8" fmla="*/ 1806659 h 2266917"/>
              <a:gd name="connsiteX9" fmla="*/ 529033 w 2181429"/>
              <a:gd name="connsiteY9" fmla="*/ 1567762 h 2266917"/>
              <a:gd name="connsiteX10" fmla="*/ 215995 w 2181429"/>
              <a:gd name="connsiteY10" fmla="*/ 1814897 h 2266917"/>
              <a:gd name="connsiteX11" fmla="*/ 520795 w 2181429"/>
              <a:gd name="connsiteY11" fmla="*/ 1963178 h 2266917"/>
              <a:gd name="connsiteX12" fmla="*/ 561984 w 2181429"/>
              <a:gd name="connsiteY12" fmla="*/ 1823134 h 2266917"/>
              <a:gd name="connsiteX13" fmla="*/ 421941 w 2181429"/>
              <a:gd name="connsiteY13" fmla="*/ 1765470 h 22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1429" h="2266917">
                <a:moveTo>
                  <a:pt x="2176600" y="2572"/>
                </a:moveTo>
                <a:cubicBezTo>
                  <a:pt x="2202000" y="-6353"/>
                  <a:pt x="2118935" y="10810"/>
                  <a:pt x="2118935" y="10810"/>
                </a:cubicBezTo>
                <a:cubicBezTo>
                  <a:pt x="2010470" y="36897"/>
                  <a:pt x="1657616" y="89069"/>
                  <a:pt x="1525811" y="159091"/>
                </a:cubicBezTo>
                <a:cubicBezTo>
                  <a:pt x="1394006" y="229113"/>
                  <a:pt x="1407735" y="330713"/>
                  <a:pt x="1328103" y="430940"/>
                </a:cubicBezTo>
                <a:cubicBezTo>
                  <a:pt x="1248471" y="531167"/>
                  <a:pt x="1223756" y="630021"/>
                  <a:pt x="1048016" y="760453"/>
                </a:cubicBezTo>
                <a:cubicBezTo>
                  <a:pt x="872275" y="890885"/>
                  <a:pt x="446654" y="1003469"/>
                  <a:pt x="273660" y="1213534"/>
                </a:cubicBezTo>
                <a:cubicBezTo>
                  <a:pt x="100666" y="1423599"/>
                  <a:pt x="-39378" y="1846475"/>
                  <a:pt x="10049" y="2020843"/>
                </a:cubicBezTo>
                <a:cubicBezTo>
                  <a:pt x="59476" y="2195211"/>
                  <a:pt x="424687" y="2295437"/>
                  <a:pt x="570222" y="2259740"/>
                </a:cubicBezTo>
                <a:cubicBezTo>
                  <a:pt x="715757" y="2224043"/>
                  <a:pt x="890125" y="1921989"/>
                  <a:pt x="883260" y="1806659"/>
                </a:cubicBezTo>
                <a:cubicBezTo>
                  <a:pt x="876395" y="1691329"/>
                  <a:pt x="640244" y="1566389"/>
                  <a:pt x="529033" y="1567762"/>
                </a:cubicBezTo>
                <a:cubicBezTo>
                  <a:pt x="417822" y="1569135"/>
                  <a:pt x="217368" y="1748994"/>
                  <a:pt x="215995" y="1814897"/>
                </a:cubicBezTo>
                <a:cubicBezTo>
                  <a:pt x="214622" y="1880800"/>
                  <a:pt x="463130" y="1961805"/>
                  <a:pt x="520795" y="1963178"/>
                </a:cubicBezTo>
                <a:cubicBezTo>
                  <a:pt x="578460" y="1964551"/>
                  <a:pt x="578460" y="1856085"/>
                  <a:pt x="561984" y="1823134"/>
                </a:cubicBezTo>
                <a:cubicBezTo>
                  <a:pt x="545508" y="1790183"/>
                  <a:pt x="483724" y="1777826"/>
                  <a:pt x="421941" y="176547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B76404-39A9-425F-93CF-3D9E0747232F}"/>
              </a:ext>
            </a:extLst>
          </p:cNvPr>
          <p:cNvCxnSpPr>
            <a:cxnSpLocks/>
          </p:cNvCxnSpPr>
          <p:nvPr/>
        </p:nvCxnSpPr>
        <p:spPr>
          <a:xfrm flipH="1">
            <a:off x="3981020" y="711715"/>
            <a:ext cx="329514" cy="988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63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609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366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28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455CE-9748-4E95-86B9-614674FD4299}"/>
              </a:ext>
            </a:extLst>
          </p:cNvPr>
          <p:cNvCxnSpPr/>
          <p:nvPr/>
        </p:nvCxnSpPr>
        <p:spPr>
          <a:xfrm>
            <a:off x="1322832" y="4968240"/>
            <a:ext cx="10180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AE9FDC-43EA-4437-B0B2-3BFF5700AB26}"/>
              </a:ext>
            </a:extLst>
          </p:cNvPr>
          <p:cNvCxnSpPr>
            <a:cxnSpLocks/>
          </p:cNvCxnSpPr>
          <p:nvPr/>
        </p:nvCxnSpPr>
        <p:spPr>
          <a:xfrm flipV="1">
            <a:off x="1322832" y="4297680"/>
            <a:ext cx="0" cy="670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907E366-44F9-4136-91A8-84D1DCD817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5" y="5106416"/>
            <a:ext cx="362057" cy="2262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456D7D6-59B2-4A11-A466-BE5A8E3B6216}"/>
              </a:ext>
            </a:extLst>
          </p:cNvPr>
          <p:cNvGrpSpPr/>
          <p:nvPr/>
        </p:nvGrpSpPr>
        <p:grpSpPr>
          <a:xfrm rot="20000323">
            <a:off x="2797996" y="1885777"/>
            <a:ext cx="1018032" cy="670560"/>
            <a:chOff x="7522464" y="4376928"/>
            <a:chExt cx="1018032" cy="67056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692C3C-6626-453E-8DFA-D9F924B62997}"/>
                </a:ext>
              </a:extLst>
            </p:cNvPr>
            <p:cNvCxnSpPr>
              <a:cxnSpLocks/>
            </p:cNvCxnSpPr>
            <p:nvPr/>
          </p:nvCxnSpPr>
          <p:spPr>
            <a:xfrm>
              <a:off x="7522464" y="5047488"/>
              <a:ext cx="101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B3EFB9-BA79-4453-9774-A4886FF2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464" y="4376928"/>
              <a:ext cx="0" cy="670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3C4F747-71E0-40E8-9C0D-04C717EE00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06" y="2440105"/>
            <a:ext cx="375771" cy="226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F17EF5-6CB9-4EAC-9289-0211BA1BC9B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95" y="2044192"/>
            <a:ext cx="334628" cy="1659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48699F-7988-4AB4-8BC5-A827E26DB4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44" y="2127986"/>
            <a:ext cx="340114" cy="1659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94A7B8-E773-49B7-8FF5-788D9DF60F5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64" y="5106416"/>
            <a:ext cx="326400" cy="1659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8C729F-17E3-4BE0-A673-185648B6A8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31737"/>
            <a:ext cx="331886" cy="16594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6D20B7-965E-465A-811A-F9825865DE3E}"/>
              </a:ext>
            </a:extLst>
          </p:cNvPr>
          <p:cNvCxnSpPr>
            <a:cxnSpLocks/>
          </p:cNvCxnSpPr>
          <p:nvPr/>
        </p:nvCxnSpPr>
        <p:spPr>
          <a:xfrm flipV="1">
            <a:off x="1322832" y="2746445"/>
            <a:ext cx="1679730" cy="22217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4E031F3-7A7F-4004-8B0B-5B50888A928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80" y="3788101"/>
            <a:ext cx="720002" cy="581488"/>
          </a:xfrm>
          <a:prstGeom prst="rect">
            <a:avLst/>
          </a:pr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D02B8903-67BA-410E-AD86-60A0A2BC09EC}"/>
              </a:ext>
            </a:extLst>
          </p:cNvPr>
          <p:cNvSpPr/>
          <p:nvPr/>
        </p:nvSpPr>
        <p:spPr>
          <a:xfrm>
            <a:off x="2185791" y="1931192"/>
            <a:ext cx="1643518" cy="1518524"/>
          </a:xfrm>
          <a:prstGeom prst="arc">
            <a:avLst>
              <a:gd name="adj1" fmla="val 20297733"/>
              <a:gd name="adj2" fmla="val 1526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70E492-CF36-463E-A638-DA4F87D55DBF}"/>
              </a:ext>
            </a:extLst>
          </p:cNvPr>
          <p:cNvCxnSpPr/>
          <p:nvPr/>
        </p:nvCxnSpPr>
        <p:spPr>
          <a:xfrm>
            <a:off x="3018301" y="2746445"/>
            <a:ext cx="1018032" cy="0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B5D6EE2-5208-4E30-AD5D-237D2FB2497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44" y="2472334"/>
            <a:ext cx="96000" cy="1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0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20" y="2990850"/>
            <a:ext cx="548568" cy="13866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757142" y="2948371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1757142" y="3397361"/>
            <a:ext cx="1444449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01591" y="2326318"/>
            <a:ext cx="904558" cy="10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44" y="3437415"/>
            <a:ext cx="99809" cy="108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4" y="3601329"/>
            <a:ext cx="169905" cy="125715"/>
          </a:xfrm>
          <a:prstGeom prst="rect">
            <a:avLst/>
          </a:prstGeom>
        </p:spPr>
      </p:pic>
      <p:sp>
        <p:nvSpPr>
          <p:cNvPr id="48" name="Freeform 47"/>
          <p:cNvSpPr/>
          <p:nvPr/>
        </p:nvSpPr>
        <p:spPr>
          <a:xfrm>
            <a:off x="1754841" y="2321859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18" y="2151775"/>
            <a:ext cx="205715" cy="1257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43" y="2626330"/>
            <a:ext cx="91429" cy="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9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757142" y="2948371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1757142" y="3397361"/>
            <a:ext cx="1444449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C8CD285-F30E-4F5A-8F76-27DA435AC7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45" y="3437415"/>
            <a:ext cx="113523" cy="1097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4" y="3601329"/>
            <a:ext cx="169905" cy="125715"/>
          </a:xfrm>
          <a:prstGeom prst="rect">
            <a:avLst/>
          </a:prstGeom>
        </p:spPr>
      </p:pic>
      <p:sp>
        <p:nvSpPr>
          <p:cNvPr id="48" name="Freeform 47"/>
          <p:cNvSpPr/>
          <p:nvPr/>
        </p:nvSpPr>
        <p:spPr>
          <a:xfrm>
            <a:off x="1754841" y="2321859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18" y="2151775"/>
            <a:ext cx="205715" cy="1257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83" y="2558129"/>
            <a:ext cx="91429" cy="860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A5C5F4-D032-4397-8915-3076C0CEFE0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00" y="2555566"/>
            <a:ext cx="110476" cy="1081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2B643E9-380C-4B28-B363-DB78EC8E6F7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83" y="1761107"/>
            <a:ext cx="114285" cy="1097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642AE87-E726-4EC8-A49E-944E2038F3B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62" y="1815964"/>
            <a:ext cx="113523" cy="1081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3F9997-48E8-4F4C-B474-25ED5B9AEEF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39" y="2876523"/>
            <a:ext cx="115809" cy="10819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735D97-E7AB-4B79-84C9-15D3B21F749D}"/>
              </a:ext>
            </a:extLst>
          </p:cNvPr>
          <p:cNvCxnSpPr>
            <a:cxnSpLocks/>
          </p:cNvCxnSpPr>
          <p:nvPr/>
        </p:nvCxnSpPr>
        <p:spPr>
          <a:xfrm flipV="1">
            <a:off x="1754841" y="1856146"/>
            <a:ext cx="611901" cy="180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CBAB57-6721-4EC0-B81F-B0FF0BF771A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754841" y="1810018"/>
            <a:ext cx="1446750" cy="184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D7E6C4-70EC-4372-AF86-B0094675E121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754841" y="2851039"/>
            <a:ext cx="2416647" cy="80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B19CE6-1B7D-40FC-8F3E-5B4357499476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1371600" y="2581960"/>
            <a:ext cx="383241" cy="10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9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63" y="3043773"/>
            <a:ext cx="548568" cy="13866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757142" y="2948371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20965221">
            <a:off x="3318173" y="4817052"/>
            <a:ext cx="621675" cy="719016"/>
            <a:chOff x="2116065" y="3469665"/>
            <a:chExt cx="621675" cy="719016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1757142" y="3397361"/>
            <a:ext cx="1444449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01591" y="2326318"/>
            <a:ext cx="904558" cy="10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61" y="3388454"/>
            <a:ext cx="99809" cy="10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A71CDE-DE84-4ACB-B673-5E82038FB7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30" y="3835856"/>
            <a:ext cx="554664" cy="14704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4" y="3601329"/>
            <a:ext cx="169905" cy="125715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1759702" y="3657600"/>
            <a:ext cx="1628415" cy="1918628"/>
          </a:xfrm>
          <a:custGeom>
            <a:avLst/>
            <a:gdLst>
              <a:gd name="connsiteX0" fmla="*/ 0 w 1628415"/>
              <a:gd name="connsiteY0" fmla="*/ 0 h 1918628"/>
              <a:gd name="connsiteX1" fmla="*/ 640310 w 1628415"/>
              <a:gd name="connsiteY1" fmla="*/ 382344 h 1918628"/>
              <a:gd name="connsiteX2" fmla="*/ 808449 w 1628415"/>
              <a:gd name="connsiteY2" fmla="*/ 1303653 h 1918628"/>
              <a:gd name="connsiteX3" fmla="*/ 1628415 w 1628415"/>
              <a:gd name="connsiteY3" fmla="*/ 1918628 h 191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415" h="1918628">
                <a:moveTo>
                  <a:pt x="0" y="0"/>
                </a:moveTo>
                <a:cubicBezTo>
                  <a:pt x="252784" y="82534"/>
                  <a:pt x="505569" y="165069"/>
                  <a:pt x="640310" y="382344"/>
                </a:cubicBezTo>
                <a:cubicBezTo>
                  <a:pt x="775052" y="599620"/>
                  <a:pt x="643765" y="1047606"/>
                  <a:pt x="808449" y="1303653"/>
                </a:cubicBezTo>
                <a:cubicBezTo>
                  <a:pt x="973133" y="1559700"/>
                  <a:pt x="1300774" y="1739164"/>
                  <a:pt x="1628415" y="191862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 47"/>
          <p:cNvSpPr/>
          <p:nvPr/>
        </p:nvSpPr>
        <p:spPr>
          <a:xfrm>
            <a:off x="1754841" y="2321859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18" y="2151775"/>
            <a:ext cx="205715" cy="1257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43" y="2626330"/>
            <a:ext cx="91429" cy="86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96683-C83B-47A6-8FE2-A70106C41B9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90" y="4628466"/>
            <a:ext cx="190478" cy="10742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10" y="5632405"/>
            <a:ext cx="169905" cy="125715"/>
          </a:xfrm>
          <a:prstGeom prst="rect">
            <a:avLst/>
          </a:prstGeom>
        </p:spPr>
      </p:pic>
      <p:sp>
        <p:nvSpPr>
          <p:cNvPr id="63" name="Freeform 62"/>
          <p:cNvSpPr/>
          <p:nvPr/>
        </p:nvSpPr>
        <p:spPr>
          <a:xfrm>
            <a:off x="3387194" y="2326917"/>
            <a:ext cx="868906" cy="3255548"/>
          </a:xfrm>
          <a:custGeom>
            <a:avLst/>
            <a:gdLst>
              <a:gd name="connsiteX0" fmla="*/ 0 w 868906"/>
              <a:gd name="connsiteY0" fmla="*/ 3255548 h 3255548"/>
              <a:gd name="connsiteX1" fmla="*/ 814776 w 868906"/>
              <a:gd name="connsiteY1" fmla="*/ 1497908 h 3255548"/>
              <a:gd name="connsiteX2" fmla="*/ 725827 w 868906"/>
              <a:gd name="connsiteY2" fmla="*/ 0 h 325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906" h="3255548">
                <a:moveTo>
                  <a:pt x="0" y="3255548"/>
                </a:moveTo>
                <a:cubicBezTo>
                  <a:pt x="346902" y="2648023"/>
                  <a:pt x="693805" y="2040499"/>
                  <a:pt x="814776" y="1497908"/>
                </a:cubicBezTo>
                <a:cubicBezTo>
                  <a:pt x="935747" y="955317"/>
                  <a:pt x="830787" y="477658"/>
                  <a:pt x="725827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/>
          <p:cNvCxnSpPr>
            <a:stCxn id="42" idx="3"/>
          </p:cNvCxnSpPr>
          <p:nvPr/>
        </p:nvCxnSpPr>
        <p:spPr>
          <a:xfrm flipH="1" flipV="1">
            <a:off x="3206452" y="3397361"/>
            <a:ext cx="181665" cy="21788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12099ED-179D-4E76-B9E8-BCF389440F9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31" y="3657602"/>
            <a:ext cx="582097" cy="1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C05166-1CA0-442F-B62D-9E56C17A86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72" y="3034929"/>
            <a:ext cx="567616" cy="13942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757142" y="2948371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4225451" y="1767629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20965221">
            <a:off x="3318173" y="4817052"/>
            <a:ext cx="621675" cy="719016"/>
            <a:chOff x="2116065" y="3469665"/>
            <a:chExt cx="621675" cy="719016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1757142" y="3397361"/>
            <a:ext cx="1444449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01591" y="2326318"/>
            <a:ext cx="904558" cy="10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61" y="3388454"/>
            <a:ext cx="99809" cy="1089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91" y="4135570"/>
            <a:ext cx="536378" cy="1394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4" y="3601329"/>
            <a:ext cx="169905" cy="125715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1759702" y="3657600"/>
            <a:ext cx="1628415" cy="1918628"/>
          </a:xfrm>
          <a:custGeom>
            <a:avLst/>
            <a:gdLst>
              <a:gd name="connsiteX0" fmla="*/ 0 w 1628415"/>
              <a:gd name="connsiteY0" fmla="*/ 0 h 1918628"/>
              <a:gd name="connsiteX1" fmla="*/ 640310 w 1628415"/>
              <a:gd name="connsiteY1" fmla="*/ 382344 h 1918628"/>
              <a:gd name="connsiteX2" fmla="*/ 808449 w 1628415"/>
              <a:gd name="connsiteY2" fmla="*/ 1303653 h 1918628"/>
              <a:gd name="connsiteX3" fmla="*/ 1628415 w 1628415"/>
              <a:gd name="connsiteY3" fmla="*/ 1918628 h 191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415" h="1918628">
                <a:moveTo>
                  <a:pt x="0" y="0"/>
                </a:moveTo>
                <a:cubicBezTo>
                  <a:pt x="252784" y="82534"/>
                  <a:pt x="505569" y="165069"/>
                  <a:pt x="640310" y="382344"/>
                </a:cubicBezTo>
                <a:cubicBezTo>
                  <a:pt x="775052" y="599620"/>
                  <a:pt x="643765" y="1047606"/>
                  <a:pt x="808449" y="1303653"/>
                </a:cubicBezTo>
                <a:cubicBezTo>
                  <a:pt x="973133" y="1559700"/>
                  <a:pt x="1300774" y="1739164"/>
                  <a:pt x="1628415" y="191862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 47"/>
          <p:cNvSpPr/>
          <p:nvPr/>
        </p:nvSpPr>
        <p:spPr>
          <a:xfrm>
            <a:off x="1754841" y="2321859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16412-0089-4F9D-B112-71B8B464A96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69" y="2138824"/>
            <a:ext cx="266668" cy="126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41763-FCC0-436D-A5ED-16FF5AE5374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44" y="2626330"/>
            <a:ext cx="128001" cy="105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96683-C83B-47A6-8FE2-A70106C41B9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90" y="4628466"/>
            <a:ext cx="190478" cy="10742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10" y="5632405"/>
            <a:ext cx="169905" cy="12571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2" idx="3"/>
          </p:cNvCxnSpPr>
          <p:nvPr/>
        </p:nvCxnSpPr>
        <p:spPr>
          <a:xfrm flipH="1" flipV="1">
            <a:off x="3206452" y="3397361"/>
            <a:ext cx="181665" cy="21788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7B4CB4-AA87-4711-94E1-3C0C159AEC65}"/>
              </a:ext>
            </a:extLst>
          </p:cNvPr>
          <p:cNvGrpSpPr/>
          <p:nvPr/>
        </p:nvGrpSpPr>
        <p:grpSpPr>
          <a:xfrm rot="20059814">
            <a:off x="5455715" y="2858143"/>
            <a:ext cx="621675" cy="719016"/>
            <a:chOff x="2116065" y="3469665"/>
            <a:chExt cx="621675" cy="71901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EC242A0-7CED-43E5-B4E9-DB6A19C7A30F}"/>
                </a:ext>
              </a:extLst>
            </p:cNvPr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EDB08E1-745A-4407-9004-EB6BBCFBD2C6}"/>
                </a:ext>
              </a:extLst>
            </p:cNvPr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CFE81B6-8A6B-4811-8311-35FE6A2DAF8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85" y="3699163"/>
            <a:ext cx="256001" cy="1417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1B31E1-47B8-44B0-B645-DD85FCAB49FE}"/>
              </a:ext>
            </a:extLst>
          </p:cNvPr>
          <p:cNvSpPr/>
          <p:nvPr/>
        </p:nvSpPr>
        <p:spPr>
          <a:xfrm>
            <a:off x="3383280" y="3707476"/>
            <a:ext cx="2261062" cy="1886989"/>
          </a:xfrm>
          <a:custGeom>
            <a:avLst/>
            <a:gdLst>
              <a:gd name="connsiteX0" fmla="*/ 0 w 2261062"/>
              <a:gd name="connsiteY0" fmla="*/ 1886989 h 1886989"/>
              <a:gd name="connsiteX1" fmla="*/ 773084 w 2261062"/>
              <a:gd name="connsiteY1" fmla="*/ 1230284 h 1886989"/>
              <a:gd name="connsiteX2" fmla="*/ 1870364 w 2261062"/>
              <a:gd name="connsiteY2" fmla="*/ 1122219 h 1886989"/>
              <a:gd name="connsiteX3" fmla="*/ 2261062 w 2261062"/>
              <a:gd name="connsiteY3" fmla="*/ 0 h 188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062" h="1886989">
                <a:moveTo>
                  <a:pt x="0" y="1886989"/>
                </a:moveTo>
                <a:cubicBezTo>
                  <a:pt x="230678" y="1622367"/>
                  <a:pt x="461357" y="1357746"/>
                  <a:pt x="773084" y="1230284"/>
                </a:cubicBezTo>
                <a:cubicBezTo>
                  <a:pt x="1084811" y="1102822"/>
                  <a:pt x="1622368" y="1327266"/>
                  <a:pt x="1870364" y="1122219"/>
                </a:cubicBezTo>
                <a:cubicBezTo>
                  <a:pt x="2118360" y="917172"/>
                  <a:pt x="2189711" y="458586"/>
                  <a:pt x="2261062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8D3EA4-9033-4F1F-B999-413A3F80D30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00" y="4827280"/>
            <a:ext cx="118858" cy="10590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5FA65-5D7D-4B6D-8DA1-2925771A9BF2}"/>
              </a:ext>
            </a:extLst>
          </p:cNvPr>
          <p:cNvCxnSpPr>
            <a:cxnSpLocks/>
          </p:cNvCxnSpPr>
          <p:nvPr/>
        </p:nvCxnSpPr>
        <p:spPr>
          <a:xfrm flipH="1" flipV="1">
            <a:off x="3245554" y="3428509"/>
            <a:ext cx="2395185" cy="24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46BD52-C7A2-4820-A71E-395060A116D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00" y="3636512"/>
            <a:ext cx="556949" cy="1516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A65EC2-6255-47BE-9780-BF32088E2013}"/>
              </a:ext>
            </a:extLst>
          </p:cNvPr>
          <p:cNvSpPr txBox="1"/>
          <p:nvPr/>
        </p:nvSpPr>
        <p:spPr>
          <a:xfrm>
            <a:off x="4252944" y="1941534"/>
            <a:ext cx="9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Robot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406DDB-4C7A-4A4F-89DF-007C4D440631}"/>
              </a:ext>
            </a:extLst>
          </p:cNvPr>
          <p:cNvSpPr txBox="1"/>
          <p:nvPr/>
        </p:nvSpPr>
        <p:spPr>
          <a:xfrm>
            <a:off x="5540558" y="3034812"/>
            <a:ext cx="92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Robot b</a:t>
            </a:r>
          </a:p>
        </p:txBody>
      </p:sp>
    </p:spTree>
    <p:extLst>
      <p:ext uri="{BB962C8B-B14F-4D97-AF65-F5344CB8AC3E}">
        <p14:creationId xmlns:p14="http://schemas.microsoft.com/office/powerpoint/2010/main" val="14045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C05166-1CA0-442F-B62D-9E56C17A86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52" y="2561103"/>
            <a:ext cx="567616" cy="13942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68422" y="2474545"/>
            <a:ext cx="621675" cy="719016"/>
            <a:chOff x="2116065" y="3469665"/>
            <a:chExt cx="621675" cy="71901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439143">
            <a:off x="3036731" y="1293803"/>
            <a:ext cx="621675" cy="719016"/>
            <a:chOff x="2116065" y="3469665"/>
            <a:chExt cx="621675" cy="71901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20965221">
            <a:off x="2129453" y="4343226"/>
            <a:ext cx="621675" cy="719016"/>
            <a:chOff x="2116065" y="3469665"/>
            <a:chExt cx="621675" cy="719016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568422" y="2923535"/>
            <a:ext cx="1444449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12871" y="1852492"/>
            <a:ext cx="904558" cy="10710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FA34CB8-A847-459A-BADB-D17104DF28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89" y="2848080"/>
            <a:ext cx="119618" cy="124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CF1EA6-81AD-4636-B865-7089969B30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72" y="3661744"/>
            <a:ext cx="574473" cy="14704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4" y="3127503"/>
            <a:ext cx="169905" cy="125715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570982" y="3183774"/>
            <a:ext cx="1628415" cy="1918628"/>
          </a:xfrm>
          <a:custGeom>
            <a:avLst/>
            <a:gdLst>
              <a:gd name="connsiteX0" fmla="*/ 0 w 1628415"/>
              <a:gd name="connsiteY0" fmla="*/ 0 h 1918628"/>
              <a:gd name="connsiteX1" fmla="*/ 640310 w 1628415"/>
              <a:gd name="connsiteY1" fmla="*/ 382344 h 1918628"/>
              <a:gd name="connsiteX2" fmla="*/ 808449 w 1628415"/>
              <a:gd name="connsiteY2" fmla="*/ 1303653 h 1918628"/>
              <a:gd name="connsiteX3" fmla="*/ 1628415 w 1628415"/>
              <a:gd name="connsiteY3" fmla="*/ 1918628 h 191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415" h="1918628">
                <a:moveTo>
                  <a:pt x="0" y="0"/>
                </a:moveTo>
                <a:cubicBezTo>
                  <a:pt x="252784" y="82534"/>
                  <a:pt x="505569" y="165069"/>
                  <a:pt x="640310" y="382344"/>
                </a:cubicBezTo>
                <a:cubicBezTo>
                  <a:pt x="775052" y="599620"/>
                  <a:pt x="643765" y="1047606"/>
                  <a:pt x="808449" y="1303653"/>
                </a:cubicBezTo>
                <a:cubicBezTo>
                  <a:pt x="973133" y="1559700"/>
                  <a:pt x="1300774" y="1739164"/>
                  <a:pt x="1628415" y="191862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 47 1"/>
          <p:cNvSpPr/>
          <p:nvPr/>
        </p:nvSpPr>
        <p:spPr>
          <a:xfrm>
            <a:off x="566121" y="1848033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16412-0089-4F9D-B112-71B8B464A96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49" y="1664998"/>
            <a:ext cx="266668" cy="126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41763-FCC0-436D-A5ED-16FF5AE5374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24" y="2152504"/>
            <a:ext cx="128001" cy="105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96683-C83B-47A6-8FE2-A70106C41B9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0" y="4154640"/>
            <a:ext cx="190478" cy="10742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90" y="5158579"/>
            <a:ext cx="169905" cy="12571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2" idx="3"/>
          </p:cNvCxnSpPr>
          <p:nvPr/>
        </p:nvCxnSpPr>
        <p:spPr>
          <a:xfrm flipH="1" flipV="1">
            <a:off x="2017732" y="2923535"/>
            <a:ext cx="181665" cy="21788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7B4CB4-AA87-4711-94E1-3C0C159AEC65}"/>
              </a:ext>
            </a:extLst>
          </p:cNvPr>
          <p:cNvGrpSpPr/>
          <p:nvPr/>
        </p:nvGrpSpPr>
        <p:grpSpPr>
          <a:xfrm rot="20059814">
            <a:off x="4266995" y="2384317"/>
            <a:ext cx="621675" cy="719016"/>
            <a:chOff x="2116065" y="3469665"/>
            <a:chExt cx="621675" cy="71901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EC242A0-7CED-43E5-B4E9-DB6A19C7A30F}"/>
                </a:ext>
              </a:extLst>
            </p:cNvPr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EDB08E1-745A-4407-9004-EB6BBCFBD2C6}"/>
                </a:ext>
              </a:extLst>
            </p:cNvPr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CFE81B6-8A6B-4811-8311-35FE6A2DAF8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65" y="3225337"/>
            <a:ext cx="256001" cy="1417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1B31E1-47B8-44B0-B645-DD85FCAB49FE}"/>
              </a:ext>
            </a:extLst>
          </p:cNvPr>
          <p:cNvSpPr/>
          <p:nvPr/>
        </p:nvSpPr>
        <p:spPr>
          <a:xfrm>
            <a:off x="2194560" y="3233650"/>
            <a:ext cx="2261062" cy="1886989"/>
          </a:xfrm>
          <a:custGeom>
            <a:avLst/>
            <a:gdLst>
              <a:gd name="connsiteX0" fmla="*/ 0 w 2261062"/>
              <a:gd name="connsiteY0" fmla="*/ 1886989 h 1886989"/>
              <a:gd name="connsiteX1" fmla="*/ 773084 w 2261062"/>
              <a:gd name="connsiteY1" fmla="*/ 1230284 h 1886989"/>
              <a:gd name="connsiteX2" fmla="*/ 1870364 w 2261062"/>
              <a:gd name="connsiteY2" fmla="*/ 1122219 h 1886989"/>
              <a:gd name="connsiteX3" fmla="*/ 2261062 w 2261062"/>
              <a:gd name="connsiteY3" fmla="*/ 0 h 188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062" h="1886989">
                <a:moveTo>
                  <a:pt x="0" y="1886989"/>
                </a:moveTo>
                <a:cubicBezTo>
                  <a:pt x="230678" y="1622367"/>
                  <a:pt x="461357" y="1357746"/>
                  <a:pt x="773084" y="1230284"/>
                </a:cubicBezTo>
                <a:cubicBezTo>
                  <a:pt x="1084811" y="1102822"/>
                  <a:pt x="1622368" y="1327266"/>
                  <a:pt x="1870364" y="1122219"/>
                </a:cubicBezTo>
                <a:cubicBezTo>
                  <a:pt x="2118360" y="917172"/>
                  <a:pt x="2189711" y="458586"/>
                  <a:pt x="2261062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8D3EA4-9033-4F1F-B999-413A3F80D30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80" y="4353454"/>
            <a:ext cx="118858" cy="10590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5FA65-5D7D-4B6D-8DA1-2925771A9BF2}"/>
              </a:ext>
            </a:extLst>
          </p:cNvPr>
          <p:cNvCxnSpPr>
            <a:cxnSpLocks/>
          </p:cNvCxnSpPr>
          <p:nvPr/>
        </p:nvCxnSpPr>
        <p:spPr>
          <a:xfrm flipH="1" flipV="1">
            <a:off x="2056834" y="2954683"/>
            <a:ext cx="2395185" cy="2449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46BD52-C7A2-4820-A71E-395060A116D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80" y="3162686"/>
            <a:ext cx="556949" cy="1516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A65EC2-6255-47BE-9780-BF32088E2013}"/>
              </a:ext>
            </a:extLst>
          </p:cNvPr>
          <p:cNvSpPr txBox="1"/>
          <p:nvPr/>
        </p:nvSpPr>
        <p:spPr>
          <a:xfrm>
            <a:off x="3064224" y="1467708"/>
            <a:ext cx="9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Robot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406DDB-4C7A-4A4F-89DF-007C4D440631}"/>
              </a:ext>
            </a:extLst>
          </p:cNvPr>
          <p:cNvSpPr txBox="1"/>
          <p:nvPr/>
        </p:nvSpPr>
        <p:spPr>
          <a:xfrm>
            <a:off x="4351838" y="2560986"/>
            <a:ext cx="92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Robot b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4D5743C-B2D9-41ED-B5DA-67C2C6131E6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68" y="2620760"/>
            <a:ext cx="567616" cy="13942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97991CE-AB5E-4714-9067-6521AB393521}"/>
              </a:ext>
            </a:extLst>
          </p:cNvPr>
          <p:cNvGrpSpPr/>
          <p:nvPr/>
        </p:nvGrpSpPr>
        <p:grpSpPr>
          <a:xfrm>
            <a:off x="6867438" y="2534202"/>
            <a:ext cx="621675" cy="719016"/>
            <a:chOff x="2116065" y="3469665"/>
            <a:chExt cx="621675" cy="71901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6E1207F-1537-4E0B-A6C3-DDE4E6383500}"/>
                </a:ext>
              </a:extLst>
            </p:cNvPr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38F4C2-DBAC-49DB-BE78-9F7EB2D10EA8}"/>
                </a:ext>
              </a:extLst>
            </p:cNvPr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899D2D-25B7-40FA-88F5-423ACB86DB0D}"/>
              </a:ext>
            </a:extLst>
          </p:cNvPr>
          <p:cNvGrpSpPr/>
          <p:nvPr/>
        </p:nvGrpSpPr>
        <p:grpSpPr>
          <a:xfrm rot="1439143">
            <a:off x="9335747" y="1353460"/>
            <a:ext cx="621675" cy="719016"/>
            <a:chOff x="2116065" y="3469665"/>
            <a:chExt cx="621675" cy="719016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3F51355-72DE-4A4C-8013-A43D699298F9}"/>
                </a:ext>
              </a:extLst>
            </p:cNvPr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3830C02-4668-40C3-B288-C444178E93E8}"/>
                </a:ext>
              </a:extLst>
            </p:cNvPr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A3E2FE-E259-4DD0-86D4-063DB5B89E1C}"/>
              </a:ext>
            </a:extLst>
          </p:cNvPr>
          <p:cNvCxnSpPr/>
          <p:nvPr/>
        </p:nvCxnSpPr>
        <p:spPr>
          <a:xfrm flipV="1">
            <a:off x="6867438" y="2983192"/>
            <a:ext cx="1444449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B81A40-EB1A-4245-ADCB-37C250643233}"/>
              </a:ext>
            </a:extLst>
          </p:cNvPr>
          <p:cNvCxnSpPr/>
          <p:nvPr/>
        </p:nvCxnSpPr>
        <p:spPr>
          <a:xfrm flipH="1">
            <a:off x="8311887" y="1912149"/>
            <a:ext cx="904558" cy="10710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42C6486-1D2D-4C85-8255-A2A24BF75DC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289" y="2932783"/>
            <a:ext cx="119618" cy="1241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B1BCC5D-1215-47A2-966B-32FB66303EAF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20" y="3187160"/>
            <a:ext cx="169905" cy="125715"/>
          </a:xfrm>
          <a:prstGeom prst="rect">
            <a:avLst/>
          </a:prstGeom>
        </p:spPr>
      </p:pic>
      <p:sp>
        <p:nvSpPr>
          <p:cNvPr id="61" name="Freeform 47 2">
            <a:extLst>
              <a:ext uri="{FF2B5EF4-FFF2-40B4-BE49-F238E27FC236}">
                <a16:creationId xmlns:a16="http://schemas.microsoft.com/office/drawing/2014/main" id="{760E28B4-A008-4377-84A1-956EF809D8BE}"/>
              </a:ext>
            </a:extLst>
          </p:cNvPr>
          <p:cNvSpPr/>
          <p:nvPr/>
        </p:nvSpPr>
        <p:spPr>
          <a:xfrm>
            <a:off x="6865137" y="1907690"/>
            <a:ext cx="2353235" cy="1337982"/>
          </a:xfrm>
          <a:custGeom>
            <a:avLst/>
            <a:gdLst>
              <a:gd name="connsiteX0" fmla="*/ 0 w 2353235"/>
              <a:gd name="connsiteY0" fmla="*/ 1337982 h 1337982"/>
              <a:gd name="connsiteX1" fmla="*/ 602877 w 2353235"/>
              <a:gd name="connsiteY1" fmla="*/ 618565 h 1337982"/>
              <a:gd name="connsiteX2" fmla="*/ 1575547 w 2353235"/>
              <a:gd name="connsiteY2" fmla="*/ 407894 h 1337982"/>
              <a:gd name="connsiteX3" fmla="*/ 2353235 w 2353235"/>
              <a:gd name="connsiteY3" fmla="*/ 0 h 13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35" h="1337982">
                <a:moveTo>
                  <a:pt x="0" y="1337982"/>
                </a:moveTo>
                <a:cubicBezTo>
                  <a:pt x="170143" y="1055781"/>
                  <a:pt x="340286" y="773580"/>
                  <a:pt x="602877" y="618565"/>
                </a:cubicBezTo>
                <a:cubicBezTo>
                  <a:pt x="865468" y="463550"/>
                  <a:pt x="1283821" y="510988"/>
                  <a:pt x="1575547" y="407894"/>
                </a:cubicBezTo>
                <a:cubicBezTo>
                  <a:pt x="1867273" y="304800"/>
                  <a:pt x="2110254" y="152400"/>
                  <a:pt x="235323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333725-9641-42DE-B880-4FB46FB80B2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65" y="1724655"/>
            <a:ext cx="266668" cy="12647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FE87F5-361A-4BF1-A0CA-E7636D176BEB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40" y="2212161"/>
            <a:ext cx="128001" cy="1059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F0D0B3F-0CB6-4304-93F3-09F83E99056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42" y="3450717"/>
            <a:ext cx="169905" cy="12571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2FCB1B31-E3D0-4CE6-B6CC-3A07430AEB4B}"/>
              </a:ext>
            </a:extLst>
          </p:cNvPr>
          <p:cNvGrpSpPr/>
          <p:nvPr/>
        </p:nvGrpSpPr>
        <p:grpSpPr>
          <a:xfrm>
            <a:off x="9652455" y="3503312"/>
            <a:ext cx="621675" cy="719016"/>
            <a:chOff x="2116065" y="3469665"/>
            <a:chExt cx="621675" cy="719016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DA2E22-A088-4585-A5AE-80937B6C9B97}"/>
                </a:ext>
              </a:extLst>
            </p:cNvPr>
            <p:cNvCxnSpPr/>
            <p:nvPr/>
          </p:nvCxnSpPr>
          <p:spPr>
            <a:xfrm flipH="1" flipV="1">
              <a:off x="2116065" y="3469665"/>
              <a:ext cx="2" cy="715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95485FC-C9B1-4358-8CCA-7061C10DD138}"/>
                </a:ext>
              </a:extLst>
            </p:cNvPr>
            <p:cNvCxnSpPr/>
            <p:nvPr/>
          </p:nvCxnSpPr>
          <p:spPr>
            <a:xfrm>
              <a:off x="2116065" y="4185481"/>
              <a:ext cx="621675" cy="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1BCC6AB8-E088-4825-B401-CC2DCA562E1F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738" y="4357266"/>
            <a:ext cx="256001" cy="141715"/>
          </a:xfrm>
          <a:prstGeom prst="rect">
            <a:avLst/>
          </a:prstGeom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52B3703-F93C-467E-8DA7-56332E7F0DD8}"/>
              </a:ext>
            </a:extLst>
          </p:cNvPr>
          <p:cNvSpPr/>
          <p:nvPr/>
        </p:nvSpPr>
        <p:spPr>
          <a:xfrm rot="3557240">
            <a:off x="7125322" y="2790469"/>
            <a:ext cx="2261062" cy="1886989"/>
          </a:xfrm>
          <a:custGeom>
            <a:avLst/>
            <a:gdLst>
              <a:gd name="connsiteX0" fmla="*/ 0 w 2261062"/>
              <a:gd name="connsiteY0" fmla="*/ 1886989 h 1886989"/>
              <a:gd name="connsiteX1" fmla="*/ 773084 w 2261062"/>
              <a:gd name="connsiteY1" fmla="*/ 1230284 h 1886989"/>
              <a:gd name="connsiteX2" fmla="*/ 1870364 w 2261062"/>
              <a:gd name="connsiteY2" fmla="*/ 1122219 h 1886989"/>
              <a:gd name="connsiteX3" fmla="*/ 2261062 w 2261062"/>
              <a:gd name="connsiteY3" fmla="*/ 0 h 188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062" h="1886989">
                <a:moveTo>
                  <a:pt x="0" y="1886989"/>
                </a:moveTo>
                <a:cubicBezTo>
                  <a:pt x="230678" y="1622367"/>
                  <a:pt x="461357" y="1357746"/>
                  <a:pt x="773084" y="1230284"/>
                </a:cubicBezTo>
                <a:cubicBezTo>
                  <a:pt x="1084811" y="1102822"/>
                  <a:pt x="1622368" y="1327266"/>
                  <a:pt x="1870364" y="1122219"/>
                </a:cubicBezTo>
                <a:cubicBezTo>
                  <a:pt x="2118360" y="917172"/>
                  <a:pt x="2189711" y="458586"/>
                  <a:pt x="2261062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B0D0F9E-ECD3-4FE9-B0C7-548C50977EAA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62" y="4092955"/>
            <a:ext cx="118858" cy="10590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A2699C-A8DE-48C8-99D8-D52DE6EBFDD3}"/>
              </a:ext>
            </a:extLst>
          </p:cNvPr>
          <p:cNvCxnSpPr>
            <a:cxnSpLocks/>
            <a:stCxn id="71" idx="3"/>
          </p:cNvCxnSpPr>
          <p:nvPr/>
        </p:nvCxnSpPr>
        <p:spPr>
          <a:xfrm flipH="1" flipV="1">
            <a:off x="8309962" y="2989976"/>
            <a:ext cx="1334450" cy="12340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56301-47FD-433C-8A8B-C9A38F909CD0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67" y="3226421"/>
            <a:ext cx="556949" cy="15161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4608A25-1F1D-455C-B7E2-0A08927E7B8E}"/>
              </a:ext>
            </a:extLst>
          </p:cNvPr>
          <p:cNvSpPr txBox="1"/>
          <p:nvPr/>
        </p:nvSpPr>
        <p:spPr>
          <a:xfrm>
            <a:off x="9363240" y="1527365"/>
            <a:ext cx="9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Robot 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545753-9B37-442E-AA84-AF25507B4236}"/>
              </a:ext>
            </a:extLst>
          </p:cNvPr>
          <p:cNvSpPr txBox="1"/>
          <p:nvPr/>
        </p:nvSpPr>
        <p:spPr>
          <a:xfrm>
            <a:off x="9746084" y="3665486"/>
            <a:ext cx="92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Robot b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950E67-3664-4F3B-9DA8-DC0415F1A3BC}"/>
              </a:ext>
            </a:extLst>
          </p:cNvPr>
          <p:cNvSpPr/>
          <p:nvPr/>
        </p:nvSpPr>
        <p:spPr>
          <a:xfrm>
            <a:off x="5544589" y="2954683"/>
            <a:ext cx="638051" cy="4233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687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7.2291"/>
  <p:tag name="LATEXADDIN" val="\documentclass{article}&#10;\pagestyle{empty}&#10;\input{preamble_slides.tex}&#10;\input{notation_defs.tex}&#10;\textwidth=11cm&#10;\begin{document}&#10;&#10;$&#10;\frameZero&#10;$ &#10;&#10;&#10;\end{document} &#10;&#10;"/>
  <p:tag name="IGUANATEXSIZE" val="18"/>
  <p:tag name="IGUANATEXCURSOR" val="142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98.23772"/>
  <p:tag name="OUTPUTDPI" val="1200"/>
  <p:tag name="LATEXADDIN" val="\documentclass{article}&#10;\pagestyle{empty}&#10;\input{preamble_compatible.tex}&#10;\input{notation_defs.tex}&#10;\textwidth=12cm&#10;\begin{document}&#10;&#10;$\ob{p}_i$  &#10;&#10;\end{document}"/>
  <p:tag name="IGUANATEXSIZE" val="10"/>
  <p:tag name="IGUANATEXCURSOR" val="143"/>
  <p:tag name="TRANSPARENCY" val="False"/>
  <p:tag name="FILENAME" val=""/>
  <p:tag name="INPUTTYPE" val="0"/>
  <p:tag name="LATEXENGINEID" val="0"/>
  <p:tag name="TEMPFOLDER" val="C: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3"/>
  <p:tag name="OUTPUTDPI" val="1200"/>
  <p:tag name="LATEXADDIN" val="\documentclass{article}&#10;\pagestyle{empty}&#10;\input{preamble_defs.tex}&#10;\input{notation_defs.tex}&#10;\textwidth=12cm&#10;\begin{document}&#10;&#10;$\eb_{B1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6"/>
  <p:tag name="OUTPUTDPI" val="1200"/>
  <p:tag name="LATEXADDIN" val="\documentclass{article}&#10;\pagestyle{empty}&#10;\input{preamble_defs.tex}&#10;\input{notation_defs.tex}&#10;\textwidth=12cm&#10;\begin{document}&#10;&#10;$\eb_{B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6.75"/>
  <p:tag name="OUTPUTDPI" val="1200"/>
  <p:tag name="LATEXADDIN" val="\documentclass{article}&#10;\pagestyle{empty}&#10;\input{preamble_defs.tex}&#10;\input{notation_defs.tex}&#10;\textwidth=12cm&#10;\begin{document}&#10;&#10;$\eb_{B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98"/>
  <p:tag name="OUTPUTDPI" val="1200"/>
  <p:tag name="LATEXADDIN" val="\documentclass{article}&#10;\pagestyle{empty}&#10;\input{preamble_defs.tex}&#10;\input{notation_defs.tex}&#10;\textwidth=12cm&#10;\begin{document}&#10;&#10;$\frameA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77.75"/>
  <p:tag name="OUTPUTDPI" val="1200"/>
  <p:tag name="LATEXADDIN" val="\documentclass{article}&#10;\pagestyle{empty}&#10;\input{preamble_defs.tex}&#10;\input{notation_defs.tex}&#10;\textwidth=12cm&#10;\begin{document}&#10;&#10;$\eb_{A1}$&#10;&#10;\end{document}"/>
  <p:tag name="IGUANATEXSIZE" val="10"/>
  <p:tag name="IGUANATEXCURSOR" val="137"/>
  <p:tag name="TRANSPARENCY" val="False"/>
  <p:tag name="FILENAME" val=""/>
  <p:tag name="INPUTTYPE" val="0"/>
  <p:tag name="LATEXENGINEID" val="0"/>
  <p:tag name="TEMPFOLDER" val="C: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1.5"/>
  <p:tag name="OUTPUTDPI" val="1200"/>
  <p:tag name="LATEXADDIN" val="\documentclass{article}&#10;\pagestyle{empty}&#10;\input{preamble_defs.tex}&#10;\input{notation_defs.tex}&#10;\textwidth=12cm&#10;\begin{document}&#10;&#10;$\eb_{A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0.75"/>
  <p:tag name="OUTPUTDPI" val="1200"/>
  <p:tag name="LATEXADDIN" val="\documentclass{article}&#10;\pagestyle{empty}&#10;\input{preamble_defs.tex}&#10;\input{notation_defs.tex}&#10;\textwidth=12cm&#10;\begin{document}&#10;&#10;$\eb_{A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4.75"/>
  <p:tag name="ORIGINALWIDTH" val="1374"/>
  <p:tag name="OUTPUTDPI" val="1200"/>
  <p:tag name="LATEXADDIN" val="\documentclass{article}&#10;\pagestyle{empty}&#10;\input{preamble_defs.tex}&#10;\input{notation_defs.tex}&#10;\textwidth=12cm&#10;\begin{document}&#10;&#10;$\idx{p}{A}{A}{B} = x \eb_{A1} + y \eb_{A2} +z \eb_{A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98"/>
  <p:tag name="OUTPUTDPI" val="1200"/>
  <p:tag name="LATEXADDIN" val="\documentclass{article}&#10;\pagestyle{empty}&#10;\input{preamble_defs.tex}&#10;\input{notation_defs.tex}&#10;\textwidth=12cm&#10;\begin{document}&#10;&#10;$\frameA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77.75"/>
  <p:tag name="OUTPUTDPI" val="1200"/>
  <p:tag name="LATEXADDIN" val="\documentclass{article}&#10;\pagestyle{empty}&#10;\input{preamble_defs.tex}&#10;\input{notation_defs.tex}&#10;\textwidth=12cm&#10;\begin{document}&#10;&#10;$\eb_{A1}$&#10;&#10;\end{document}"/>
  <p:tag name="IGUANATEXSIZE" val="10"/>
  <p:tag name="IGUANATEXCURSOR" val="137"/>
  <p:tag name="TRANSPARENCY" val="Fals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328"/>
  <p:tag name="ORIGINALWIDTH" val="527.934"/>
  <p:tag name="OUTPUTDPI" val="1200"/>
  <p:tag name="LATEXADDIN" val="\documentclass{article}&#10;\pagestyle{empty}&#10;\input{preamble_compatible.tex}&#10;\input{notation_defs.tex}&#10;\textwidth=12cm&#10;\begin{document}&#10;&#10;$\ob{p}_i' = S^{-1} \ob{p}_i$  &#10;&#10;\end{document}"/>
  <p:tag name="IGUANATEXSIZE" val="10"/>
  <p:tag name="IGUANATEXCURSOR" val="162"/>
  <p:tag name="TRANSPARENCY" val="False"/>
  <p:tag name="FILENAME" val=""/>
  <p:tag name="INPUTTYPE" val="0"/>
  <p:tag name="LATEXENGINEID" val="0"/>
  <p:tag name="TEMPFOLDER" val="C: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1.5"/>
  <p:tag name="OUTPUTDPI" val="1200"/>
  <p:tag name="LATEXADDIN" val="\documentclass{article}&#10;\pagestyle{empty}&#10;\input{preamble_defs.tex}&#10;\input{notation_defs.tex}&#10;\textwidth=12cm&#10;\begin{document}&#10;&#10;$\eb_{A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0.75"/>
  <p:tag name="OUTPUTDPI" val="1200"/>
  <p:tag name="LATEXADDIN" val="\documentclass{article}&#10;\pagestyle{empty}&#10;\input{preamble_defs.tex}&#10;\input{notation_defs.tex}&#10;\textwidth=12cm&#10;\begin{document}&#10;&#10;$\eb_{A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05.5"/>
  <p:tag name="OUTPUTDPI" val="1200"/>
  <p:tag name="LATEXADDIN" val="\documentclass{article}&#10;\pagestyle{empty}&#10;\input{preamble_defs.tex}&#10;\input{notation_defs.tex}&#10;\textwidth=12cm&#10;\begin{document}&#10;&#10;$\frameB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3"/>
  <p:tag name="OUTPUTDPI" val="1200"/>
  <p:tag name="LATEXADDIN" val="\documentclass{article}&#10;\pagestyle{empty}&#10;\input{preamble_defs.tex}&#10;\input{notation_defs.tex}&#10;\textwidth=12cm&#10;\begin{document}&#10;&#10;$\eb_{B1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6"/>
  <p:tag name="OUTPUTDPI" val="1200"/>
  <p:tag name="LATEXADDIN" val="\documentclass{article}&#10;\pagestyle{empty}&#10;\input{preamble_defs.tex}&#10;\input{notation_defs.tex}&#10;\textwidth=12cm&#10;\begin{document}&#10;&#10;$\eb_{B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6.75"/>
  <p:tag name="OUTPUTDPI" val="1200"/>
  <p:tag name="LATEXADDIN" val="\documentclass{article}&#10;\pagestyle{empty}&#10;\input{preamble_defs.tex}&#10;\input{notation_defs.tex}&#10;\textwidth=12cm&#10;\begin{document}&#10;&#10;$\eb_{B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231"/>
  <p:tag name="OUTPUTDPI" val="1200"/>
  <p:tag name="LATEXADDIN" val="\documentclass{article}&#10;\pagestyle{empty}&#10;\input{preamble_defs.tex}&#10;\input{notation_defs.tex}&#10;\textwidth=12cm&#10;\begin{document}&#10;&#10;$\idx{\maltese}{\Box}{\diamond}{\triangle}$&#10;&#10;&#10;\end{document}"/>
  <p:tag name="IGUANATEXSIZE" val="10"/>
  <p:tag name="IGUANATEXCURSOR" val="173"/>
  <p:tag name="TRANSPARENCY" val="False"/>
  <p:tag name="FILENAME" val=""/>
  <p:tag name="INPUTTYPE" val="0"/>
  <p:tag name="LATEXENGINEID" val="0"/>
  <p:tag name="TEMPFOLDER" val="C: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5"/>
  <p:tag name="ORIGINALWIDTH" val="239.25"/>
  <p:tag name="OUTPUTDPI" val="1200"/>
  <p:tag name="LATEXADDIN" val="\documentclass{article}&#10;\pagestyle{empty}&#10;\input{preamble_defs.tex}&#10;\input{notation_defs.tex}&#10;\textwidth=12cm&#10;\begin{document}&#10;&#10;$\idx{R}{}{A}{B}$&#10;&#10;\end{document}"/>
  <p:tag name="IGUANATEXSIZE" val="10"/>
  <p:tag name="IGUANATEXCURSOR" val="144"/>
  <p:tag name="TRANSPARENCY" val="False"/>
  <p:tag name="FILENAME" val=""/>
  <p:tag name="INPUTTYPE" val="0"/>
  <p:tag name="LATEXENGINEID" val="0"/>
  <p:tag name="TEMPFOLDER" val="C: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98"/>
  <p:tag name="OUTPUTDPI" val="1200"/>
  <p:tag name="LATEXADDIN" val="\documentclass{article}&#10;\pagestyle{empty}&#10;\input{preamble_defs.tex}&#10;\input{notation_defs.tex}&#10;\textwidth=12cm&#10;\begin{document}&#10;&#10;$\frameA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77.75"/>
  <p:tag name="OUTPUTDPI" val="1200"/>
  <p:tag name="LATEXADDIN" val="\documentclass{article}&#10;\pagestyle{empty}&#10;\input{preamble_defs.tex}&#10;\input{notation_defs.tex}&#10;\textwidth=12cm&#10;\begin{document}&#10;&#10;$\eb_{A1}$&#10;&#10;\end{document}"/>
  <p:tag name="IGUANATEXSIZE" val="10"/>
  <p:tag name="IGUANATEXCURSOR" val="137"/>
  <p:tag name="TRANSPARENCY" val="Fals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1.5"/>
  <p:tag name="OUTPUTDPI" val="1200"/>
  <p:tag name="LATEXADDIN" val="\documentclass{article}&#10;\pagestyle{empty}&#10;\input{preamble_defs.tex}&#10;\input{notation_defs.tex}&#10;\textwidth=12cm&#10;\begin{document}&#10;&#10;$\eb_{A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0.75"/>
  <p:tag name="OUTPUTDPI" val="1200"/>
  <p:tag name="LATEXADDIN" val="\documentclass{article}&#10;\pagestyle{empty}&#10;\input{preamble_defs.tex}&#10;\input{notation_defs.tex}&#10;\textwidth=12cm&#10;\begin{document}&#10;&#10;$\eb_{A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05.5"/>
  <p:tag name="OUTPUTDPI" val="1200"/>
  <p:tag name="LATEXADDIN" val="\documentclass{article}&#10;\pagestyle{empty}&#10;\input{preamble_defs.tex}&#10;\input{notation_defs.tex}&#10;\textwidth=12cm&#10;\begin{document}&#10;&#10;$\frameB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3"/>
  <p:tag name="OUTPUTDPI" val="1200"/>
  <p:tag name="LATEXADDIN" val="\documentclass{article}&#10;\pagestyle{empty}&#10;\input{preamble_defs.tex}&#10;\input{notation_defs.tex}&#10;\textwidth=12cm&#10;\begin{document}&#10;&#10;$\eb_{B1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6"/>
  <p:tag name="OUTPUTDPI" val="1200"/>
  <p:tag name="LATEXADDIN" val="\documentclass{article}&#10;\pagestyle{empty}&#10;\input{preamble_defs.tex}&#10;\input{notation_defs.tex}&#10;\textwidth=12cm&#10;\begin{document}&#10;&#10;$\eb_{B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6.75"/>
  <p:tag name="OUTPUTDPI" val="1200"/>
  <p:tag name="LATEXADDIN" val="\documentclass{article}&#10;\pagestyle{empty}&#10;\input{preamble_defs.tex}&#10;\input{notation_defs.tex}&#10;\textwidth=12cm&#10;\begin{document}&#10;&#10;$\eb_{B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469.4413"/>
  <p:tag name="OUTPUTDPI" val="1200"/>
  <p:tag name="LATEXADDIN" val="\documentclass{article}&#10;\pagestyle{empty}&#10;\input{preamble_defs.tex}&#10;\input{notation_defs.tex}&#10;\textwidth=12cm&#10;\begin{document}&#10;&#10;$R = \idx{R}{}{A}{B}$&#10;&#10;\end{document}"/>
  <p:tag name="IGUANATEXSIZE" val="10"/>
  <p:tag name="IGUANATEXCURSOR" val="129"/>
  <p:tag name="TRANSPARENCY" val="False"/>
  <p:tag name="FILENAME" val=""/>
  <p:tag name="INPUTTYPE" val="0"/>
  <p:tag name="LATEXENGINEID" val="0"/>
  <p:tag name="TEMPFOLDER" val="C: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413.9483"/>
  <p:tag name="OUTPUTDPI" val="1200"/>
  <p:tag name="LATEXADDIN" val="\documentclass{article}&#10;\pagestyle{empty}&#10;\input{preamble_defs.tex}&#10;\input{notation_defs.tex}&#10;\textwidth=12cm&#10;\begin{document}&#10;&#10;$p = \idx{p}{}{A}{B}$&#10;&#10;\end{document}"/>
  <p:tag name="IGUANATEXSIZE" val="10"/>
  <p:tag name="IGUANATEXCURSOR" val="129"/>
  <p:tag name="TRANSPARENCY" val="False"/>
  <p:tag name="FILENAME" val=""/>
  <p:tag name="INPUTTYPE" val="0"/>
  <p:tag name="LATEXENGINEID" val="0"/>
  <p:tag name="TEMPFOLDER" val="C: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98"/>
  <p:tag name="OUTPUTDPI" val="1200"/>
  <p:tag name="LATEXADDIN" val="\documentclass{article}&#10;\pagestyle{empty}&#10;\input{preamble_defs.tex}&#10;\input{notation_defs.tex}&#10;\textwidth=12cm&#10;\begin{document}&#10;&#10;$\frameA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77.75"/>
  <p:tag name="OUTPUTDPI" val="1200"/>
  <p:tag name="LATEXADDIN" val="\documentclass{article}&#10;\pagestyle{empty}&#10;\input{preamble_defs.tex}&#10;\input{notation_defs.tex}&#10;\textwidth=12cm&#10;\begin{document}&#10;&#10;$\eb_{A1}$&#10;&#10;\end{document}"/>
  <p:tag name="IGUANATEXSIZE" val="10"/>
  <p:tag name="IGUANATEXCURSOR" val="137"/>
  <p:tag name="TRANSPARENCY" val="Fals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2.4747"/>
  <p:tag name="OUTPUTDPI" val="1200"/>
  <p:tag name="LATEXADDIN" val="\documentclass{article}&#10;\pagestyle{empty}&#10;\input{preamble_compatible.tex}&#10;\input{notation_defs.tex}&#10;\textwidth=12cm&#10;\begin{document}&#10;&#10;$\{P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1.5"/>
  <p:tag name="OUTPUTDPI" val="1200"/>
  <p:tag name="LATEXADDIN" val="\documentclass{article}&#10;\pagestyle{empty}&#10;\input{preamble_defs.tex}&#10;\input{notation_defs.tex}&#10;\textwidth=12cm&#10;\begin{document}&#10;&#10;$\eb_{A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0.75"/>
  <p:tag name="OUTPUTDPI" val="1200"/>
  <p:tag name="LATEXADDIN" val="\documentclass{article}&#10;\pagestyle{empty}&#10;\input{preamble_defs.tex}&#10;\input{notation_defs.tex}&#10;\textwidth=12cm&#10;\begin{document}&#10;&#10;$\eb_{A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05.5"/>
  <p:tag name="OUTPUTDPI" val="1200"/>
  <p:tag name="LATEXADDIN" val="\documentclass{article}&#10;\pagestyle{empty}&#10;\input{preamble_defs.tex}&#10;\input{notation_defs.tex}&#10;\textwidth=12cm&#10;\begin{document}&#10;&#10;$\frameB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3"/>
  <p:tag name="OUTPUTDPI" val="1200"/>
  <p:tag name="LATEXADDIN" val="\documentclass{article}&#10;\pagestyle{empty}&#10;\input{preamble_defs.tex}&#10;\input{notation_defs.tex}&#10;\textwidth=12cm&#10;\begin{document}&#10;&#10;$\eb_{B1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6"/>
  <p:tag name="OUTPUTDPI" val="1200"/>
  <p:tag name="LATEXADDIN" val="\documentclass{article}&#10;\pagestyle{empty}&#10;\input{preamble_defs.tex}&#10;\input{notation_defs.tex}&#10;\textwidth=12cm&#10;\begin{document}&#10;&#10;$\eb_{B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6.75"/>
  <p:tag name="OUTPUTDPI" val="1200"/>
  <p:tag name="LATEXADDIN" val="\documentclass{article}&#10;\pagestyle{empty}&#10;\input{preamble_defs.tex}&#10;\input{notation_defs.tex}&#10;\textwidth=12cm&#10;\begin{document}&#10;&#10;$\eb_{B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.2347"/>
  <p:tag name="ORIGINALWIDTH" val="695.913"/>
  <p:tag name="OUTPUTDPI" val="1200"/>
  <p:tag name="LATEXADDIN" val="\documentclass{article}&#10;\pagestyle{empty}&#10;\input{preamble_defs.tex}&#10;\input{notation_defs.tex}&#10;\textwidth=12cm&#10;\begin{document}&#10;&#10;$Q = R = \idx{R}{}{A}{B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593.9257"/>
  <p:tag name="OUTPUTDPI" val="1200"/>
  <p:tag name="LATEXADDIN" val="\documentclass{article}&#10;\pagestyle{empty}&#10;\input{preamble_defs.tex}&#10;\input{notation_defs.tex}&#10;\textwidth=12cm&#10;\begin{document}&#10;&#10;$q = p = \idx{p}{}{A}{B}$&#10;&#10;\end{document}"/>
  <p:tag name="IGUANATEXSIZE" val="10"/>
  <p:tag name="IGUANATEXCURSOR" val="133"/>
  <p:tag name="TRANSPARENCY" val="False"/>
  <p:tag name="FILENAME" val=""/>
  <p:tag name="INPUTTYPE" val="0"/>
  <p:tag name="LATEXENGINEID" val="0"/>
  <p:tag name="TEMPFOLDER" val="C: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98"/>
  <p:tag name="OUTPUTDPI" val="1200"/>
  <p:tag name="LATEXADDIN" val="\documentclass{article}&#10;\pagestyle{empty}&#10;\input{preamble_defs.tex}&#10;\input{notation_defs.tex}&#10;\textwidth=12cm&#10;\begin{document}&#10;&#10;$\frameA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77.75"/>
  <p:tag name="OUTPUTDPI" val="1200"/>
  <p:tag name="LATEXADDIN" val="\documentclass{article}&#10;\pagestyle{empty}&#10;\input{preamble_defs.tex}&#10;\input{notation_defs.tex}&#10;\textwidth=12cm&#10;\begin{document}&#10;&#10;$\eb_{A1}$&#10;&#10;\end{document}"/>
  <p:tag name="IGUANATEXSIZE" val="10"/>
  <p:tag name="IGUANATEXCURSOR" val="137"/>
  <p:tag name="TRANSPARENCY" val="Fals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pagestyle{empty}&#10;\input{preamble_compatible.tex}&#10;\input{notation_defs.tex}&#10;\textwidth=12cm&#10;\begin{document}&#10;&#10;$P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1.5"/>
  <p:tag name="OUTPUTDPI" val="1200"/>
  <p:tag name="LATEXADDIN" val="\documentclass{article}&#10;\pagestyle{empty}&#10;\input{preamble_defs.tex}&#10;\input{notation_defs.tex}&#10;\textwidth=12cm&#10;\begin{document}&#10;&#10;$\eb_{A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0.75"/>
  <p:tag name="OUTPUTDPI" val="1200"/>
  <p:tag name="LATEXADDIN" val="\documentclass{article}&#10;\pagestyle{empty}&#10;\input{preamble_defs.tex}&#10;\input{notation_defs.tex}&#10;\textwidth=12cm&#10;\begin{document}&#10;&#10;$\eb_{A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05.5"/>
  <p:tag name="OUTPUTDPI" val="1200"/>
  <p:tag name="LATEXADDIN" val="\documentclass{article}&#10;\pagestyle{empty}&#10;\input{preamble_defs.tex}&#10;\input{notation_defs.tex}&#10;\textwidth=12cm&#10;\begin{document}&#10;&#10;$\frameB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3"/>
  <p:tag name="OUTPUTDPI" val="1200"/>
  <p:tag name="LATEXADDIN" val="\documentclass{article}&#10;\pagestyle{empty}&#10;\input{preamble_defs.tex}&#10;\input{notation_defs.tex}&#10;\textwidth=12cm&#10;\begin{document}&#10;&#10;$\eb_{B1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6"/>
  <p:tag name="OUTPUTDPI" val="1200"/>
  <p:tag name="LATEXADDIN" val="\documentclass{article}&#10;\pagestyle{empty}&#10;\input{preamble_defs.tex}&#10;\input{notation_defs.tex}&#10;\textwidth=12cm&#10;\begin{document}&#10;&#10;$\eb_{B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6.75"/>
  <p:tag name="OUTPUTDPI" val="1200"/>
  <p:tag name="LATEXADDIN" val="\documentclass{article}&#10;\pagestyle{empty}&#10;\input{preamble_defs.tex}&#10;\input{notation_defs.tex}&#10;\textwidth=12cm&#10;\begin{document}&#10;&#10;$\eb_{B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9.1788"/>
  <p:tag name="ORIGINALWIDTH" val="449.1938"/>
  <p:tag name="LATEXADDIN" val="\documentclass{article}&#10;\pagestyle{empty}&#10;\input{preamble_compatible.tex}&#10;\input{notation_defs.tex}&#10;\textwidth=7cm&#10;\begin{document}&#10;&#10;\[&#10;p = \begin{pmatrix} p_1 \\ p_2 \\ p_3 \\ 1 \end{pmatrix} &#10;\]&#10;&#10;\end{document} "/>
  <p:tag name="IGUANATEXSIZE" val="20"/>
  <p:tag name="IGUANATEXCURSOR" val="176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7.2291"/>
  <p:tag name="LATEXADDIN" val="\documentclass{article}&#10;\pagestyle{empty}&#10;\input{preamble_compatible.tex}&#10;\input{notation_defs.tex}&#10;\textwidth=7cm&#10;\begin{document}&#10;&#10;$\frameZero$&#10;&#10;\end{document} "/>
  <p:tag name="IGUANATEXSIZE" val="20"/>
  <p:tag name="IGUANATEXCURSOR" val="145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7.48779"/>
  <p:tag name="LATEXADDIN" val="\documentclass{article}&#10;\pagestyle{empty}&#10;\input{preamble_compatible.tex}&#10;\input{notation_defs.tex}&#10;\textwidth=7cm&#10;\begin{document}&#10;&#10;\[&#10;\ob{p}_i&#10;\]&#10;&#10;\end{document} "/>
  <p:tag name="IGUANATEXSIZE" val="20"/>
  <p:tag name="IGUANATEXCURSOR" val="144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7.2291"/>
  <p:tag name="LATEXADDIN" val="\documentclass{article}&#10;\pagestyle{empty}&#10;\input{preamble_compatible.tex}&#10;\input{notation_defs.tex}&#10;\textwidth=7cm&#10;\begin{document}&#10;&#10;$\frameZero$&#10;&#10;\end{document} "/>
  <p:tag name="IGUANATEXSIZE" val="20"/>
  <p:tag name="IGUANATEXCURSOR" val="145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98874"/>
  <p:tag name="ORIGINALWIDTH" val="74.24071"/>
  <p:tag name="OUTPUTDPI" val="1200"/>
  <p:tag name="LATEXADDIN" val="\documentclass{article}&#10;\pagestyle{empty}&#10;\input{preamble_compatible.tex}&#10;\input{notation_defs.tex}&#10;\textwidth=12cm&#10;\begin{document}&#10;&#10;$S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2.4747"/>
  <p:tag name="LATEXADDIN" val="\documentclass{article}&#10;\pagestyle{empty}&#10;\input{preamble_compatible.tex}&#10;\input{notation_defs.tex}&#10;\textwidth=7cm&#10;\begin{document}&#10;&#10;$\frameP$&#10;&#10;\end{document} "/>
  <p:tag name="IGUANATEXSIZE" val="20"/>
  <p:tag name="IGUANATEXCURSOR" val="141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539.9325"/>
  <p:tag name="LATEXADDIN" val="\documentclass{article}&#10;\pagestyle{empty}&#10;\input{preamble_compatible.tex}&#10;\input{notation_defs.tex}&#10;\textwidth=7cm&#10;\begin{document}&#10;&#10;\[&#10;\ob{y}_i = \ob{P}^{-1} \ob{p}_i&#10;\]&#10;&#10;\end{document} "/>
  <p:tag name="IGUANATEXSIZE" val="20"/>
  <p:tag name="IGUANATEXCURSOR" val="144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00.25"/>
  <p:tag name="OUTPUTDPI" val="1200"/>
  <p:tag name="LATEXADDIN" val="\documentclass{article}\pagestyle{empty}&#10;\usepackage{amsmath,amsfonts}&#10;\usepackage{parskip}&#10;\usepackage{mathdots}&#10;\usepackage{tensor}&#10;\newcommand{\idx}[4]{\tensor*[_{#3}^{#2}]{#1}{_{#4}}}&#10;\input{notation_defs.tex}&#10;\usepackage{xspace}&#10;\newcommand{\typetwo}{type II\xspace} %% compatible&#10;\newcommand{\Typetwo}{Type II\xspace} %% compatible&#10;\newcommand{\typeone}{type I\xspace} %% complementary&#10;\newcommand{\Typeone}{Type I\xspace} %% complementary&#10;\textwidth 11.5cm&#10;\begin{document}&#10;%~~~~~~~~~~~~~~~~~~~~~~~~~~~~~~~~~~~~~~~~~~~~~~~~~~~~~~~~~~~~&#10;&#10;$\frameA$&#10;&#10;%~~~~~~~~~~~~~~~~~~~~~~~~~~~~~~~~~~~~~~~~~~~~~~~~~~~~~~~~~~~~&#10;\end{document}&#10;&#10;"/>
  <p:tag name="IGUANATEXSIZE" val="10"/>
  <p:tag name="IGUANATEXCURSOR" val="633"/>
  <p:tag name="TRANSPARENCY" val="False"/>
  <p:tag name="FILENAME" val=""/>
  <p:tag name="INPUTTYPE" val="0"/>
  <p:tag name="LATEXENGINEID" val="0"/>
  <p:tag name="TEMPFOLDER" val="C: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07.75"/>
  <p:tag name="OUTPUTDPI" val="1200"/>
  <p:tag name="LATEXADDIN" val="\documentclass{article}\pagestyle{empty}&#10;\usepackage{amsmath,amsfonts}&#10;\usepackage{parskip}&#10;\usepackage{mathdots}&#10;\usepackage{tensor}&#10;\newcommand{\idx}[4]{\tensor*[_{#3}^{#2}]{#1}{_{#4}}}&#10;\input{notation_defs.tex}&#10;\usepackage{xspace}&#10;\newcommand{\typetwo}{type II\xspace} %% compatible&#10;\newcommand{\Typetwo}{Type II\xspace} %% compatible&#10;\newcommand{\typeone}{type I\xspace} %% complementary&#10;\newcommand{\Typeone}{Type I\xspace} %% complementary&#10;\textwidth 11.5cm&#10;\begin{document}&#10;%~~~~~~~~~~~~~~~~~~~~~~~~~~~~~~~~~~~~~~~~~~~~~~~~~~~~~~~~~~~~&#10;&#10;$\frameB$&#10;&#10;%~~~~~~~~~~~~~~~~~~~~~~~~~~~~~~~~~~~~~~~~~~~~~~~~~~~~~~~~~~~~&#10;\end{document}&#10;&#10;"/>
  <p:tag name="IGUANATEXSIZE" val="10"/>
  <p:tag name="IGUANATEXCURSOR" val="633"/>
  <p:tag name="TRANSPARENCY" val="False"/>
  <p:tag name="FILENAME" val=""/>
  <p:tag name="INPUTTYPE" val="0"/>
  <p:tag name="LATEXENGINEID" val="0"/>
  <p:tag name="TEMPFOLDER" val="C: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9.6925"/>
  <p:tag name="LATEXADDIN" val="\documentclass{article}\pagestyle{empty}&#10;\textwidth 11.5cm&#10;\begin{document}&#10;%~~~~~~~~~~~~~~~~~~~~~~~~~~~~~~~~~~~~~~~~~~~~~~~~~~~~~~~~~~~~&#10;&#10;$(R_P,x_P) $&#10;&#10;%~~~~~~~~~~~~~~~~~~~~~~~~~~~~~~~~~~~~~~~~~~~~~~~~~~~~~~~~~~~~&#10;\end{document}&#10;&#10;"/>
  <p:tag name="IGUANATEXSIZE" val="10"/>
  <p:tag name="IGUANATEXCURSOR" val="40"/>
  <p:tag name="TRANSPARENCY" val="False"/>
  <p:tag name="FILENAME" val=""/>
  <p:tag name="LATEXENGINEID" val="0"/>
  <p:tag name="TEMPFOLDER" val="C:\Users\Rob Mahony\Documents\Iguanatex_Files\"/>
  <p:tag name="LATEXFORMHEIGHT" val="452"/>
  <p:tag name="LATEXFORMWIDTH" val="775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7.5"/>
  <p:tag name="ORIGINALWIDTH" val="428.25"/>
  <p:tag name="OUTPUTDPI" val="1200"/>
  <p:tag name="LATEXADDIN" val="\documentclass{article}\pagestyle{empty}&#10;\usepackage{amsmath,amsfonts}&#10;\usepackage{parskip}&#10;\usepackage{mathdots}&#10;\usepackage{tensor}&#10;\newcommand{\idx}[4]{\tensor*[_{#3}^{#2}]{#1}{_{#4}}}&#10;\input{notation_defs.tex}&#10;\usepackage{xspace}&#10;\newcommand{\typetwo}{type II\xspace} %% compatible&#10;\newcommand{\Typetwo}{Type II\xspace} %% compatible&#10;\newcommand{\typeone}{type I\xspace} %% complementary&#10;\newcommand{\Typeone}{Type I\xspace} %% complementary&#10;\textwidth 11.5cm&#10;\begin{document}&#10;%~~~~~~~~~~~~~~~~~~~~~~~~~~~~~~~~~~~~~~~~~~~~~~~~~~~~~~~~~~~~&#10;&#10;${y} \in {^ B S}^2$&#10;&#10;%~~~~~~~~~~~~~~~~~~~~~~~~~~~~~~~~~~~~~~~~~~~~~~~~~~~~~~~~~~~~&#10;\end{document}&#10;&#10;"/>
  <p:tag name="IGUANATEXSIZE" val="10"/>
  <p:tag name="IGUANATEXCURSOR" val="643"/>
  <p:tag name="TRANSPARENCY" val="False"/>
  <p:tag name="FILENAME" val=""/>
  <p:tag name="INPUTTYPE" val="0"/>
  <p:tag name="LATEXENGINEID" val="0"/>
  <p:tag name="TEMPFOLDER" val="C: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7.5"/>
  <p:tag name="ORIGINALWIDTH" val="423.75"/>
  <p:tag name="OUTPUTDPI" val="1200"/>
  <p:tag name="LATEXADDIN" val="\documentclass{article}\pagestyle{empty}&#10;\usepackage{amsmath,amsfonts}&#10;\usepackage{parskip}&#10;\usepackage{mathdots}&#10;\usepackage{tensor}&#10;\newcommand{\idx}[4]{\tensor*[_{#3}^{#2}]{#1}{_{#4}}}&#10;\input{notation_defs.tex}&#10;\usepackage{xspace}&#10;\newcommand{\typetwo}{type II\xspace} %% compatible&#10;\newcommand{\Typetwo}{Type II\xspace} %% compatible&#10;\newcommand{\typeone}{type I\xspace} %% complementary&#10;\newcommand{\Typeone}{Type I\xspace} %% complementary&#10;\textwidth 11.5cm&#10;\begin{document}&#10;%~~~~~~~~~~~~~~~~~~~~~~~~~~~~~~~~~~~~~~~~~~~~~~~~~~~~~~~~~~~~&#10;&#10;$\mr{y} \in {^ A S}^2$&#10;&#10;%~~~~~~~~~~~~~~~~~~~~~~~~~~~~~~~~~~~~~~~~~~~~~~~~~~~~~~~~~~~~&#10;\end{document}&#10;&#10;"/>
  <p:tag name="IGUANATEXSIZE" val="10"/>
  <p:tag name="IGUANATEXCURSOR" val="646"/>
  <p:tag name="TRANSPARENCY" val="False"/>
  <p:tag name="FILENAME" val=""/>
  <p:tag name="INPUTTYPE" val="0"/>
  <p:tag name="LATEXENGINEID" val="0"/>
  <p:tag name="TEMPFOLDER" val="C: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419.25"/>
  <p:tag name="OUTPUTDPI" val="1200"/>
  <p:tag name="LATEXADDIN" val="\documentclass{article}\pagestyle{empty}&#10;\usepackage{amsmath,amsfonts}&#10;\usepackage{parskip}&#10;\usepackage{mathdots}&#10;\usepackage{tensor}&#10;\newcommand{\idx}[4]{\tensor*[_{#3}^{#2}]{#1}{_{#4}}}&#10;\input{notation_defs.tex}&#10;\usepackage{xspace}&#10;\newcommand{\typetwo}{type II\xspace} %% compatible&#10;\newcommand{\Typetwo}{Type II\xspace} %% compatible&#10;\newcommand{\typeone}{type I\xspace} %% complementary&#10;\newcommand{\Typeone}{Type I\xspace} %% complementary&#10;\textwidth 11.5cm&#10;\begin{document}&#10;%~~~~~~~~~~~~~~~~~~~~~~~~~~~~~~~~~~~~~~~~~~~~~~~~~~~~~~~~~~~~&#10;&#10;$\mr{z} \in \frameA$&#10;&#10;%~~~~~~~~~~~~~~~~~~~~~~~~~~~~~~~~~~~~~~~~~~~~~~~~~~~~~~~~~~~~&#10;\end{document}&#10;&#10;"/>
  <p:tag name="IGUANATEXSIZE" val="10"/>
  <p:tag name="IGUANATEXCURSOR" val="644"/>
  <p:tag name="TRANSPARENCY" val="False"/>
  <p:tag name="FILENAME" val=""/>
  <p:tag name="INPUTTYPE" val="0"/>
  <p:tag name="LATEXENGINEID" val="0"/>
  <p:tag name="TEMPFOLDER" val="C: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6.6967"/>
  <p:tag name="LATEXADDIN" val="\documentclass{article}\pagestyle{empty}&#10;\usepackage{amsmath,amsfonts}&#10;\usepackage{parskip}&#10;\usepackage{mathdots}&#10;\usepackage{tensor}&#10;\input{notation_defs.tex}&#10;\usepackage{xspace}&#10;\newcommand{\typetwo}{type II\xspace} %% compatible&#10;\newcommand{\Typetwo}{Type II\xspace} %% compatible&#10;\newcommand{\typeone}{type I\xspace} %% complementary&#10;\newcommand{\Typeone}{Type I\xspace} %% complementary&#10;\textwidth 11.5cm&#10;\begin{document}&#10;%~~~~~~~~~~~~~~~~~~~~~~~~~~~~~~~~~~~~~~~~~~~~~~~~~~~~~~~~~~~~&#10;&#10;$z \in\frameB$&#10;&#10;%~~~~~~~~~~~~~~~~~~~~~~~~~~~~~~~~~~~~~~~~~~~~~~~~~~~~~~~~~~~~&#10;\end{document}&#10;&#10;"/>
  <p:tag name="IGUANATEXSIZE" val="10"/>
  <p:tag name="IGUANATEXCURSOR" val="180"/>
  <p:tag name="TRANSPARENCY" val="Fals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7.709"/>
  <p:tag name="LATEXADDIN" val="\documentclass{article}&#10;\pagestyle{empty}&#10;\input{preamble_compatible.tex}&#10;\input{notation_defs.tex}&#10;\textwidth=8cm&#10;\begin{document}&#10;&#10;{\color{red}&#10;$\SE(3)$&#10;}&#10;\end{document} "/>
  <p:tag name="IGUANATEXSIZE" val="28"/>
  <p:tag name="IGUANATEXCURSOR" val="156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1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3.2133"/>
  <p:tag name="LATEXADDIN" val="\documentclass{article}&#10;\pagestyle{empty}&#10;\input{preamble_compatible.tex}&#10;\input{notation_defs.tex}&#10;\textwidth=8cm&#10;\begin{document}&#10;&#10;$\totT_n(3)$&#10;&#10;\end{document} "/>
  <p:tag name="IGUANATEXSIZE" val="28"/>
  <p:tag name="IGUANATEXCURSOR" val="138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5.7031"/>
  <p:tag name="LATEXADDIN" val="\documentclass{article}&#10;\pagestyle{empty}&#10;\input{preamble_compatible.tex}&#10;\input{notation_defs.tex}&#10;\textwidth=8cm&#10;\begin{document}&#10;&#10;$\calM_n(3)$&#10;&#10;\end{document} "/>
  <p:tag name="IGUANATEXSIZE" val="28"/>
  <p:tag name="IGUANATEXCURSOR" val="139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7.709"/>
  <p:tag name="LATEXADDIN" val="\documentclass{article}&#10;\pagestyle{empty}&#10;\input{preamble_compatible.tex}&#10;\input{notation_defs.tex}&#10;\textwidth=8cm&#10;\begin{document}&#10;&#10;{\color{red}&#10;$\SE(3)$&#10;}&#10;\end{document} "/>
  <p:tag name="IGUANATEXSIZE" val="28"/>
  <p:tag name="IGUANATEXCURSOR" val="156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2907.386"/>
  <p:tag name="LATEXADDIN" val="\documentclass{article}&#10;\pagestyle{empty}&#10;\input{preamble_compatible.tex}&#10;\input{notation_defs.tex}&#10;\textwidth=10cm&#10;\begin{document}&#10;&#10;&#10;$&#10;[P,\ob{p}_1, \ldots, \ob{p}_n] &#10;= \{(S^{-1}P,S^{-1}\ob{p}_1, \ldots, S^{-1}\ob{p}_n \;|\; S \in \SE(3) \}&#10;$&#10;\end{document} &#10;"/>
  <p:tag name="IGUANATEXSIZE" val="28"/>
  <p:tag name="IGUANATEXCURSOR" val="167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9.4788"/>
  <p:tag name="LATEXADDIN" val="\documentclass{article}&#10;\pagestyle{empty}&#10;\input{preamble_compatible.tex}&#10;\input{notation_defs.tex}&#10;\textwidth=12cm&#10;\begin{document}&#10;&#10;$\{I\}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52"/>
  <p:tag name="LATEXFORMWIDTH" val="775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97.9753"/>
  <p:tag name="LATEXADDIN" val="\documentclass{article}&#10;\pagestyle{empty}&#10;\input{preamble_compatible.tex}&#10;\input{notation_defs.tex}&#10;\textwidth=12cm&#10;\begin{document}&#10;&#10;$\{A\}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52"/>
  <p:tag name="LATEXFORMWIDTH" val="775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92.2385"/>
  <p:tag name="OUTPUTDPI" val="1200"/>
  <p:tag name="LATEXADDIN" val="\documentclass{article}&#10;\pagestyle{empty}&#10;\input{preamble_compatible.tex}&#10;\input{notation_defs.tex}&#10;\textwidth=12cm&#10;\begin{document}&#10;&#10;$a_i$&#10;&#10;\end{document}"/>
  <p:tag name="IGUANATEXSIZE" val="10"/>
  <p:tag name="IGUANATEXCURSOR" val="139"/>
  <p:tag name="TRANSPARENCY" val="False"/>
  <p:tag name="FILENAME" val=""/>
  <p:tag name="INPUTTYPE" val="0"/>
  <p:tag name="LATEXENGINEID" val="0"/>
  <p:tag name="TEMPFOLDER" val="C: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pagestyle{empty}&#10;\input{preamble_compatible.tex}&#10;\input{notation_defs.tex}&#10;\textwidth=12cm&#10;\begin{document}&#10;&#10;$A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5.4743"/>
  <p:tag name="LATEXADDIN" val="\documentclass{article}&#10;\pagestyle{empty}&#10;\input{preamble_compatible.tex}&#10;\input{notation_defs.tex}&#10;\textwidth=12cm&#10;\begin{document}&#10;&#10;$\{B\}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52"/>
  <p:tag name="LATEXFORMWIDTH" val="775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78.74016"/>
  <p:tag name="OUTPUTDPI" val="1200"/>
  <p:tag name="LATEXADDIN" val="\documentclass{article}&#10;\pagestyle{empty}&#10;\input{preamble_compatible.tex}&#10;\input{notation_defs.tex}&#10;\textwidth=12cm&#10;\begin{document}&#10;&#10;$b_i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364"/>
  <p:tag name="ORIGINALWIDTH" val="284.9644"/>
  <p:tag name="OUTPUTDPI" val="1200"/>
  <p:tag name="LATEXADDIN" val="\documentclass{article}&#10;\pagestyle{empty}&#10;\input{preamble_compatible.tex}&#10;\input{notation_defs.tex}&#10;\textwidth=12cm&#10;\begin{document}&#10;&#10;$S^{-1}P$&#10;&#10;\end{document}"/>
  <p:tag name="IGUANATEXSIZE" val="10"/>
  <p:tag name="IGUANATEXCURSOR" val="141"/>
  <p:tag name="TRANSPARENCY" val="False"/>
  <p:tag name="FILENAME" val=""/>
  <p:tag name="INPUTTYPE" val="0"/>
  <p:tag name="LATEXENGINEID" val="0"/>
  <p:tag name="TEMPFOLDER" val="C: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4.9681"/>
  <p:tag name="OUTPUTDPI" val="1200"/>
  <p:tag name="LATEXADDIN" val="\documentclass{article}&#10;\pagestyle{empty}&#10;\input{preamble_compatible.tex}&#10;\input{notation_defs.tex}&#10;\textwidth=12cm&#10;\begin{document}&#10;&#10;$R_A b_i$&#10;&#10;\end{document}"/>
  <p:tag name="IGUANATEXSIZE" val="10"/>
  <p:tag name="IGUANATEXCURSOR" val="139"/>
  <p:tag name="TRANSPARENCY" val="False"/>
  <p:tag name="FILENAME" val=""/>
  <p:tag name="INPUTTYPE" val="0"/>
  <p:tag name="LATEXENGINEID" val="0"/>
  <p:tag name="TEMPFOLDER" val="C: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pagestyle{empty}&#10;\input{preamble_compatible.tex}&#10;\input{notation_defs.tex}&#10;\textwidth=12cm&#10;\begin{document}&#10;&#10;$B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183.727"/>
  <p:tag name="OUTPUTDPI" val="1200"/>
  <p:tag name="LATEXADDIN" val="\documentclass{article}&#10;\pagestyle{empty}&#10;\input{preamble_compatible.tex}&#10;\input{notation_defs.tex}&#10;\textwidth=12cm&#10;\begin{document}&#10;&#10;$AB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486.6891"/>
  <p:tag name="OUTPUTDPI" val="1200"/>
  <p:tag name="LATEXADDIN" val="\documentclass{article}&#10;\pagestyle{empty}&#10;\input{preamble_compatible.tex}&#10;\input{notation_defs.tex}&#10;\textwidth=12cm&#10;\begin{document}&#10;&#10;$a_i + R_A b_i$&#10;&#10;\end{document}"/>
  <p:tag name="IGUANATEXSIZE" val="10"/>
  <p:tag name="IGUANATEXCURSOR" val="141"/>
  <p:tag name="TRANSPARENCY" val="False"/>
  <p:tag name="FILENAME" val=""/>
  <p:tag name="INPUTTYPE" val="0"/>
  <p:tag name="LATEXENGINEID" val="0"/>
  <p:tag name="TEMPFOLDER" val="C: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98.23772"/>
  <p:tag name="OUTPUTDPI" val="1200"/>
  <p:tag name="LATEXADDIN" val="\documentclass{article}&#10;\pagestyle{empty}&#10;\input{preamble_compatible.tex}&#10;\input{notation_defs.tex}&#10;\textwidth=12cm&#10;\begin{document}&#10;&#10;$\ob{p}_i$  &#10;&#10;\end{document}"/>
  <p:tag name="IGUANATEXSIZE" val="10"/>
  <p:tag name="IGUANATEXCURSOR" val="143"/>
  <p:tag name="TRANSPARENCY" val="False"/>
  <p:tag name="FILENAME" val=""/>
  <p:tag name="INPUTTYPE" val="0"/>
  <p:tag name="LATEXENGINEID" val="0"/>
  <p:tag name="TEMPFOLDER" val="C: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2.4747"/>
  <p:tag name="OUTPUTDPI" val="1200"/>
  <p:tag name="LATEXADDIN" val="\documentclass{article}&#10;\pagestyle{empty}&#10;\input{preamble_compatible.tex}&#10;\input{notation_defs.tex}&#10;\textwidth=12cm&#10;\begin{document}&#10;&#10;$\{P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pagestyle{empty}&#10;\input{preamble_compatible.tex}&#10;\input{notation_defs.tex}&#10;\textwidth=12cm&#10;\begin{document}&#10;&#10;$P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95.4631"/>
  <p:tag name="OUTPUTDPI" val="1200"/>
  <p:tag name="LATEXADDIN" val="\documentclass{article}&#10;\pagestyle{empty}&#10;\input{preamble_compatible.tex}&#10;\input{notation_defs.tex}&#10;\textwidth=12cm&#10;\begin{document}&#10;&#10;$\{PA\}$&#10;&#10;\end{document}"/>
  <p:tag name="IGUANATEXSIZE" val="10"/>
  <p:tag name="IGUANATEXCURSOR" val="139"/>
  <p:tag name="TRANSPARENCY" val="False"/>
  <p:tag name="FILENAME" val=""/>
  <p:tag name="INPUTTYPE" val="0"/>
  <p:tag name="LATEXENGINEID" val="0"/>
  <p:tag name="TEMPFOLDER" val="C: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92.2385"/>
  <p:tag name="OUTPUTDPI" val="1200"/>
  <p:tag name="LATEXADDIN" val="\documentclass{article}&#10;\pagestyle{empty}&#10;\input{preamble_compatible.tex}&#10;\input{notation_defs.tex}&#10;\textwidth=12cm&#10;\begin{document}&#10;&#10;$a_i$&#10;&#10;\end{document}"/>
  <p:tag name="IGUANATEXSIZE" val="10"/>
  <p:tag name="IGUANATEXCURSOR" val="139"/>
  <p:tag name="TRANSPARENCY" val="Fals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97.9753"/>
  <p:tag name="LATEXADDIN" val="\documentclass{article}&#10;\pagestyle{empty}&#10;\input{preamble_slides.tex}&#10;\input{notation_defs.tex}&#10;\textwidth=11cm&#10;\begin{document}&#10;&#10;$&#10;\{A\}&#10;$ &#10;&#10;&#10;\end{document} &#10;&#10;"/>
  <p:tag name="IGUANATEXSIZE" val="18"/>
  <p:tag name="IGUANATEXCURSOR" val="138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269.9662"/>
  <p:tag name="OUTPUTDPI" val="1200"/>
  <p:tag name="LATEXADDIN" val="\documentclass{article}&#10;\pagestyle{empty}&#10;\input{preamble_compatible.tex}&#10;\input{notation_defs.tex}&#10;\textwidth=12cm&#10;\begin{document}&#10;&#10;$R_P a_i$&#10;&#10;\end{document}"/>
  <p:tag name="IGUANATEXSIZE" val="10"/>
  <p:tag name="IGUANATEXCURSOR" val="139"/>
  <p:tag name="TRANSPARENCY" val="False"/>
  <p:tag name="FILENAME" val=""/>
  <p:tag name="INPUTTYPE" val="0"/>
  <p:tag name="LATEXENGINEID" val="0"/>
  <p:tag name="TEMPFOLDER" val="C: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59.9175"/>
  <p:tag name="LATEXADDIN" val="\documentclass{article}&#10;\pagestyle{empty}&#10;\input{preamble_compatible.tex}&#10;\input{notation_defs.tex}&#10;\textwidth=12cm&#10;\begin{document}&#10;&#10;$\ob{p}_i' = \ob{p}_i + P \obb{a}_i$  &#10;&#10;\end{document}"/>
  <p:tag name="IGUANATEXSIZE" val="10"/>
  <p:tag name="IGUANATEXCURSOR" val="167"/>
  <p:tag name="TRANSPARENCY" val="False"/>
  <p:tag name="FILENAME" val=""/>
  <p:tag name="LATEXENGINEID" val="0"/>
  <p:tag name="TEMPFOLDER" val="C:\Users\Rob Mahony\Documents\Iguanatex_Files\"/>
  <p:tag name="LATEXFORMHEIGHT" val="452"/>
  <p:tag name="LATEXFORMWIDTH" val="775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182.9771"/>
  <p:tag name="OUTPUTDPI" val="1200"/>
  <p:tag name="LATEXADDIN" val="\documentclass{article}&#10;\pagestyle{empty}&#10;\input{preamble_compatible.tex}&#10;\input{notation_defs.tex}&#10;\textwidth=12cm&#10;\begin{document}&#10;&#10;$PA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pagestyle{empty}&#10;\input{preamble_compatible.tex}&#10;\input{notation_defs.tex}&#10;\textwidth=12cm&#10;\begin{document}&#10;&#10;$A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98.23772"/>
  <p:tag name="OUTPUTDPI" val="1200"/>
  <p:tag name="LATEXADDIN" val="\documentclass{article}&#10;\pagestyle{empty}&#10;\input{preamble_compatible.tex}&#10;\input{notation_defs.tex}&#10;\textwidth=12cm&#10;\begin{document}&#10;&#10;$\ob{p}_i$  &#10;&#10;\end{document}"/>
  <p:tag name="IGUANATEXSIZE" val="10"/>
  <p:tag name="IGUANATEXCURSOR" val="143"/>
  <p:tag name="TRANSPARENCY" val="False"/>
  <p:tag name="FILENAME" val=""/>
  <p:tag name="INPUTTYPE" val="0"/>
  <p:tag name="LATEXENGINEID" val="0"/>
  <p:tag name="TEMPFOLDER" val="C: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2.4747"/>
  <p:tag name="OUTPUTDPI" val="1200"/>
  <p:tag name="LATEXADDIN" val="\documentclass{article}&#10;\pagestyle{empty}&#10;\input{preamble_compatible.tex}&#10;\input{notation_defs.tex}&#10;\textwidth=12cm&#10;\begin{document}&#10;&#10;$\{P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pagestyle{empty}&#10;\input{preamble_compatible.tex}&#10;\input{notation_defs.tex}&#10;\textwidth=12cm&#10;\begin{document}&#10;&#10;$P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95.4631"/>
  <p:tag name="OUTPUTDPI" val="1200"/>
  <p:tag name="LATEXADDIN" val="\documentclass{article}&#10;\pagestyle{empty}&#10;\input{preamble_compatible.tex}&#10;\input{notation_defs.tex}&#10;\textwidth=12cm&#10;\begin{document}&#10;&#10;$\{PA\}$&#10;&#10;\end{document}"/>
  <p:tag name="IGUANATEXSIZE" val="10"/>
  <p:tag name="IGUANATEXCURSOR" val="139"/>
  <p:tag name="TRANSPARENCY" val="False"/>
  <p:tag name="FILENAME" val=""/>
  <p:tag name="INPUTTYPE" val="0"/>
  <p:tag name="LATEXENGINEID" val="0"/>
  <p:tag name="TEMPFOLDER" val="C: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182.9771"/>
  <p:tag name="OUTPUTDPI" val="1200"/>
  <p:tag name="LATEXADDIN" val="\documentclass{article}&#10;\pagestyle{empty}&#10;\input{preamble_compatible.tex}&#10;\input{notation_defs.tex}&#10;\textwidth=12cm&#10;\begin{document}&#10;&#10;$PA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5.4743"/>
  <p:tag name="LATEXADDIN" val="\documentclass{article}&#10;\pagestyle{empty}&#10;\input{preamble_slides.tex}&#10;\input{notation_defs.tex}&#10;\textwidth=11cm&#10;\begin{document}&#10;&#10;$\frameB$&#10;&#10;\end{document} &#10;&#10;"/>
  <p:tag name="IGUANATEXSIZE" val="18"/>
  <p:tag name="IGUANATEXCURSOR" val="139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pagestyle{empty}&#10;\input{preamble_compatible.tex}&#10;\input{notation_defs.tex}&#10;\textwidth=12cm&#10;\begin{document}&#10;&#10;$A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63.4795"/>
  <p:tag name="LATEXADDIN" val="\documentclass{article}&#10;\pagestyle{empty}&#10;\input{preamble_compatible.tex}&#10;\input{notation_defs.tex}&#10;\textwidth=12cm&#10;\begin{document}&#10;&#10;$Q_A$&#10;&#10;\end{document}"/>
  <p:tag name="IGUANATEXSIZE" val="10"/>
  <p:tag name="IGUANATEXCURSOR" val="136"/>
  <p:tag name="TRANSPARENCY" val="False"/>
  <p:tag name="FILENAME" val=""/>
  <p:tag name="LATEXENGINEID" val="0"/>
  <p:tag name="TEMPFOLDER" val="C:\Users\Rob Mahony\Documents\Iguanatex_Files\"/>
  <p:tag name="LATEXFORMHEIGHT" val="452"/>
  <p:tag name="LATEXFORMWIDTH" val="775"/>
  <p:tag name="LATEXFORMWRAP" val="True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59.73"/>
  <p:tag name="LATEXADDIN" val="\documentclass{article}&#10;\pagestyle{empty}&#10;\input{preamble_compatible.tex}&#10;\input{notation_defs.tex}&#10;\textwidth=12cm&#10;\begin{document}&#10;&#10;$a^{-1}$&#10;&#10;\end{document}"/>
  <p:tag name="IGUANATEXSIZE" val="10"/>
  <p:tag name="IGUANATEXCURSOR" val="141"/>
  <p:tag name="TRANSPARENCY" val="False"/>
  <p:tag name="FILENAME" val=""/>
  <p:tag name="LATEXENGINEID" val="0"/>
  <p:tag name="TEMPFOLDER" val="C:\Users\Rob Mahony\Documents\Iguanatex_Files\"/>
  <p:tag name="LATEXFORMHEIGHT" val="452"/>
  <p:tag name="LATEXFORMWIDTH" val="775"/>
  <p:tag name="LATEXFORMWRAP" val="True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65.99173"/>
  <p:tag name="LATEXADDIN" val="\documentclass{article}&#10;\pagestyle{empty}&#10;\input{preamble_compatible.tex}&#10;\input{notation_defs.tex}&#10;\textwidth=12cm&#10;\begin{document}&#10;&#10;$\ob{y}$&#10;&#10;\end{document}&#10;&#10;$ = P^{-1} \ob{p}/ |P^{-1} \ob{p}|$  &#10;"/>
  <p:tag name="IGUANATEXSIZE" val="10"/>
  <p:tag name="IGUANATEXCURSOR" val="160"/>
  <p:tag name="TRANSPARENCY" val="False"/>
  <p:tag name="FILENAME" val=""/>
  <p:tag name="LATEXENGINEID" val="0"/>
  <p:tag name="TEMPFOLDER" val="C:\Users\Rob Mahony\Documents\Iguanatex_Files\"/>
  <p:tag name="LATEXFORMHEIGHT" val="452"/>
  <p:tag name="LATEXFORMWIDTH" val="775"/>
  <p:tag name="LATEXFORMWRAP" val="True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5.98803"/>
  <p:tag name="LATEXADDIN" val="\documentclass{article}&#10;\pagestyle{empty}&#10;\input{preamble_compatible.tex}&#10;\input{notation_defs.tex}&#10;\textwidth=12cm&#10;\begin{document}&#10;&#10;$\ob{y}'$&#10;&#10;\end{document}&#10;&#10;$ = P^{-1} \ob{p}/ |P^{-1} \ob{p}|$  &#10;"/>
  <p:tag name="IGUANATEXSIZE" val="10"/>
  <p:tag name="IGUANATEXCURSOR" val="142"/>
  <p:tag name="TRANSPARENCY" val="False"/>
  <p:tag name="FILENAME" val=""/>
  <p:tag name="LATEXENGINEID" val="0"/>
  <p:tag name="TEMPFOLDER" val="C:\Users\Rob Mahony\Documents\Iguanatex_Files\"/>
  <p:tag name="LATEXFORMHEIGHT" val="452"/>
  <p:tag name="LATEXFORMWIDTH" val="775"/>
  <p:tag name="LATEXFORMWRAP" val="True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8.23772"/>
  <p:tag name="LATEXADDIN" val="\documentclass{article}&#10;\pagestyle{empty}&#10;\input{preamble_compatible.tex}&#10;\input{notation_defs.tex}&#10;\textwidth=12cm&#10;\begin{document}&#10;&#10;$\ob{p}_i'$  &#10;&#10;\end{document}"/>
  <p:tag name="IGUANATEXSIZE" val="10"/>
  <p:tag name="IGUANATEXCURSOR" val="144"/>
  <p:tag name="TRANSPARENCY" val="False"/>
  <p:tag name="FILENAME" val=""/>
  <p:tag name="LATEXENGINEID" val="0"/>
  <p:tag name="TEMPFOLDER" val="C:\Users\Rob Mahony\Documents\Iguanatex_Files\"/>
  <p:tag name="LATEXFORMHEIGHT" val="452"/>
  <p:tag name="LATEXFORMWIDTH" val="775"/>
  <p:tag name="LATEXFORMWRAP" val="True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7.2291"/>
  <p:tag name="LATEXADDIN" val="\documentclass{article}&#10;\pagestyle{empty}&#10;\input{preamble_slides.tex}&#10;\input{notation_defs.tex}&#10;\textwidth=11cm&#10;\begin{document}&#10;&#10;$&#10;\frameZero&#10;$ &#10;&#10;&#10;\end{document} &#10;&#10;"/>
  <p:tag name="IGUANATEXSIZE" val="18"/>
  <p:tag name="IGUANATEXCURSOR" val="142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2.4747"/>
  <p:tag name="LATEXADDIN" val="\documentclass{article}&#10;\pagestyle{empty}&#10;\input{preamble_slides.tex}&#10;\input{notation_defs.tex}&#10;\textwidth=11cm&#10;\begin{document}&#10;&#10;$\frameP$&#10;&#10;\end{document} &#10;&#10;"/>
  <p:tag name="IGUANATEXSIZE" val="18"/>
  <p:tag name="IGUANATEXCURSOR" val="138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9602"/>
  <p:tag name="ORIGINALWIDTH" val="393.7008"/>
  <p:tag name="LATEXADDIN" val="\documentclass{article}&#10;\pagestyle{empty}&#10;\input{preamble_slides.tex}&#10;\input{notation_defs.tex}&#10;\textwidth=11cm&#10;\begin{document}&#10;&#10;$p = \begin{pmatrix} x \\ y \end{pmatrix}$&#10;&#10;\end{document} &#10;&#10;"/>
  <p:tag name="IGUANATEXSIZE" val="18"/>
  <p:tag name="IGUANATEXCURSOR" val="173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52.49347"/>
  <p:tag name="LATEXADDIN" val="\documentclass{article}&#10;\pagestyle{empty}&#10;\input{preamble_slides.tex}&#10;\input{notation_defs.tex}&#10;\textwidth=11cm&#10;\begin{document}&#10;&#10;$\theta$&#10;&#10;\end{document} &#10;&#10;"/>
  <p:tag name="IGUANATEXSIZE" val="18"/>
  <p:tag name="IGUANATEXCURSOR" val="137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2.4747"/>
  <p:tag name="LATEXADDIN" val="\documentclass{article}&#10;\pagestyle{empty}&#10;\input{preamble_slides.tex}&#10;\input{notation_defs.tex}&#10;\textwidth=11cm&#10;\begin{document}&#10;&#10;$\frameP$&#10;&#10;\end{document} &#10;&#10;"/>
  <p:tag name="IGUANATEXSIZE" val="18"/>
  <p:tag name="IGUANATEXCURSOR" val="138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82.9771"/>
  <p:tag name="LATEXADDIN" val="\documentclass{article}&#10;\pagestyle{empty}&#10;\input{preamble_slides.tex}&#10;\input{notation_defs.tex}&#10;\textwidth=11cm&#10;\begin{document}&#10;&#10;$\idx{\eb}{}{}{B1}$&#10;&#10;\end{document} &#10;&#10;"/>
  <p:tag name="IGUANATEXSIZE" val="18"/>
  <p:tag name="IGUANATEXCURSOR" val="150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7.48779"/>
  <p:tag name="LATEXADDIN" val="\documentclass{article}&#10;\pagestyle{empty}&#10;\input{preamble_compatible.tex}&#10;\input{notation_defs.tex}&#10;\textwidth=7cm&#10;\begin{document}&#10;&#10;\[&#10;\ob{p}_i&#10;\]&#10;&#10;\end{document} "/>
  <p:tag name="IGUANATEXSIZE" val="20"/>
  <p:tag name="IGUANATEXCURSOR" val="144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7.2291"/>
  <p:tag name="LATEXADDIN" val="\documentclass{article}&#10;\pagestyle{empty}&#10;\input{preamble_compatible.tex}&#10;\input{notation_defs.tex}&#10;\textwidth=7cm&#10;\begin{document}&#10;&#10;$\frameZero$&#10;&#10;\end{document} "/>
  <p:tag name="IGUANATEXSIZE" val="20"/>
  <p:tag name="IGUANATEXCURSOR" val="145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pagestyle{empty}&#10;\input{preamble_compatible.tex}&#10;\input{notation_defs.tex}&#10;\textwidth=7cm&#10;\begin{document}&#10;&#10;$P$&#10;&#10;\end{document} "/>
  <p:tag name="IGUANATEXSIZE" val="20"/>
  <p:tag name="IGUANATEXCURSOR" val="134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745.4069"/>
  <p:tag name="LATEXADDIN" val="\documentclass{article}&#10;\pagestyle{empty}&#10;\input{preamble_compatible.tex}&#10;\input{notation_defs.tex}&#10;\textwidth=7cm&#10;\begin{document}&#10;&#10;\[&#10;\ob{y}_i = \ob{P}^{-1} \ob{p}_i + \mu&#10;\]&#10;&#10;\end{document} "/>
  <p:tag name="IGUANATEXSIZE" val="20"/>
  <p:tag name="IGUANATEXCURSOR" val="173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89.98874"/>
  <p:tag name="LATEXADDIN" val="\documentclass{article}&#10;\pagestyle{empty}&#10;\input{preamble_compatible.tex}&#10;\input{notation_defs.tex}&#10;\textwidth=7cm&#10;\begin{document}&#10;&#10;$\hat{P}$&#10;&#10;\end{document} "/>
  <p:tag name="IGUANATEXSIZE" val="20"/>
  <p:tag name="IGUANATEXCURSOR" val="141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97.48779"/>
  <p:tag name="LATEXADDIN" val="\documentclass{article}&#10;\pagestyle{empty}&#10;\input{preamble_compatible.tex}&#10;\input{notation_defs.tex}&#10;\textwidth=7cm&#10;\begin{document}&#10;&#10;\[&#10;\hat{\ob{p}}_i&#10;\]&#10;&#10;\end{document} "/>
  <p:tag name="IGUANATEXSIZE" val="20"/>
  <p:tag name="IGUANATEXCURSOR" val="148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68.24149"/>
  <p:tag name="LATEXADDIN" val="\documentclass{article}&#10;\pagestyle{empty}&#10;\input{preamble_compatible.tex}&#10;\input{notation_defs.tex}&#10;\textwidth=7cm&#10;\begin{document}&#10;&#10;$\mu$&#10;&#10;\end{document} "/>
  <p:tag name="IGUANATEXSIZE" val="20"/>
  <p:tag name="IGUANATEXCURSOR" val="137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7.48779"/>
  <p:tag name="LATEXADDIN" val="\documentclass{article}&#10;\pagestyle{empty}&#10;\input{preamble_compatible.tex}&#10;\input{notation_defs.tex}&#10;\textwidth=7cm&#10;\begin{document}&#10;&#10;\[&#10;\ob{p}_i&#10;\]&#10;&#10;\end{document} "/>
  <p:tag name="IGUANATEXSIZE" val="20"/>
  <p:tag name="IGUANATEXCURSOR" val="144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7.2291"/>
  <p:tag name="LATEXADDIN" val="\documentclass{article}&#10;\pagestyle{empty}&#10;\input{preamble_compatible.tex}&#10;\input{notation_defs.tex}&#10;\textwidth=7cm&#10;\begin{document}&#10;&#10;$\frameZero$&#10;&#10;\end{document} "/>
  <p:tag name="IGUANATEXSIZE" val="20"/>
  <p:tag name="IGUANATEXCURSOR" val="145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pagestyle{empty}&#10;\input{preamble_compatible.tex}&#10;\input{notation_defs.tex}&#10;\textwidth=7cm&#10;\begin{document}&#10;&#10;$P$&#10;&#10;\end{document} "/>
  <p:tag name="IGUANATEXSIZE" val="20"/>
  <p:tag name="IGUANATEXCURSOR" val="134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85.9768"/>
  <p:tag name="LATEXADDIN" val="\documentclass{article}&#10;\pagestyle{empty}&#10;\input{preamble_slides.tex}&#10;\input{notation_defs.tex}&#10;\textwidth=11cm&#10;\begin{document}&#10;&#10;$\idx{\eb}{}{}{B2}$&#10;&#10;\end{document} &#10;&#10;"/>
  <p:tag name="IGUANATEXSIZE" val="18"/>
  <p:tag name="IGUANATEXCURSOR" val="147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745.4069"/>
  <p:tag name="LATEXADDIN" val="\documentclass{article}&#10;\pagestyle{empty}&#10;\input{preamble_compatible.tex}&#10;\input{notation_defs.tex}&#10;\textwidth=7cm&#10;\begin{document}&#10;&#10;\[&#10;\ob{y}_i = \ob{P}^{-1} \ob{p}_i + \mu&#10;\]&#10;&#10;\end{document} "/>
  <p:tag name="IGUANATEXSIZE" val="20"/>
  <p:tag name="IGUANATEXCURSOR" val="173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89.98874"/>
  <p:tag name="LATEXADDIN" val="\documentclass{article}&#10;\pagestyle{empty}&#10;\input{preamble_compatible.tex}&#10;\input{notation_defs.tex}&#10;\textwidth=7cm&#10;\begin{document}&#10;&#10;$\hat{P}$&#10;&#10;\end{document} "/>
  <p:tag name="IGUANATEXSIZE" val="20"/>
  <p:tag name="IGUANATEXCURSOR" val="141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97.48779"/>
  <p:tag name="LATEXADDIN" val="\documentclass{article}&#10;\pagestyle{empty}&#10;\input{preamble_compatible.tex}&#10;\input{notation_defs.tex}&#10;\textwidth=7cm&#10;\begin{document}&#10;&#10;\[&#10;\hat{\ob{p}}_i&#10;\]&#10;&#10;\end{document} "/>
  <p:tag name="IGUANATEXSIZE" val="20"/>
  <p:tag name="IGUANATEXCURSOR" val="148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pagestyle{empty}&#10;\input{preamble_slides.tex}&#10;\input{notation_defs.tex}&#10;\textwidth=11cm&#10;\begin{document}&#10;&#10;$E$&#10;&#10;&#10;\end{document} &#10;&#10;"/>
  <p:tag name="IGUANATEXSIZE" val="20"/>
  <p:tag name="IGUANATEXCURSOR" val="133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8.74394"/>
  <p:tag name="LATEXADDIN" val="\documentclass{article}&#10;\pagestyle{empty}&#10;\input{preamble_slides.tex}&#10;\input{notation_defs.tex}&#10;\textwidth=11cm&#10;\begin{document}&#10;&#10;$e$&#10;&#10;&#10;\end{document} &#10;&#10;"/>
  <p:tag name="IGUANATEXSIZE" val="20"/>
  <p:tag name="IGUANATEXCURSOR" val="133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36.9704"/>
  <p:tag name="LATEXADDIN" val="\documentclass{article}&#10;\pagestyle{empty}&#10;\input{preamble_compatible.tex}&#10;\input{notation_defs.tex}&#10;\textwidth=8cm&#10;\begin{document}&#10;&#10;$\hat{P}(t)$&#10;&#10;\end{document} "/>
  <p:tag name="IGUANATEXSIZE" val="28"/>
  <p:tag name="IGUANATEXCURSOR" val="144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97.48779"/>
  <p:tag name="LATEXADDIN" val="\documentclass{article}&#10;\pagestyle{empty}&#10;\input{preamble_compatible.tex}&#10;\input{notation_defs.tex}&#10;\textwidth=8cm&#10;\begin{document}&#10;&#10;$\Id_4$&#10;&#10;\end{document} "/>
  <p:tag name="IGUANATEXSIZE" val="28"/>
  <p:tag name="IGUANATEXCURSOR" val="139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4.2182"/>
  <p:tag name="LATEXADDIN" val="\documentclass{article}&#10;\pagestyle{empty}&#10;\input{preamble_compatible.tex}&#10;\input{notation_defs.tex}&#10;\textwidth=8cm&#10;\begin{document}&#10;&#10;$P(0)$&#10;&#10;\end{document} "/>
  <p:tag name="IGUANATEXSIZE" val="28"/>
  <p:tag name="IGUANATEXCURSOR" val="137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109.111"/>
  <p:tag name="LATEXADDIN" val="\documentclass{article}&#10;\pagestyle{empty}&#10;\input{preamble_compatible.tex}&#10;\input{notation_defs.tex}&#10;\textwidth=8cm&#10;\begin{document}&#10;&#10;$E = \hat{P}(t) P(t)^{-1} \rightarrow \Id_4$&#10;&#10;\end{document} "/>
  <p:tag name="IGUANATEXSIZE" val="28"/>
  <p:tag name="IGUANATEXCURSOR" val="138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15.4105"/>
  <p:tag name="LATEXADDIN" val="\documentclass{article}&#10;\pagestyle{empty}&#10;\input{preamble_compatible.tex}&#10;\input{notation_defs.tex}&#10;\textwidth=8cm&#10;\begin{document}&#10;&#10;$\hat{p}_i(t) - p_i \rightarrow 0$&#10;&#10;\end{document} "/>
  <p:tag name="IGUANATEXSIZE" val="28"/>
  <p:tag name="IGUANATEXCURSOR" val="169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78.4777"/>
  <p:tag name="LATEXADDIN" val="\documentclass{article}&#10;\pagestyle{empty}&#10;\input{preamble_slides.tex}&#10;\input{notation_defs.tex}&#10;\textwidth=11cm&#10;\begin{document}&#10;&#10;$\idx{\eb}{}{}{A1}$&#10;&#10;\end{document} &#10;&#10;"/>
  <p:tag name="IGUANATEXSIZE" val="18"/>
  <p:tag name="IGUANATEXCURSOR" val="146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98.23772"/>
  <p:tag name="LATEXADDIN" val="\documentclass{article}&#10;\pagestyle{empty}&#10;\input{preamble_compatible.tex}&#10;\input{notation_defs.tex}&#10;\textwidth=8cm&#10;\begin{document}&#10;&#10;$p_i$&#10;&#10;\end{document} "/>
  <p:tag name="IGUANATEXSIZE" val="28"/>
  <p:tag name="IGUANATEXCURSOR" val="137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9.9662"/>
  <p:tag name="LATEXADDIN" val="\documentclass{article}&#10;\pagestyle{empty}&#10;\input{preamble_compatible.tex}&#10;\input{notation_defs.tex}&#10;\textwidth=8cm&#10;\begin{document}&#10;&#10;$\hat{p}_i(0)$&#10;&#10;\end{document} "/>
  <p:tag name="IGUANATEXSIZE" val="28"/>
  <p:tag name="IGUANATEXCURSOR" val="146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81.73976"/>
  <p:tag name="LATEXADDIN" val="\documentclass{article}&#10;\pagestyle{empty}&#10;\input{preamble_compatible.tex}&#10;\input{notation_defs.tex}&#10;\textwidth=8cm&#10;\begin{document}&#10;&#10;$\delta_i$&#10;&#10;\end{document} "/>
  <p:tag name="IGUANATEXSIZE" val="28"/>
  <p:tag name="IGUANATEXCURSOR" val="142"/>
  <p:tag name="TRANSPARENCY" val="True"/>
  <p:tag name="FILENAME" val=""/>
  <p:tag name="LATEXENGINEID" val="0"/>
  <p:tag name="TEMPFOLDER" val="C:\Users\Rob Mahony\Documents\Iguanatex_Files\"/>
  <p:tag name="LATEXFORMHEIGHT" val="312"/>
  <p:tag name="LATEXFORMWIDTH" val="384"/>
  <p:tag name="LATEXFORMWRAP" val="True"/>
  <p:tag name="BITMAPVECTOR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2.7147"/>
  <p:tag name="LATEXADDIN" val="\documentclass{article}&#10;\pagestyle{empty}&#10;\input{preamble_slides.tex}&#10;\input{notation_defs.tex}&#10;\textwidth=11cm&#10;\begin{document}&#10;&#10; $\Lyap(t_1)$ &#10;&#10;\end{document} &#10;&#10;"/>
  <p:tag name="IGUANATEXSIZE" val="18"/>
  <p:tag name="IGUANATEXCURSOR" val="141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2.7147"/>
  <p:tag name="LATEXADDIN" val="\documentclass{article}&#10;\pagestyle{empty}&#10;\input{preamble_slides.tex}&#10;\input{notation_defs.tex}&#10;\textwidth=11cm&#10;\begin{document}&#10;&#10; $\Lyap(t_3)$ &#10;&#10;\end{document} &#10;&#10;"/>
  <p:tag name="IGUANATEXSIZE" val="18"/>
  <p:tag name="IGUANATEXCURSOR" val="141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2.7147"/>
  <p:tag name="LATEXADDIN" val="\documentclass{article}&#10;\pagestyle{empty}&#10;\input{preamble_slides.tex}&#10;\input{notation_defs.tex}&#10;\textwidth=11cm&#10;\begin{document}&#10;&#10; $\Lyap(t_2)$ &#10;&#10;\end{document} &#10;&#10;"/>
  <p:tag name="IGUANATEXSIZE" val="18"/>
  <p:tag name="IGUANATEXCURSOR" val="141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39.9325"/>
  <p:tag name="LATEXADDIN" val="\documentclass{article}&#10;\pagestyle{empty}&#10;\input{preamble_compatible.tex}&#10;\input{notation_defs.tex}&#10;\textwidth=12cm&#10;\begin{document}&#10;&#10;$\ob{y}_i = \hat{P}^{-1} \hat{\ob{p}}_i$  &#10;&#10;\end{document}"/>
  <p:tag name="IGUANATEXSIZE" val="10"/>
  <p:tag name="IGUANATEXCURSOR" val="144"/>
  <p:tag name="TRANSPARENCY" val="Fals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414.6982"/>
  <p:tag name="LATEXADDIN" val="\documentclass{article}&#10;\pagestyle{empty}&#10;\input{preamble_compatible.tex}&#10;\input{notation_defs.tex}&#10;\textwidth=12cm&#10;\begin{document}&#10;&#10;$\hat{\ob{p}}_i = S \ob{p}_i$  &#10;&#10;\end{document}"/>
  <p:tag name="IGUANATEXSIZE" val="10"/>
  <p:tag name="IGUANATEXCURSOR" val="149"/>
  <p:tag name="TRANSPARENCY" val="Fals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2.4747"/>
  <p:tag name="LATEXADDIN" val="\documentclass{article}&#10;\pagestyle{empty}&#10;\input{preamble_compatible.tex}&#10;\input{notation_defs.tex}&#10;\textwidth=12cm&#10;\begin{document}&#10;&#10;$\{P\}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1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81.4773"/>
  <p:tag name="LATEXADDIN" val="\documentclass{article}&#10;\pagestyle{empty}&#10;\input{preamble_slides.tex}&#10;\input{notation_defs.tex}&#10;\textwidth=11cm&#10;\begin{document}&#10;&#10;$\idx{\eb}{}{}{A2}$&#10;&#10;\end{document} &#10;&#10;"/>
  <p:tag name="IGUANATEXSIZE" val="18"/>
  <p:tag name="IGUANATEXCURSOR" val="147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00.4499"/>
  <p:tag name="LATEXADDIN" val="\documentclass{article}&#10;\pagestyle{empty}&#10;\input{preamble_compatible.tex}&#10;\input{notation_defs.tex}&#10;\textwidth=12cm&#10;\begin{document}&#10;&#10;$\hat{P} = SP$&#10;&#10;\end{document}"/>
  <p:tag name="IGUANATEXSIZE" val="10"/>
  <p:tag name="IGUANATEXCURSOR" val="146"/>
  <p:tag name="TRANSPARENCY" val="Fals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539.9325"/>
  <p:tag name="LATEXADDIN" val="\documentclass{article}&#10;\pagestyle{empty}&#10;\input{preamble_compatible.tex}&#10;\input{notation_defs.tex}&#10;\textwidth=12cm&#10;\begin{document}&#10;&#10;$\ob{y}_i = P^{-1} \ob{p}_i$  &#10;&#10;\end{document}"/>
  <p:tag name="IGUANATEXSIZE" val="10"/>
  <p:tag name="IGUANATEXCURSOR" val="161"/>
  <p:tag name="TRANSPARENCY" val="Fals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98.23772"/>
  <p:tag name="OUTPUTDPI" val="1200"/>
  <p:tag name="LATEXADDIN" val="\documentclass{article}&#10;\pagestyle{empty}&#10;\input{preamble_compatible.tex}&#10;\input{notation_defs.tex}&#10;\textwidth=12cm&#10;\begin{document}&#10;&#10;$\ob{p}_i$  &#10;&#10;\end{document}"/>
  <p:tag name="IGUANATEXSIZE" val="10"/>
  <p:tag name="IGUANATEXCURSOR" val="143"/>
  <p:tag name="TRANSPARENCY" val="False"/>
  <p:tag name="FILENAME" val=""/>
  <p:tag name="INPUTTYPE" val="0"/>
  <p:tag name="LATEXENGINEID" val="0"/>
  <p:tag name="TEMPFOLDER" val="C: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2.4747"/>
  <p:tag name="OUTPUTDPI" val="1200"/>
  <p:tag name="LATEXADDIN" val="\documentclass{article}&#10;\pagestyle{empty}&#10;\input{preamble_compatible.tex}&#10;\input{notation_defs.tex}&#10;\textwidth=12cm&#10;\begin{document}&#10;&#10;$\{P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pagestyle{empty}&#10;\input{preamble_compatible.tex}&#10;\input{notation_defs.tex}&#10;\textwidth=12cm&#10;\begin{document}&#10;&#10;$P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83.1271"/>
  <p:tag name="LATEXADDIN" val="\documentclass{article}&#10;\pagestyle{empty}&#10;\input{preamble_compatible.tex}&#10;\input{notation_defs.tex}&#10;\textwidth=12cm&#10;\begin{document}&#10;&#10;$\ob{y}_i = P^{-1} \ob{p}_i = \hat{P}^{-1} \hat{\ob{p}}_i$  &#10;&#10;\end{document}"/>
  <p:tag name="IGUANATEXSIZE" val="10"/>
  <p:tag name="IGUANATEXCURSOR" val="189"/>
  <p:tag name="TRANSPARENCY" val="Fals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98.23772"/>
  <p:tag name="OUTPUTDPI" val="1200"/>
  <p:tag name="LATEXADDIN" val="\documentclass{article}&#10;\pagestyle{empty}&#10;\input{preamble_compatible.tex}&#10;\input{notation_defs.tex}&#10;\textwidth=12cm&#10;\begin{document}&#10;&#10;$\ob{p}_i$  &#10;&#10;\end{document}"/>
  <p:tag name="IGUANATEXSIZE" val="10"/>
  <p:tag name="IGUANATEXCURSOR" val="143"/>
  <p:tag name="TRANSPARENCY" val="False"/>
  <p:tag name="FILENAME" val=""/>
  <p:tag name="INPUTTYPE" val="0"/>
  <p:tag name="LATEXENGINEID" val="0"/>
  <p:tag name="TEMPFOLDER" val="C: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414.6982"/>
  <p:tag name="LATEXADDIN" val="\documentclass{article}&#10;\pagestyle{empty}&#10;\input{preamble_compatible.tex}&#10;\input{notation_defs.tex}&#10;\textwidth=12cm&#10;\begin{document}&#10;&#10;$\hat{\ob{p}}_i = S \ob{p}_i$  &#10;&#10;\end{document}"/>
  <p:tag name="IGUANATEXSIZE" val="10"/>
  <p:tag name="IGUANATEXCURSOR" val="149"/>
  <p:tag name="TRANSPARENCY" val="Fals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9602"/>
  <p:tag name="ORIGINALWIDTH" val="393.7008"/>
  <p:tag name="LATEXADDIN" val="\documentclass{article}&#10;\pagestyle{empty}&#10;\input{preamble_slides.tex}&#10;\input{notation_defs.tex}&#10;\textwidth=11cm&#10;\begin{document}&#10;&#10;$p = \begin{pmatrix} x \\ y \end{pmatrix}$&#10;&#10;\end{document} &#10;&#10;"/>
  <p:tag name="IGUANATEXSIZE" val="18"/>
  <p:tag name="IGUANATEXCURSOR" val="173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2.4747"/>
  <p:tag name="OUTPUTDPI" val="1200"/>
  <p:tag name="LATEXADDIN" val="\documentclass{article}&#10;\pagestyle{empty}&#10;\input{preamble_compatible.tex}&#10;\input{notation_defs.tex}&#10;\textwidth=12cm&#10;\begin{document}&#10;&#10;$\{P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pagestyle{empty}&#10;\input{preamble_compatible.tex}&#10;\input{notation_defs.tex}&#10;\textwidth=12cm&#10;\begin{document}&#10;&#10;$P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98874"/>
  <p:tag name="ORIGINALWIDTH" val="74.24071"/>
  <p:tag name="OUTPUTDPI" val="1200"/>
  <p:tag name="LATEXADDIN" val="\documentclass{article}&#10;\pagestyle{empty}&#10;\input{preamble_compatible.tex}&#10;\input{notation_defs.tex}&#10;\textwidth=12cm&#10;\begin{document}&#10;&#10;$S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1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00.4499"/>
  <p:tag name="LATEXADDIN" val="\documentclass{article}&#10;\pagestyle{empty}&#10;\input{preamble_compatible.tex}&#10;\input{notation_defs.tex}&#10;\textwidth=12cm&#10;\begin{document}&#10;&#10;$\hat{P} = SP$&#10;&#10;\end{document}"/>
  <p:tag name="IGUANATEXSIZE" val="10"/>
  <p:tag name="IGUANATEXCURSOR" val="146"/>
  <p:tag name="TRANSPARENCY" val="Fals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52.49347"/>
  <p:tag name="LATEXADDIN" val="\documentclass{article}&#10;\pagestyle{empty}&#10;\input{preamble_slides.tex}&#10;\input{notation_defs.tex}&#10;\textwidth=11cm&#10;\begin{document}&#10;&#10;$\theta$&#10;&#10;\end{document} &#10;&#10;"/>
  <p:tag name="IGUANATEXSIZE" val="18"/>
  <p:tag name="IGUANATEXCURSOR" val="137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6.4829"/>
  <p:tag name="ORIGINALWIDTH" val="539.9325"/>
  <p:tag name="OUTPUTDPI" val="1200"/>
  <p:tag name="LATEXADDIN" val="\documentclass{article}&#10;\pagestyle{empty}&#10;\input{preamble_compatible.tex}&#10;\input{notation_defs.tex}&#10;\textwidth=12cm&#10;\begin{document}&#10;&#10;$\ob{y}_i = P^{-1} \ob{p}_i$  &#10;&#10;\end{document}"/>
  <p:tag name="IGUANATEXSIZE" val="10"/>
  <p:tag name="IGUANATEXCURSOR" val="161"/>
  <p:tag name="TRANSPARENCY" val="False"/>
  <p:tag name="FILENAME" val=""/>
  <p:tag name="INPUTTYPE" val="0"/>
  <p:tag name="LATEXENGINEID" val="0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98.23772"/>
  <p:tag name="OUTPUTDPI" val="1200"/>
  <p:tag name="LATEXADDIN" val="\documentclass{article}&#10;\pagestyle{empty}&#10;\input{preamble_compatible.tex}&#10;\input{notation_defs.tex}&#10;\textwidth=12cm&#10;\begin{document}&#10;&#10;$\ob{p}_i$  &#10;&#10;\end{document}"/>
  <p:tag name="IGUANATEXSIZE" val="10"/>
  <p:tag name="IGUANATEXCURSOR" val="143"/>
  <p:tag name="TRANSPARENCY" val="False"/>
  <p:tag name="FILENAME" val=""/>
  <p:tag name="INPUTTYPE" val="0"/>
  <p:tag name="LATEXENGINEID" val="0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2.4747"/>
  <p:tag name="OUTPUTDPI" val="1200"/>
  <p:tag name="LATEXADDIN" val="\documentclass{article}&#10;\pagestyle{empty}&#10;\input{preamble_compatible.tex}&#10;\input{notation_defs.tex}&#10;\textwidth=12cm&#10;\begin{document}&#10;&#10;$\{P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9602"/>
  <p:tag name="ORIGINALWIDTH" val="393.7008"/>
  <p:tag name="LATEXADDIN" val="\documentclass{article}&#10;\pagestyle{empty}&#10;\input{preamble_slides.tex}&#10;\input{notation_defs.tex}&#10;\textwidth=11cm&#10;\begin{document}&#10;&#10;$p = \begin{pmatrix} x \\ y \end{pmatrix}$&#10;&#10;\end{document} &#10;&#10;"/>
  <p:tag name="IGUANATEXSIZE" val="18"/>
  <p:tag name="IGUANATEXCURSOR" val="173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pagestyle{empty}&#10;\input{preamble_compatible.tex}&#10;\input{notation_defs.tex}&#10;\textwidth=12cm&#10;\begin{document}&#10;&#10;$P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11.7361"/>
  <p:tag name="LATEXADDIN" val="\documentclass{article}&#10;\pagestyle{empty}&#10;\input{preamble_compatible.tex}&#10;\input{notation_defs.tex}&#10;\textwidth=12cm&#10;\begin{document}&#10;&#10;$\ob{p}_5$  &#10;&#10;\end{document}"/>
  <p:tag name="IGUANATEXSIZE" val="10"/>
  <p:tag name="IGUANATEXCURSOR" val="143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2.4747"/>
  <p:tag name="OUTPUTDPI" val="1200"/>
  <p:tag name="LATEXADDIN" val="\documentclass{article}&#10;\pagestyle{empty}&#10;\input{preamble_compatible.tex}&#10;\input{notation_defs.tex}&#10;\textwidth=12cm&#10;\begin{document}&#10;&#10;$\{P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pagestyle{empty}&#10;\input{preamble_compatible.tex}&#10;\input{notation_defs.tex}&#10;\textwidth=12cm&#10;\begin{document}&#10;&#10;$P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08.7364"/>
  <p:tag name="LATEXADDIN" val="\documentclass{article}&#10;\pagestyle{empty}&#10;\input{preamble_compatible.tex}&#10;\input{notation_defs.tex}&#10;\textwidth=12cm&#10;\begin{document}&#10;&#10;$\ob{p}_1$  &#10;&#10;\end{document}"/>
  <p:tag name="IGUANATEXSIZE" val="10"/>
  <p:tag name="IGUANATEXCURSOR" val="143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12.4859"/>
  <p:tag name="LATEXADDIN" val="\documentclass{article}&#10;\pagestyle{empty}&#10;\input{preamble_compatible.tex}&#10;\input{notation_defs.tex}&#10;\textwidth=12cm&#10;\begin{document}&#10;&#10;$\ob{p}_3$  &#10;&#10;\end{document}"/>
  <p:tag name="IGUANATEXSIZE" val="10"/>
  <p:tag name="IGUANATEXCURSOR" val="143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1.7361"/>
  <p:tag name="LATEXADDIN" val="\documentclass{article}&#10;\pagestyle{empty}&#10;\input{preamble_compatible.tex}&#10;\input{notation_defs.tex}&#10;\textwidth=12cm&#10;\begin{document}&#10;&#10;$\ob{p}_2$  &#10;&#10;\end{document}"/>
  <p:tag name="IGUANATEXSIZE" val="10"/>
  <p:tag name="IGUANATEXCURSOR" val="143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3.9857"/>
  <p:tag name="LATEXADDIN" val="\documentclass{article}&#10;\pagestyle{empty}&#10;\input{preamble_compatible.tex}&#10;\input{notation_defs.tex}&#10;\textwidth=12cm&#10;\begin{document}&#10;&#10;$\ob{p}_4$  &#10;&#10;\end{document}"/>
  <p:tag name="IGUANATEXSIZE" val="10"/>
  <p:tag name="IGUANATEXCURSOR" val="143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6.4829"/>
  <p:tag name="ORIGINALWIDTH" val="539.9325"/>
  <p:tag name="OUTPUTDPI" val="1200"/>
  <p:tag name="LATEXADDIN" val="\documentclass{article}&#10;\pagestyle{empty}&#10;\input{preamble_compatible.tex}&#10;\input{notation_defs.tex}&#10;\textwidth=12cm&#10;\begin{document}&#10;&#10;$\ob{y}_i = P^{-1} \ob{p}_i$  &#10;&#10;\end{document}"/>
  <p:tag name="IGUANATEXSIZE" val="10"/>
  <p:tag name="IGUANATEXCURSOR" val="161"/>
  <p:tag name="TRANSPARENCY" val="Fals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52.49347"/>
  <p:tag name="LATEXADDIN" val="\documentclass{article}&#10;\pagestyle{empty}&#10;\input{preamble_slides.tex}&#10;\input{notation_defs.tex}&#10;\textwidth=11cm&#10;\begin{document}&#10;&#10;$\theta$&#10;&#10;\end{document} &#10;&#10;"/>
  <p:tag name="IGUANATEXSIZE" val="18"/>
  <p:tag name="IGUANATEXCURSOR" val="137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98.23772"/>
  <p:tag name="OUTPUTDPI" val="1200"/>
  <p:tag name="LATEXADDIN" val="\documentclass{article}&#10;\pagestyle{empty}&#10;\input{preamble_compatible.tex}&#10;\input{notation_defs.tex}&#10;\textwidth=12cm&#10;\begin{document}&#10;&#10;$\ob{p}_i$  &#10;&#10;\end{document}"/>
  <p:tag name="IGUANATEXSIZE" val="10"/>
  <p:tag name="IGUANATEXCURSOR" val="143"/>
  <p:tag name="TRANSPARENCY" val="False"/>
  <p:tag name="FILENAME" val=""/>
  <p:tag name="INPUTTYPE" val="0"/>
  <p:tag name="LATEXENGINEID" val="0"/>
  <p:tag name="TEMPFOLDER" val="C: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545.9318"/>
  <p:tag name="LATEXADDIN" val="\documentclass{article}&#10;\pagestyle{empty}&#10;\input{preamble_compatible.tex}&#10;\input{notation_defs.tex}&#10;\textwidth=12cm&#10;\begin{document}&#10;&#10;$\ob{p}_i^b = A^{-1} \ob{p}_i$  &#10;&#10;\end{document}"/>
  <p:tag name="IGUANATEXSIZE" val="10"/>
  <p:tag name="IGUANATEXCURSOR" val="145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2.4747"/>
  <p:tag name="OUTPUTDPI" val="1200"/>
  <p:tag name="LATEXADDIN" val="\documentclass{article}&#10;\pagestyle{empty}&#10;\input{preamble_compatible.tex}&#10;\input{notation_defs.tex}&#10;\textwidth=12cm&#10;\begin{document}&#10;&#10;$\{P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pagestyle{empty}&#10;\input{preamble_compatible.tex}&#10;\input{notation_defs.tex}&#10;\textwidth=12cm&#10;\begin{document}&#10;&#10;$P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87.4765"/>
  <p:tag name="LATEXADDIN" val="\documentclass{article}&#10;\pagestyle{empty}&#10;\input{preamble_compatible.tex}&#10;\input{notation_defs.tex}&#10;\textwidth=12cm&#10;\begin{document}&#10;&#10;$A^{-1}$&#10;&#10;\end{document}"/>
  <p:tag name="IGUANATEXSIZE" val="10"/>
  <p:tag name="IGUANATEXCURSOR" val="141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1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572.9283"/>
  <p:tag name="LATEXADDIN" val="\documentclass{article}&#10;\pagestyle{empty}&#10;\input{preamble_compatible.tex}&#10;\input{notation_defs.tex}&#10;\textwidth=12cm&#10;\begin{document}&#10;&#10;$P^b = A^{-1}P$&#10;&#10;\end{document}"/>
  <p:tag name="IGUANATEXSIZE" val="10"/>
  <p:tag name="IGUANATEXCURSOR" val="141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558.6802"/>
  <p:tag name="LATEXADDIN" val="\documentclass{article}&#10;\pagestyle{empty}&#10;\input{preamble_compatible.tex}&#10;\input{notation_defs.tex}&#10;\textwidth=12cm&#10;\begin{document}&#10;&#10;$\ob{y}^a_i = P_a^{-1} \ob{p}_i$  &#10;&#10;\end{document}"/>
  <p:tag name="IGUANATEXSIZE" val="10"/>
  <p:tag name="IGUANATEXCURSOR" val="143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98.23772"/>
  <p:tag name="OUTPUTDPI" val="1200"/>
  <p:tag name="LATEXADDIN" val="\documentclass{article}&#10;\pagestyle{empty}&#10;\input{preamble_compatible.tex}&#10;\input{notation_defs.tex}&#10;\textwidth=12cm&#10;\begin{document}&#10;&#10;$\ob{p}_i$  &#10;&#10;\end{document}"/>
  <p:tag name="IGUANATEXSIZE" val="10"/>
  <p:tag name="IGUANATEXCURSOR" val="143"/>
  <p:tag name="TRANSPARENCY" val="Fals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7.2291"/>
  <p:tag name="LATEXADDIN" val="\documentclass{article}&#10;\pagestyle{empty}&#10;\input{preamble_slides.tex}&#10;\input{notation_defs.tex}&#10;\textwidth=11cm&#10;\begin{document}&#10;&#10;$&#10;\frameZero&#10;$ &#10;&#10;&#10;\end{document} &#10;&#10;"/>
  <p:tag name="IGUANATEXSIZE" val="18"/>
  <p:tag name="IGUANATEXCURSOR" val="142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328"/>
  <p:tag name="ORIGINALWIDTH" val="527.934"/>
  <p:tag name="OUTPUTDPI" val="1200"/>
  <p:tag name="LATEXADDIN" val="\documentclass{article}&#10;\pagestyle{empty}&#10;\input{preamble_compatible.tex}&#10;\input{notation_defs.tex}&#10;\textwidth=12cm&#10;\begin{document}&#10;&#10;$\ob{p}_i' = S^{-1} \ob{p}_i$  &#10;&#10;\end{document}"/>
  <p:tag name="IGUANATEXSIZE" val="10"/>
  <p:tag name="IGUANATEXCURSOR" val="162"/>
  <p:tag name="TRANSPARENCY" val="False"/>
  <p:tag name="FILENAME" val=""/>
  <p:tag name="INPUTTYPE" val="0"/>
  <p:tag name="LATEXENGINEID" val="0"/>
  <p:tag name="TEMPFOLDER" val="C: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62.4672"/>
  <p:tag name="LATEXADDIN" val="\documentclass{article}&#10;\pagestyle{empty}&#10;\input{preamble_compatible.tex}&#10;\input{notation_defs.tex}&#10;\textwidth=12cm&#10;\begin{document}&#10;&#10;$\{P^a\}$&#10;&#10;\end{document}"/>
  <p:tag name="IGUANATEXSIZE" val="10"/>
  <p:tag name="IGUANATEXCURSOR" val="140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5.9843"/>
  <p:tag name="LATEXADDIN" val="\documentclass{article}&#10;\pagestyle{empty}&#10;\input{preamble_compatible.tex}&#10;\input{notation_defs.tex}&#10;\textwidth=12cm&#10;\begin{document}&#10;&#10;$P_a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87.4765"/>
  <p:tag name="LATEXADDIN" val="\documentclass{article}&#10;\pagestyle{empty}&#10;\input{preamble_compatible.tex}&#10;\input{notation_defs.tex}&#10;\textwidth=12cm&#10;\begin{document}&#10;&#10;$A^{-1}$&#10;&#10;\end{document}"/>
  <p:tag name="IGUANATEXSIZE" val="10"/>
  <p:tag name="IGUANATEXCURSOR" val="141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1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51.9685"/>
  <p:tag name="LATEXADDIN" val="\documentclass{article}&#10;\pagestyle{empty}&#10;\input{preamble_compatible.tex}&#10;\input{notation_defs.tex}&#10;\textwidth=12cm&#10;\begin{document}&#10;&#10;$\{P^b\}$&#10;&#10;\end{document}"/>
  <p:tag name="IGUANATEXSIZE" val="10"/>
  <p:tag name="IGUANATEXCURSOR" val="140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6.9854"/>
  <p:tag name="LATEXADDIN" val="\documentclass{article}&#10;\pagestyle{empty}&#10;\input{preamble_compatible.tex}&#10;\input{notation_defs.tex}&#10;\textwidth=12cm&#10;\begin{document}&#10;&#10;$P_b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548.1815"/>
  <p:tag name="LATEXADDIN" val="\documentclass{article}&#10;\pagestyle{empty}&#10;\input{preamble_compatible.tex}&#10;\input{notation_defs.tex}&#10;\textwidth=12cm&#10;\begin{document}&#10;&#10;$\ob{y}^b_i = P_b^{-1} \ob{p}'_i$  &#10;&#10;\end{document}"/>
  <p:tag name="IGUANATEXSIZE" val="10"/>
  <p:tag name="IGUANATEXCURSOR" val="164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558.6802"/>
  <p:tag name="LATEXADDIN" val="\documentclass{article}&#10;\pagestyle{empty}&#10;\input{preamble_compatible.tex}&#10;\input{notation_defs.tex}&#10;\textwidth=12cm&#10;\begin{document}&#10;&#10;$\ob{y}^a_i = P_a^{-1} \ob{p}_i$  &#10;&#10;\end{document}"/>
  <p:tag name="IGUANATEXSIZE" val="10"/>
  <p:tag name="IGUANATEXCURSOR" val="143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2.4747"/>
  <p:tag name="LATEXADDIN" val="\documentclass{article}&#10;\pagestyle{empty}&#10;\input{preamble_slides.tex}&#10;\input{notation_defs.tex}&#10;\textwidth=11cm&#10;\begin{document}&#10;&#10;$\frameP$&#10;&#10;\end{document} &#10;&#10;"/>
  <p:tag name="IGUANATEXSIZE" val="18"/>
  <p:tag name="IGUANATEXCURSOR" val="138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17.7353"/>
  <p:tag name="LATEXADDIN" val="\documentclass{article}&#10;\pagestyle{empty}&#10;\input{preamble_compatible.tex}&#10;\input{notation_defs.tex}&#10;\textwidth=12cm&#10;\begin{document}&#10;&#10;$\ob{p}_i^a$  &#10;&#10;\end{document}"/>
  <p:tag name="IGUANATEXSIZE" val="10"/>
  <p:tag name="IGUANATEXCURSOR" val="145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565.4293"/>
  <p:tag name="LATEXADDIN" val="\documentclass{article}&#10;\pagestyle{empty}&#10;\input{preamble_compatible.tex}&#10;\input{notation_defs.tex}&#10;\textwidth=12cm&#10;\begin{document}&#10;&#10;$\ob{p}_i^b = A^{-1} \ob{p}_i^a$  &#10;&#10;\end{document}"/>
  <p:tag name="IGUANATEXSIZE" val="10"/>
  <p:tag name="IGUANATEXCURSOR" val="165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62.4672"/>
  <p:tag name="LATEXADDIN" val="\documentclass{article}&#10;\pagestyle{empty}&#10;\input{preamble_compatible.tex}&#10;\input{notation_defs.tex}&#10;\textwidth=12cm&#10;\begin{document}&#10;&#10;$\{P^a\}$&#10;&#10;\end{document}"/>
  <p:tag name="IGUANATEXSIZE" val="10"/>
  <p:tag name="IGUANATEXCURSOR" val="140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5.9843"/>
  <p:tag name="LATEXADDIN" val="\documentclass{article}&#10;\pagestyle{empty}&#10;\input{preamble_compatible.tex}&#10;\input{notation_defs.tex}&#10;\textwidth=12cm&#10;\begin{document}&#10;&#10;$P_a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87.4765"/>
  <p:tag name="LATEXADDIN" val="\documentclass{article}&#10;\pagestyle{empty}&#10;\input{preamble_compatible.tex}&#10;\input{notation_defs.tex}&#10;\textwidth=12cm&#10;\begin{document}&#10;&#10;$A^{-1}$&#10;&#10;\end{document}"/>
  <p:tag name="IGUANATEXSIZE" val="10"/>
  <p:tag name="IGUANATEXCURSOR" val="141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1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51.9685"/>
  <p:tag name="LATEXADDIN" val="\documentclass{article}&#10;\pagestyle{empty}&#10;\input{preamble_compatible.tex}&#10;\input{notation_defs.tex}&#10;\textwidth=12cm&#10;\begin{document}&#10;&#10;$\{P^b\}$&#10;&#10;\end{document}"/>
  <p:tag name="IGUANATEXSIZE" val="10"/>
  <p:tag name="IGUANATEXCURSOR" val="140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6.9854"/>
  <p:tag name="LATEXADDIN" val="\documentclass{article}&#10;\pagestyle{empty}&#10;\input{preamble_compatible.tex}&#10;\input{notation_defs.tex}&#10;\textwidth=12cm&#10;\begin{document}&#10;&#10;$P_b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548.1815"/>
  <p:tag name="LATEXADDIN" val="\documentclass{article}&#10;\pagestyle{empty}&#10;\input{preamble_compatible.tex}&#10;\input{notation_defs.tex}&#10;\textwidth=12cm&#10;\begin{document}&#10;&#10;$\ob{y}^b_i = P_b^{-1} \ob{p}'_i$  &#10;&#10;\end{document}"/>
  <p:tag name="IGUANATEXSIZE" val="10"/>
  <p:tag name="IGUANATEXCURSOR" val="164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9602"/>
  <p:tag name="ORIGINALWIDTH" val="393.7008"/>
  <p:tag name="LATEXADDIN" val="\documentclass{article}&#10;\pagestyle{empty}&#10;\input{preamble_slides.tex}&#10;\input{notation_defs.tex}&#10;\textwidth=11cm&#10;\begin{document}&#10;&#10;$p = \begin{pmatrix} x \\ y \end{pmatrix}$&#10;&#10;\end{document} &#10;&#10;"/>
  <p:tag name="IGUANATEXSIZE" val="18"/>
  <p:tag name="IGUANATEXCURSOR" val="173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558.6802"/>
  <p:tag name="LATEXADDIN" val="\documentclass{article}&#10;\pagestyle{empty}&#10;\input{preamble_compatible.tex}&#10;\input{notation_defs.tex}&#10;\textwidth=12cm&#10;\begin{document}&#10;&#10;$\ob{y}^a_i = P_a^{-1} \ob{p}_i$  &#10;&#10;\end{document}"/>
  <p:tag name="IGUANATEXSIZE" val="10"/>
  <p:tag name="IGUANATEXCURSOR" val="143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17.7353"/>
  <p:tag name="LATEXADDIN" val="\documentclass{article}&#10;\pagestyle{empty}&#10;\input{preamble_compatible.tex}&#10;\input{notation_defs.tex}&#10;\textwidth=12cm&#10;\begin{document}&#10;&#10;$\ob{p}_i^a$  &#10;&#10;\end{document}"/>
  <p:tag name="IGUANATEXSIZE" val="10"/>
  <p:tag name="IGUANATEXCURSOR" val="145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62.4672"/>
  <p:tag name="LATEXADDIN" val="\documentclass{article}&#10;\pagestyle{empty}&#10;\input{preamble_compatible.tex}&#10;\input{notation_defs.tex}&#10;\textwidth=12cm&#10;\begin{document}&#10;&#10;$\{P^a\}$&#10;&#10;\end{document}"/>
  <p:tag name="IGUANATEXSIZE" val="10"/>
  <p:tag name="IGUANATEXCURSOR" val="140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5.9843"/>
  <p:tag name="LATEXADDIN" val="\documentclass{article}&#10;\pagestyle{empty}&#10;\input{preamble_compatible.tex}&#10;\input{notation_defs.tex}&#10;\textwidth=12cm&#10;\begin{document}&#10;&#10;$P_a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1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51.9685"/>
  <p:tag name="LATEXADDIN" val="\documentclass{article}&#10;\pagestyle{empty}&#10;\input{preamble_compatible.tex}&#10;\input{notation_defs.tex}&#10;\textwidth=12cm&#10;\begin{document}&#10;&#10;$\{P^b\}$&#10;&#10;\end{document}"/>
  <p:tag name="IGUANATEXSIZE" val="10"/>
  <p:tag name="IGUANATEXCURSOR" val="140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6.9854"/>
  <p:tag name="LATEXADDIN" val="\documentclass{article}&#10;\pagestyle{empty}&#10;\input{preamble_compatible.tex}&#10;\input{notation_defs.tex}&#10;\textwidth=12cm&#10;\begin{document}&#10;&#10;$P_b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548.1815"/>
  <p:tag name="LATEXADDIN" val="\documentclass{article}&#10;\pagestyle{empty}&#10;\input{preamble_compatible.tex}&#10;\input{notation_defs.tex}&#10;\textwidth=12cm&#10;\begin{document}&#10;&#10;$\ob{y}^b_i = P_b^{-1} \ob{p}'_i$  &#10;&#10;\end{document}"/>
  <p:tag name="IGUANATEXSIZE" val="10"/>
  <p:tag name="IGUANATEXCURSOR" val="164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558.6802"/>
  <p:tag name="LATEXADDIN" val="\documentclass{article}&#10;\pagestyle{empty}&#10;\input{preamble_compatible.tex}&#10;\input{notation_defs.tex}&#10;\textwidth=12cm&#10;\begin{document}&#10;&#10;$\ob{y}^a_i = P_a^{-1} \ob{p}_i$  &#10;&#10;\end{document}"/>
  <p:tag name="IGUANATEXSIZE" val="10"/>
  <p:tag name="IGUANATEXCURSOR" val="143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52.49347"/>
  <p:tag name="LATEXADDIN" val="\documentclass{article}&#10;\pagestyle{empty}&#10;\input{preamble_slides.tex}&#10;\input{notation_defs.tex}&#10;\textwidth=11cm&#10;\begin{document}&#10;&#10;$\theta$&#10;&#10;\end{document} &#10;&#10;"/>
  <p:tag name="IGUANATEXSIZE" val="18"/>
  <p:tag name="IGUANATEXCURSOR" val="137"/>
  <p:tag name="TRANSPARENCY" val="Tru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98.23772"/>
  <p:tag name="OUTPUTDPI" val="1200"/>
  <p:tag name="LATEXADDIN" val="\documentclass{article}&#10;\pagestyle{empty}&#10;\input{preamble_compatible.tex}&#10;\input{notation_defs.tex}&#10;\textwidth=12cm&#10;\begin{document}&#10;&#10;$\ob{p}_i$  &#10;&#10;\end{document}"/>
  <p:tag name="IGUANATEXSIZE" val="10"/>
  <p:tag name="IGUANATEXCURSOR" val="143"/>
  <p:tag name="TRANSPARENCY" val="False"/>
  <p:tag name="FILENAME" val=""/>
  <p:tag name="INPUTTYPE" val="0"/>
  <p:tag name="LATEXENGINEID" val="0"/>
  <p:tag name="TEMPFOLDER" val="C: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328"/>
  <p:tag name="ORIGINALWIDTH" val="527.934"/>
  <p:tag name="OUTPUTDPI" val="1200"/>
  <p:tag name="LATEXADDIN" val="\documentclass{article}&#10;\pagestyle{empty}&#10;\input{preamble_compatible.tex}&#10;\input{notation_defs.tex}&#10;\textwidth=12cm&#10;\begin{document}&#10;&#10;$\ob{p}_i' = S^{-1} \ob{p}_i$  &#10;&#10;\end{document}"/>
  <p:tag name="IGUANATEXSIZE" val="10"/>
  <p:tag name="IGUANATEXCURSOR" val="162"/>
  <p:tag name="TRANSPARENCY" val="False"/>
  <p:tag name="FILENAME" val=""/>
  <p:tag name="INPUTTYPE" val="0"/>
  <p:tag name="LATEXENGINEID" val="0"/>
  <p:tag name="TEMPFOLDER" val="C: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0\}$&#10;&#10;\end{document}"/>
  <p:tag name="IGUANATEXSIZE" val="10"/>
  <p:tag name="IGUANATEXCURSOR" val="140"/>
  <p:tag name="TRANSPARENCY" val="False"/>
  <p:tag name="FILENAME" val=""/>
  <p:tag name="INPUTTYPE" val="0"/>
  <p:tag name="LATEXENGINEID" val="0"/>
  <p:tag name="TEMPFOLDER" val="C: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62.4672"/>
  <p:tag name="LATEXADDIN" val="\documentclass{article}&#10;\pagestyle{empty}&#10;\input{preamble_compatible.tex}&#10;\input{notation_defs.tex}&#10;\textwidth=12cm&#10;\begin{document}&#10;&#10;$\{P^a\}$&#10;&#10;\end{document}"/>
  <p:tag name="IGUANATEXSIZE" val="10"/>
  <p:tag name="IGUANATEXCURSOR" val="140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5.9843"/>
  <p:tag name="LATEXADDIN" val="\documentclass{article}&#10;\pagestyle{empty}&#10;\input{preamble_compatible.tex}&#10;\input{notation_defs.tex}&#10;\textwidth=12cm&#10;\begin{document}&#10;&#10;$P_a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87.4765"/>
  <p:tag name="LATEXADDIN" val="\documentclass{article}&#10;\pagestyle{empty}&#10;\input{preamble_compatible.tex}&#10;\input{notation_defs.tex}&#10;\textwidth=12cm&#10;\begin{document}&#10;&#10;$A^{-1}$&#10;&#10;\end{document}"/>
  <p:tag name="IGUANATEXSIZE" val="10"/>
  <p:tag name="IGUANATEXCURSOR" val="141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7.2291"/>
  <p:tag name="OUTPUTDPI" val="1200"/>
  <p:tag name="LATEXADDIN" val="\documentclass{article}&#10;\pagestyle{empty}&#10;\input{preamble_compatible.tex}&#10;\input{notation_defs.tex}&#10;\textwidth=12cm&#10;\begin{document}&#10;&#10;$\{1\}$&#10;&#10;\end{document}"/>
  <p:tag name="IGUANATEXSIZE" val="10"/>
  <p:tag name="IGUANATEXCURSOR" val="138"/>
  <p:tag name="TRANSPARENCY" val="False"/>
  <p:tag name="FILENAME" val=""/>
  <p:tag name="INPUTTYPE" val="0"/>
  <p:tag name="LATEXENGINEID" val="0"/>
  <p:tag name="TEMPFOLDER" val="C: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51.9685"/>
  <p:tag name="LATEXADDIN" val="\documentclass{article}&#10;\pagestyle{empty}&#10;\input{preamble_compatible.tex}&#10;\input{notation_defs.tex}&#10;\textwidth=12cm&#10;\begin{document}&#10;&#10;$\{P^b\}$&#10;&#10;\end{document}"/>
  <p:tag name="IGUANATEXSIZE" val="10"/>
  <p:tag name="IGUANATEXCURSOR" val="140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6.9854"/>
  <p:tag name="LATEXADDIN" val="\documentclass{article}&#10;\pagestyle{empty}&#10;\input{preamble_compatible.tex}&#10;\input{notation_defs.tex}&#10;\textwidth=12cm&#10;\begin{document}&#10;&#10;$P_b$&#10;&#10;\end{document}"/>
  <p:tag name="IGUANATEXSIZE" val="10"/>
  <p:tag name="IGUANATEXCURSOR" val="138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548.1815"/>
  <p:tag name="LATEXADDIN" val="\documentclass{article}&#10;\pagestyle{empty}&#10;\input{preamble_compatible.tex}&#10;\input{notation_defs.tex}&#10;\textwidth=12cm&#10;\begin{document}&#10;&#10;$\ob{y}^b_i = P_b^{-1} \ob{p}'_i$  &#10;&#10;\end{document}"/>
  <p:tag name="IGUANATEXSIZE" val="10"/>
  <p:tag name="IGUANATEXCURSOR" val="164"/>
  <p:tag name="TRANSPARENCY" val="False"/>
  <p:tag name="FILENAME" val=""/>
  <p:tag name="LATEXENGINEID" val="0"/>
  <p:tag name="TEMPFOLDER" val="C:\Users\Rob Mahony\Documents\Iguanatex_Files\"/>
  <p:tag name="LATEXFORMHEIGHT" val="402"/>
  <p:tag name="LATEXFORMWIDTH" val="776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6.4829"/>
  <p:tag name="ORIGINALWIDTH" val="539.9325"/>
  <p:tag name="OUTPUTDPI" val="1200"/>
  <p:tag name="LATEXADDIN" val="\documentclass{article}&#10;\pagestyle{empty}&#10;\input{preamble_compatible.tex}&#10;\input{notation_defs.tex}&#10;\textwidth=12cm&#10;\begin{document}&#10;&#10;$\ob{y}_i = P^{-1} \ob{p}_i$  &#10;&#10;\end{document}"/>
  <p:tag name="IGUANATEXSIZE" val="10"/>
  <p:tag name="IGUANATEXCURSOR" val="161"/>
  <p:tag name="TRANSPARENCY" val="False"/>
  <p:tag name="FILENAME" val=""/>
  <p:tag name="INPUTTYPE" val="0"/>
  <p:tag name="LATEXENGINEID" val="0"/>
  <p:tag name="TEMPFOLDER" val="C: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7.2291"/>
  <p:tag name="LATEXADDIN" val="\documentclass{article}&#10;\pagestyle{empty}&#10;\input{preamble_defs.tex}&#10;\input{notation_defs.tex}&#10;\textwidth=12cm&#10;\begin{document}&#10;&#10;$\frameZero$&#10;&#10;\end{document}"/>
  <p:tag name="IGUANATEXSIZE" val="10"/>
  <p:tag name="IGUANATEXCURSOR" val="139"/>
  <p:tag name="TRANSPARENCY" val="False"/>
  <p:tag name="FILENAME" val=""/>
  <p:tag name="LATEXENGINEID" val="0"/>
  <p:tag name="TEMPFOLDER" val="C:\Users\Rob Mahony\Documents\Iguanatex_Files\"/>
  <p:tag name="LATEXFORMHEIGHT" val="457"/>
  <p:tag name="LATEXFORMWIDTH" val="775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77.75"/>
  <p:tag name="OUTPUTDPI" val="1200"/>
  <p:tag name="LATEXADDIN" val="\documentclass{article}&#10;\pagestyle{empty}&#10;\input{preamble_defs.tex}&#10;\input{notation_defs.tex}&#10;\textwidth=12cm&#10;\begin{document}&#10;&#10;$\eb_{A1}$&#10;&#10;\end{document}"/>
  <p:tag name="IGUANATEXSIZE" val="10"/>
  <p:tag name="IGUANATEXCURSOR" val="137"/>
  <p:tag name="TRANSPARENCY" val="False"/>
  <p:tag name="FILENAME" val=""/>
  <p:tag name="INPUTTYPE" val="0"/>
  <p:tag name="LATEXENGINEID" val="0"/>
  <p:tag name="TEMPFOLDER" val="C: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1.5"/>
  <p:tag name="OUTPUTDPI" val="1200"/>
  <p:tag name="LATEXADDIN" val="\documentclass{article}&#10;\pagestyle{empty}&#10;\input{preamble_defs.tex}&#10;\input{notation_defs.tex}&#10;\textwidth=12cm&#10;\begin{document}&#10;&#10;$\eb_{A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0.75"/>
  <p:tag name="OUTPUTDPI" val="1200"/>
  <p:tag name="LATEXADDIN" val="\documentclass{article}&#10;\pagestyle{empty}&#10;\input{preamble_defs.tex}&#10;\input{notation_defs.tex}&#10;\textwidth=12cm&#10;\begin{document}&#10;&#10;$\eb_{A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05.5"/>
  <p:tag name="OUTPUTDPI" val="1200"/>
  <p:tag name="LATEXADDIN" val="\documentclass{article}&#10;\pagestyle{empty}&#10;\input{preamble_defs.tex}&#10;\input{notation_defs.tex}&#10;\textwidth=12cm&#10;\begin{document}&#10;&#10;$\frameB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3"/>
  <p:tag name="OUTPUTDPI" val="1200"/>
  <p:tag name="LATEXADDIN" val="\documentclass{article}&#10;\pagestyle{empty}&#10;\input{preamble_defs.tex}&#10;\input{notation_defs.tex}&#10;\textwidth=12cm&#10;\begin{document}&#10;&#10;$\eb_{B1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86"/>
  <p:tag name="OUTPUTDPI" val="1200"/>
  <p:tag name="LATEXADDIN" val="\documentclass{article}&#10;\pagestyle{empty}&#10;\input{preamble_defs.tex}&#10;\input{notation_defs.tex}&#10;\textwidth=12cm&#10;\begin{document}&#10;&#10;$\eb_{B2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"/>
  <p:tag name="ORIGINALWIDTH" val="186.75"/>
  <p:tag name="OUTPUTDPI" val="1200"/>
  <p:tag name="LATEXADDIN" val="\documentclass{article}&#10;\pagestyle{empty}&#10;\input{preamble_defs.tex}&#10;\input{notation_defs.tex}&#10;\textwidth=12cm&#10;\begin{document}&#10;&#10;$\eb_{B3}$&#10;&#10;\end{document}"/>
  <p:tag name="IGUANATEXSIZE" val="10"/>
  <p:tag name="IGUANATEXCURSOR" val="135"/>
  <p:tag name="TRANSPARENCY" val="False"/>
  <p:tag name="FILENAME" val=""/>
  <p:tag name="INPUTTYPE" val="0"/>
  <p:tag name="LATEXENGINEID" val="0"/>
  <p:tag name="TEMPFOLDER" val="C: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5"/>
  <p:tag name="ORIGINALWIDTH" val="414"/>
  <p:tag name="OUTPUTDPI" val="1200"/>
  <p:tag name="LATEXADDIN" val="\documentclass{article}&#10;\pagestyle{empty}&#10;\input{preamble_defs.tex}&#10;\input{notation_defs.tex}&#10;\textwidth=12cm&#10;\begin{document}&#10;&#10;$p = \idx{p}{}{A}{B}$&#10;&#10;\end{document}"/>
  <p:tag name="IGUANATEXSIZE" val="10"/>
  <p:tag name="IGUANATEXCURSOR" val="130"/>
  <p:tag name="TRANSPARENCY" val="False"/>
  <p:tag name="FILENAME" val=""/>
  <p:tag name="INPUTTYPE" val="0"/>
  <p:tag name="LATEXENGINEID" val="0"/>
  <p:tag name="TEMPFOLDER" val="C: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05.5"/>
  <p:tag name="OUTPUTDPI" val="1200"/>
  <p:tag name="LATEXADDIN" val="\documentclass{article}&#10;\pagestyle{empty}&#10;\input{preamble_defs.tex}&#10;\input{notation_defs.tex}&#10;\textwidth=12cm&#10;\begin{document}&#10;&#10;$\frameB$&#10;&#10;\end{document}"/>
  <p:tag name="IGUANATEXSIZE" val="10"/>
  <p:tag name="IGUANATEXCURSOR" val="136"/>
  <p:tag name="TRANSPARENCY" val="Fals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99</Words>
  <Application>Microsoft Office PowerPoint</Application>
  <PresentationFormat>Widescreen</PresentationFormat>
  <Paragraphs>53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Mahony</dc:creator>
  <cp:lastModifiedBy>Robert Mahony</cp:lastModifiedBy>
  <cp:revision>212</cp:revision>
  <dcterms:created xsi:type="dcterms:W3CDTF">2019-07-23T11:22:00Z</dcterms:created>
  <dcterms:modified xsi:type="dcterms:W3CDTF">2020-02-02T19:50:59Z</dcterms:modified>
</cp:coreProperties>
</file>