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44" d="100"/>
          <a:sy n="4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F801-F6BB-4CC9-B5C6-149F916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41950-38CC-44BA-9BDF-A489FA615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0261-8A0D-433B-891F-83E6FC52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35AA-C3BB-4585-8375-E23FF91C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8B4C-B1D8-484D-A443-D1F5EC3B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918F-D20F-4193-8BCE-EDC295E3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842F4-17AD-45F6-A977-0AED79ED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B1CD-2232-43CA-A202-DDA3BA3B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E5BA-0513-44DF-9FD7-0E1A3E9C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B010-A519-4DFB-8512-9E68B7A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DC8C-3F54-441F-94BE-08A8287CA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A5578-95D4-4637-8BA2-8FFA12B3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593-A764-47B1-9E8D-183F92D6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C07A-0305-4AC2-B1AA-AFD59F07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D1F0-192C-42F9-AA4A-E9D0B049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A33-E69B-43DB-9FF8-51EAA895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6812-4910-489E-82FD-B83117F5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5A1D-3B64-439C-AB00-02D8E394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5061-64EB-465B-A457-9B18FA80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00DA-E027-49DD-9DF7-0564BE54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8DEA-9E4C-4BE7-AD02-6EABC5DB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8DC4-AF51-45A1-A6B9-4833C197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6819-E330-46F0-91BD-C5E30975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80D3-96BD-4F41-9434-DDF19599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37DD-CF47-4D0C-9695-F91ADFEA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03EE-462E-4A2A-A669-C2A0CCA5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B8C9-847E-4965-B078-A3377FC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ED8F-67C5-4F2A-BF91-6A9C3E31B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2E07A-D8E9-413A-8A54-FD71F91E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4B5E-9620-4AED-AEA7-02364543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27DFC-EF70-45E9-9717-E7ED4851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FADD-4382-4400-9064-2B68B4C6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7F92-9994-41DC-ABA4-F3FE1C71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AD928-77AF-456F-B6A7-04071A2D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98CFB-C693-4303-B562-411B442AC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C6BF8-2338-4B18-8768-A24440E37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6B2C4-45BB-4E35-8142-0FB78525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7AA68-61FF-4D90-8CD5-24D35B1A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24960-1474-46C7-B030-1E31E045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A193-5525-46F5-A30A-96D9EFF1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229BE-0DDE-49ED-B161-5897666F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C12CC-1F24-4556-BA0D-D569A259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5A087-9065-4ACD-9A07-78FA122C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3D867-4CFD-4714-AADB-F94FFA7F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1A9B4-D5DE-4BC0-A5C9-1D9B67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7135-407E-46F5-A531-375706E7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39A7-6FFB-4688-A23D-6FACA934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3CFE-2A05-4807-9E95-6AC5388E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2CC31-0E61-4164-8A56-31428871C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BBDF8-959A-4681-8B74-9DFDB015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E5ED-3DAA-4CAC-BA77-315DCAC6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690F9-CD03-4240-BE23-88A58ABC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6439-F540-4ABA-BB79-03EC6CB4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788ED-D4BB-4C19-8EEC-12297FAFA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BB90C-AB6E-4A41-9FE4-66EE3838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F3A1-F1FD-41D3-BF2F-F2BF30F5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8BCB-72E7-4014-B3CE-54A40DE7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B0CE-7395-4C54-9C31-A46B7A41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D173F-8883-4FF0-93B4-3C536C09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D6DB-61B4-4302-9CAA-E0BCD3CA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B6C5A-B616-4FD3-95FA-DE1419D01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6F54-5CB2-4E1E-9139-692577F3304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D1A-B1B6-4C77-BAFE-42349D05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3CF3-0F3F-407E-9AC4-295A8ACDB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C8F0-00E8-4BE3-8AF2-2B2F414C7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242969.324298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-siegen.sciebo.de/s/pYjSgfOVs6Ntah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10EE-8A03-4573-AB5E-F33635620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Emotional State Classification with Biometric Sensor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2699B-1F9C-4DAF-A443-E4B6E0CCD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4:</a:t>
            </a:r>
          </a:p>
          <a:p>
            <a:r>
              <a:rPr lang="en-US" dirty="0"/>
              <a:t>David </a:t>
            </a:r>
            <a:r>
              <a:rPr lang="en-US" dirty="0" err="1"/>
              <a:t>Havrilla</a:t>
            </a:r>
            <a:endParaRPr lang="en-US" dirty="0"/>
          </a:p>
          <a:p>
            <a:r>
              <a:rPr lang="en-US" dirty="0"/>
              <a:t>Andrew </a:t>
            </a:r>
            <a:r>
              <a:rPr lang="en-US" dirty="0" err="1"/>
              <a:t>Rendler</a:t>
            </a:r>
            <a:endParaRPr lang="en-US" dirty="0"/>
          </a:p>
          <a:p>
            <a:r>
              <a:rPr lang="en-US" dirty="0"/>
              <a:t>Justin Teufel</a:t>
            </a:r>
          </a:p>
        </p:txBody>
      </p:sp>
    </p:spTree>
    <p:extLst>
      <p:ext uri="{BB962C8B-B14F-4D97-AF65-F5344CB8AC3E}">
        <p14:creationId xmlns:p14="http://schemas.microsoft.com/office/powerpoint/2010/main" val="27509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9D44-997E-4BCB-9D97-1D9520E1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19ED-3BDE-4887-B209-B1E56B8C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objective is to develop a model that will evaluate wearable-generated biometric information and return a prediction of the user’s current level of stress or excitement, defined by three potential states; 	</a:t>
            </a:r>
          </a:p>
          <a:p>
            <a:pPr marL="0" indent="0">
              <a:buNone/>
            </a:pPr>
            <a:r>
              <a:rPr lang="en-US" dirty="0"/>
              <a:t>	- Neutral</a:t>
            </a:r>
          </a:p>
          <a:p>
            <a:pPr marL="0" indent="0">
              <a:buNone/>
            </a:pPr>
            <a:r>
              <a:rPr lang="en-US" dirty="0"/>
              <a:t>	- Stress </a:t>
            </a:r>
          </a:p>
          <a:p>
            <a:pPr marL="0" indent="0">
              <a:buNone/>
            </a:pPr>
            <a:r>
              <a:rPr lang="en-US" dirty="0"/>
              <a:t>	- Amusement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1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32BF-BDDC-4F88-A44D-885438E7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0A63-2319-4D6F-81B1-C75706BE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original WESAD work will be our primary reference material, along with other related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Introducing WESAD, a Multimodal Dataset for Wearable Stress and Affect Detection</a:t>
            </a:r>
          </a:p>
          <a:p>
            <a:pPr marL="0" indent="0">
              <a:buNone/>
            </a:pPr>
            <a:r>
              <a:rPr lang="en-US" sz="2000" dirty="0"/>
              <a:t>Schmidt, Philip &amp; Reiss, Attila &amp; </a:t>
            </a:r>
            <a:r>
              <a:rPr lang="en-US" sz="2000" dirty="0" err="1"/>
              <a:t>Duerichen</a:t>
            </a:r>
            <a:r>
              <a:rPr lang="en-US" sz="2000" dirty="0"/>
              <a:t>, Robert &amp; </a:t>
            </a:r>
            <a:r>
              <a:rPr lang="en-US" sz="2000" dirty="0" err="1"/>
              <a:t>Marberger</a:t>
            </a:r>
            <a:r>
              <a:rPr lang="en-US" sz="2000" dirty="0"/>
              <a:t>, Claus &amp; Van </a:t>
            </a:r>
            <a:r>
              <a:rPr lang="en-US" sz="2000" dirty="0" err="1"/>
              <a:t>Laerhoven</a:t>
            </a:r>
            <a:r>
              <a:rPr lang="en-US" sz="2000" dirty="0"/>
              <a:t>, Kristof. (2018)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https://dl.acm.org/doi/10.1145/3242969.3242985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F0AC-3EE4-4477-B0E7-BAD36D8F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2C16-BEC7-4776-86BD-F76AB58A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WESAD (Wearable Stress and Affect Detection) Data Set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Https://uni-siegen.sciebo.de/s/pYjSgfOVs6Ntahr/download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member of our team has an independent copy of the source data.</a:t>
            </a:r>
          </a:p>
        </p:txBody>
      </p:sp>
    </p:spTree>
    <p:extLst>
      <p:ext uri="{BB962C8B-B14F-4D97-AF65-F5344CB8AC3E}">
        <p14:creationId xmlns:p14="http://schemas.microsoft.com/office/powerpoint/2010/main" val="109637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99A9-8BF4-42CE-9AB3-F003AB2E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2B7-0C1C-47AC-BC60-F2671BFE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Cleaning:</a:t>
            </a:r>
          </a:p>
          <a:p>
            <a:pPr marL="0" indent="0">
              <a:buNone/>
            </a:pPr>
            <a:r>
              <a:rPr lang="en-US" dirty="0"/>
              <a:t>During our preliminary review of the data there were not any major data quality issues noted. Infrequent null values will be resolved through imputing a windowed average.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Preprocessing: </a:t>
            </a:r>
          </a:p>
          <a:p>
            <a:pPr marL="0" indent="0">
              <a:buNone/>
            </a:pPr>
            <a:r>
              <a:rPr lang="en-US" dirty="0"/>
              <a:t>We will likely need to evaluate the sensor data through a time-series approach, and need to transpose a historical time slice on to each record.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Integration:</a:t>
            </a:r>
          </a:p>
          <a:p>
            <a:pPr marL="0" indent="0">
              <a:buNone/>
            </a:pPr>
            <a:r>
              <a:rPr lang="en-US" dirty="0"/>
              <a:t>We may need to integrate the base physiological measurements on to the sensor data to improve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21315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25C6-2537-40A4-92B2-0164B52D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2695-89A3-40B5-82DD-F920F40B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</a:t>
            </a:r>
          </a:p>
          <a:p>
            <a:pPr marL="0" indent="0">
              <a:buNone/>
            </a:pPr>
            <a:r>
              <a:rPr lang="en-US" dirty="0"/>
              <a:t>	- pandas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matplotlib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AEBF-278A-48DB-9C40-097E2411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96F4-0FF7-470E-A8BC-3DBA9190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evaluate our model through several means;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 Confusion matrix</a:t>
            </a:r>
          </a:p>
          <a:p>
            <a:pPr marL="0" indent="0">
              <a:buNone/>
            </a:pPr>
            <a:r>
              <a:rPr lang="en-US" dirty="0"/>
              <a:t>	- ROC area under curve score</a:t>
            </a:r>
          </a:p>
          <a:p>
            <a:pPr marL="0" indent="0">
              <a:buNone/>
            </a:pPr>
            <a:r>
              <a:rPr lang="en-US" dirty="0"/>
              <a:t>	-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718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Emotional State Classification with Biometric Sensor Data</vt:lpstr>
      <vt:lpstr>Project Description</vt:lpstr>
      <vt:lpstr>Prior Work</vt:lpstr>
      <vt:lpstr>Datasets</vt:lpstr>
      <vt:lpstr>Proposed Work</vt:lpstr>
      <vt:lpstr>Tools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State Classification with Biometric Sensor Data</dc:title>
  <dc:creator>andrew.rendler@mail.com</dc:creator>
  <cp:lastModifiedBy>andrew.rendler@mail.com</cp:lastModifiedBy>
  <cp:revision>9</cp:revision>
  <dcterms:created xsi:type="dcterms:W3CDTF">2020-07-01T01:01:38Z</dcterms:created>
  <dcterms:modified xsi:type="dcterms:W3CDTF">2020-07-01T02:29:27Z</dcterms:modified>
</cp:coreProperties>
</file>