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7" r:id="rId11"/>
    <p:sldId id="268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Power" initials="RP" lastIdx="1" clrIdx="0">
    <p:extLst>
      <p:ext uri="{19B8F6BF-5375-455C-9EA6-DF929625EA0E}">
        <p15:presenceInfo xmlns:p15="http://schemas.microsoft.com/office/powerpoint/2012/main" userId="b17772dd1e140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399F-26DF-4B7C-A194-3FC5708A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7E23-DA45-4ED0-82C5-E94F0A09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4B2D-FBAE-4440-A20C-A68EC5DE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22-DB85-4F75-96E2-774D4791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9969-743A-4D78-A163-1A9BBB48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489-1C60-4FF1-AC42-C7CDD295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D2A3-31D3-4DAA-970A-800A93E2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A394-5778-40EB-9B69-3253471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ABA7-8C96-4D13-A387-614360BB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ADFD-C450-450D-BFA5-87A1BCDC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7095-3AA2-4365-AF25-19ED221A7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4577E-60A1-4BEA-A6CA-AB635146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0AC3-4512-4660-804E-570EB10D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C8D7-EF31-4751-AF14-AB6E3DD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DDC-65AA-41ED-B7AE-62D2542F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9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5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7520-99F1-4F84-80F8-526E0ED4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ACB2-8140-4E78-A66F-154E77B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72F3-EA92-45E8-BFEE-20BF927D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52D7-7311-417B-9794-33FD72D2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6B93-9377-4817-A7F7-8529E6A5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16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3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5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3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9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8A27-CFCD-4E59-AAF2-1F1FC4F1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866D-BF4F-4B88-943C-1B68394F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B903-7B6B-4FC9-B3E2-C339F8C7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A5E6-9CE8-4793-A355-6D7610F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F11F-9863-4328-B462-33B4FF75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1CD7-B80E-4B1B-A1AC-2700E4E0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066B-3E55-4BA3-9704-07A047B6B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7AE7-F474-422A-BDCD-47416634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4FA8-49EA-47B4-AC20-546183C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A885-3625-4ACF-A472-C5272D9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BF377-6BF5-4A5B-82AF-6CA61D29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57C-0129-48D9-AB36-7231F6DE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FE44-6CEB-4A88-A9B9-F9206CDD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ECDA-BC22-4B87-A4DD-0D59C8A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9B2F-051F-4016-AFA1-669A6D9A8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7A7CE-9EE4-4564-A92F-279B4C4A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D961-4442-4FAC-8545-6837E91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BC8BF-F3B8-4548-AA18-C5DE1238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35F0-822E-40F2-9A98-CEB29CFE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7BF-4351-4D07-AD9D-F39AC89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F6B09-9850-43AE-B576-A3BCF0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CA87A-CB44-46F2-B019-40B014D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1279-ACB2-4BB6-B8C2-4EB574B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49694-6449-4AAA-BEE5-7EAE899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9D85-2FF4-42BB-B2A2-3B495A9B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26BF3-1D13-4FE8-8A6F-E861CD2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3957-20DC-4730-A00E-D5003717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08FF-E5E1-40DD-A65D-15EE5F1C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66A4-263A-4A8A-857E-33D506AD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8B15A-3E39-4D78-A080-B3899F89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B9AA-E6DC-479F-A436-6AF0AC71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4480-677B-4274-A054-00A93C76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7902-5377-4698-A51B-481A9E94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4FC7B-CE39-469A-BCBF-FBACF9F0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B7CD-89B7-40A7-B7E8-0517A3DA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4EDC-321E-41DE-A6E7-52F37A39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778D-CC41-40FA-8ED6-44AE555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58E8-2074-4A4E-ACCF-BEBFCF5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73B4E-2990-491E-92DC-061A5C19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A738-0233-43C1-80B9-73443D80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F4DE-1D61-47BC-AD69-861B2E88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8546-3427-4439-A625-C7A42050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0A7B-53CD-4829-8393-74FACC50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9D-C656-42E0-9A54-3FB3B7C5D5B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F8184-8175-4DE2-BF61-6EE8D2FA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CryptoTracker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84A1E-A017-4CDD-A163-20224C28F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+mj-lt"/>
              </a:rPr>
              <a:t>Ben Kupernik</a:t>
            </a:r>
          </a:p>
          <a:p>
            <a:pPr algn="r"/>
            <a:r>
              <a:rPr lang="en-US">
                <a:latin typeface="+mj-lt"/>
              </a:rPr>
              <a:t>Ryan Power</a:t>
            </a:r>
          </a:p>
          <a:p>
            <a:pPr algn="r"/>
            <a:r>
              <a:rPr lang="en-US">
                <a:latin typeface="+mj-lt"/>
              </a:rPr>
              <a:t>Andrew Rendler</a:t>
            </a:r>
          </a:p>
          <a:p>
            <a:pPr algn="r"/>
            <a:r>
              <a:rPr lang="en-US">
                <a:latin typeface="+mj-lt"/>
              </a:rPr>
              <a:t>Trent Resh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28BB7-D1A3-4F7F-98A3-10B5DCE1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920607-6700-408B-B7F2-AC8A47D24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r="35228"/>
          <a:stretch/>
        </p:blipFill>
        <p:spPr>
          <a:xfrm>
            <a:off x="5768947" y="0"/>
            <a:ext cx="6423053" cy="68580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93B8C4-97CA-445A-9F38-9EA5DF7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3" y="3992591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Automated Unit Tests</a:t>
            </a:r>
          </a:p>
        </p:txBody>
      </p:sp>
    </p:spTree>
    <p:extLst>
      <p:ext uri="{BB962C8B-B14F-4D97-AF65-F5344CB8AC3E}">
        <p14:creationId xmlns:p14="http://schemas.microsoft.com/office/powerpoint/2010/main" val="22047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FE57-AE78-4943-A946-42839CC7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9745"/>
            <a:ext cx="5157787" cy="823912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9A203-E45D-4889-957C-967625C5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7007"/>
            <a:ext cx="5157787" cy="4332728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3F3D-B519-4AB5-8D16-A10AC24A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3023"/>
            <a:ext cx="5183188" cy="823912"/>
          </a:xfrm>
        </p:spPr>
        <p:txBody>
          <a:bodyPr/>
          <a:lstStyle/>
          <a:p>
            <a:r>
              <a:rPr lang="en-US" dirty="0"/>
              <a:t>Framework \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54BC5-B6EE-4F5B-8B55-DA5EA16B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968197"/>
            <a:ext cx="5183188" cy="4332728"/>
          </a:xfrm>
        </p:spPr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Cryptocompare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1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37D-C7B1-4AC4-BE5C-3431521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37D-C7B1-4AC4-BE5C-3431521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Demonstration and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1A97-0C3C-4772-9B42-4E52E3D2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>
                <a:solidFill>
                  <a:schemeClr val="tx2"/>
                </a:solidFill>
                <a:latin typeface="+mj-lt"/>
              </a:rPr>
              <a:t>Our goal is to p</a:t>
            </a:r>
            <a:r>
              <a:rPr lang="en-US" b="0" i="0">
                <a:solidFill>
                  <a:schemeClr val="tx2"/>
                </a:solidFill>
                <a:effectLst/>
                <a:latin typeface="+mj-lt"/>
              </a:rPr>
              <a:t>rovide an elegant dashboard optimized for viewing real-time metrics of leading cryptocurrencies, empowering our users to make informed trading decisions.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7A42009-AC0B-468C-B4F2-9FA3C6D7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CD1113B9-B7BF-4E61-8A7E-1731DA92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6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535-2B21-4522-B5EA-595DFCFB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Tools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7255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Trello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3F7C-7292-45F8-B600-1617A0394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9068" r="15814" b="13391"/>
          <a:stretch/>
        </p:blipFill>
        <p:spPr>
          <a:xfrm>
            <a:off x="647727" y="1208759"/>
            <a:ext cx="7820270" cy="42758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273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Github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7BE9D-B853-4DE2-99F6-1B7BDE9D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t="9362" r="4336" b="16032"/>
          <a:stretch/>
        </p:blipFill>
        <p:spPr>
          <a:xfrm>
            <a:off x="493354" y="928468"/>
            <a:ext cx="8115510" cy="4484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7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ED57D-457C-49E4-BC02-78972FAC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Slack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0B101A9-FFEF-431C-8E41-177784A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4" b="11400"/>
          <a:stretch/>
        </p:blipFill>
        <p:spPr>
          <a:xfrm>
            <a:off x="1880214" y="596470"/>
            <a:ext cx="5355296" cy="55004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0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9471CF-FB39-477A-8D69-0A9225B5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r="17328" b="1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116C44-769F-4395-8AE0-5589CFCA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66" y="4034738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Code Editor</a:t>
            </a:r>
          </a:p>
        </p:txBody>
      </p:sp>
    </p:spTree>
    <p:extLst>
      <p:ext uri="{BB962C8B-B14F-4D97-AF65-F5344CB8AC3E}">
        <p14:creationId xmlns:p14="http://schemas.microsoft.com/office/powerpoint/2010/main" val="12782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67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Vapor Trail</vt:lpstr>
      <vt:lpstr>CryptoTracker</vt:lpstr>
      <vt:lpstr>PowerPoint Presentation</vt:lpstr>
      <vt:lpstr>PowerPoint Presentation</vt:lpstr>
      <vt:lpstr>PowerPoint Presentation</vt:lpstr>
      <vt:lpstr>Tools &amp; Technology</vt:lpstr>
      <vt:lpstr>Trello</vt:lpstr>
      <vt:lpstr>Github</vt:lpstr>
      <vt:lpstr>Slack</vt:lpstr>
      <vt:lpstr>Code Editor</vt:lpstr>
      <vt:lpstr>Automated Unit Tests</vt:lpstr>
      <vt:lpstr>PowerPoint Presentation</vt:lpstr>
      <vt:lpstr>Challenges</vt:lpstr>
      <vt:lpstr>Demonstration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CryptoTracker</dc:title>
  <dc:creator>andrew.rendler@mail.com</dc:creator>
  <cp:lastModifiedBy>Ryan Power</cp:lastModifiedBy>
  <cp:revision>11</cp:revision>
  <dcterms:created xsi:type="dcterms:W3CDTF">2021-04-27T02:14:33Z</dcterms:created>
  <dcterms:modified xsi:type="dcterms:W3CDTF">2021-05-04T23:38:22Z</dcterms:modified>
</cp:coreProperties>
</file>