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7" name="Shape 26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90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1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Title Text"/>
          <p:cNvSpPr txBox="1"/>
          <p:nvPr>
            <p:ph type="title"/>
          </p:nvPr>
        </p:nvSpPr>
        <p:spPr>
          <a:xfrm>
            <a:off x="1371600" y="1803405"/>
            <a:ext cx="9448800" cy="1825097"/>
          </a:xfrm>
          <a:prstGeom prst="rect">
            <a:avLst/>
          </a:prstGeom>
        </p:spPr>
        <p:txBody>
          <a:bodyPr anchor="b"/>
          <a:lstStyle>
            <a:lvl1pPr>
              <a:defRPr cap="all" sz="60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1371600" y="3632201"/>
            <a:ext cx="9448800" cy="68580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457200">
              <a:buSzTx/>
              <a:buFontTx/>
              <a:buNone/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914400">
              <a:buSzTx/>
              <a:buFontTx/>
              <a:buNone/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371600">
              <a:buSzTx/>
              <a:buFontTx/>
              <a:buNone/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828800">
              <a:buSzTx/>
              <a:buFontTx/>
              <a:buNone/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10575493" y="1491508"/>
            <a:ext cx="244907" cy="243841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Title Text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>
            <a:lvl1pPr algn="r">
              <a:defRPr cap="all" sz="40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08659" indent="-251459">
              <a:defRPr sz="22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93800" indent="-279400">
              <a:defRPr sz="22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85925" indent="-314325">
              <a:defRPr sz="22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43125" indent="-314325">
              <a:defRPr sz="2200"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Title Text"/>
          <p:cNvSpPr txBox="1"/>
          <p:nvPr>
            <p:ph type="title"/>
          </p:nvPr>
        </p:nvSpPr>
        <p:spPr>
          <a:xfrm>
            <a:off x="685800" y="753532"/>
            <a:ext cx="10820400" cy="2801936"/>
          </a:xfrm>
          <a:prstGeom prst="rect">
            <a:avLst/>
          </a:prstGeom>
        </p:spPr>
        <p:txBody>
          <a:bodyPr anchor="b"/>
          <a:lstStyle>
            <a:lvl1pPr algn="r">
              <a:defRPr cap="all" sz="40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2" name="Body Level One…"/>
          <p:cNvSpPr txBox="1"/>
          <p:nvPr>
            <p:ph type="body" sz="quarter" idx="1"/>
          </p:nvPr>
        </p:nvSpPr>
        <p:spPr>
          <a:xfrm>
            <a:off x="1024467" y="3641725"/>
            <a:ext cx="10490201" cy="955675"/>
          </a:xfrm>
          <a:prstGeom prst="rect">
            <a:avLst/>
          </a:prstGeom>
        </p:spPr>
        <p:txBody>
          <a:bodyPr/>
          <a:lstStyle>
            <a:lvl1pPr marL="0" indent="0" algn="r">
              <a:buSzTx/>
              <a:buFontTx/>
              <a:buNone/>
              <a:defRPr sz="2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457200" algn="r">
              <a:buSzTx/>
              <a:buFontTx/>
              <a:buNone/>
              <a:defRPr sz="2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914400" algn="r">
              <a:buSzTx/>
              <a:buFontTx/>
              <a:buNone/>
              <a:defRPr sz="2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371600" algn="r">
              <a:buSzTx/>
              <a:buFontTx/>
              <a:buNone/>
              <a:defRPr sz="2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828800" algn="r">
              <a:buSzTx/>
              <a:buFontTx/>
              <a:buNone/>
              <a:defRPr sz="2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Title Text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>
            <a:lvl1pPr algn="r">
              <a:defRPr cap="all" sz="40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2" name="Body Level One…"/>
          <p:cNvSpPr txBox="1"/>
          <p:nvPr>
            <p:ph type="body" sz="half" idx="1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08659" indent="-251459">
              <a:defRPr sz="22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93800" indent="-279400">
              <a:defRPr sz="22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85925" indent="-314325">
              <a:defRPr sz="22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43125" indent="-314325">
              <a:defRPr sz="2200"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Slide Number"/>
          <p:cNvSpPr txBox="1"/>
          <p:nvPr>
            <p:ph type="sldNum" sz="quarter" idx="2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Title Text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</p:spPr>
        <p:txBody>
          <a:bodyPr/>
          <a:lstStyle>
            <a:lvl1pPr algn="r">
              <a:defRPr cap="all" sz="40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2" name="Body Level One…"/>
          <p:cNvSpPr txBox="1"/>
          <p:nvPr>
            <p:ph type="body" sz="quarter" idx="1"/>
          </p:nvPr>
        </p:nvSpPr>
        <p:spPr>
          <a:xfrm>
            <a:off x="914409" y="2183801"/>
            <a:ext cx="5079992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457200">
              <a:buSzTx/>
              <a:buFontTx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914400">
              <a:buSzTx/>
              <a:buFontTx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371600">
              <a:buSzTx/>
              <a:buFontTx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828800">
              <a:buSzTx/>
              <a:buFontTx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Text Placeholder 4"/>
          <p:cNvSpPr/>
          <p:nvPr>
            <p:ph type="body" sz="quarter" idx="21"/>
          </p:nvPr>
        </p:nvSpPr>
        <p:spPr>
          <a:xfrm>
            <a:off x="6400800" y="2183801"/>
            <a:ext cx="5105400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Title Text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>
            <a:lvl1pPr algn="r">
              <a:defRPr cap="all" sz="40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Title Text"/>
          <p:cNvSpPr txBox="1"/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</p:spPr>
        <p:txBody>
          <a:bodyPr anchor="b"/>
          <a:lstStyle>
            <a:lvl1pPr>
              <a:defRPr cap="all" sz="32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0" name="Body Level One…"/>
          <p:cNvSpPr txBox="1"/>
          <p:nvPr>
            <p:ph type="body" idx="1"/>
          </p:nvPr>
        </p:nvSpPr>
        <p:spPr>
          <a:xfrm>
            <a:off x="4995581" y="746759"/>
            <a:ext cx="6510619" cy="5471925"/>
          </a:xfrm>
          <a:prstGeom prst="rect">
            <a:avLst/>
          </a:prstGeom>
        </p:spPr>
        <p:txBody>
          <a:bodyPr anchor="ctr"/>
          <a:lstStyle>
            <a:lvl1pPr>
              <a:defRPr sz="22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08659" indent="-251459">
              <a:defRPr sz="22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93800" indent="-279400">
              <a:defRPr sz="22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85925" indent="-314325">
              <a:defRPr sz="22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43125" indent="-314325">
              <a:defRPr sz="2200"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Text Placeholder 3"/>
          <p:cNvSpPr/>
          <p:nvPr>
            <p:ph type="body" sz="quarter" idx="21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Title Text"/>
          <p:cNvSpPr txBox="1"/>
          <p:nvPr>
            <p:ph type="title"/>
          </p:nvPr>
        </p:nvSpPr>
        <p:spPr>
          <a:xfrm>
            <a:off x="685800" y="1524000"/>
            <a:ext cx="6873241" cy="1600200"/>
          </a:xfrm>
          <a:prstGeom prst="rect">
            <a:avLst/>
          </a:prstGeom>
        </p:spPr>
        <p:txBody>
          <a:bodyPr anchor="b"/>
          <a:lstStyle>
            <a:lvl1pPr>
              <a:defRPr cap="all" sz="32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1" name="Picture Placeholder 2"/>
          <p:cNvSpPr/>
          <p:nvPr>
            <p:ph type="pic" sz="half" idx="21"/>
          </p:nvPr>
        </p:nvSpPr>
        <p:spPr>
          <a:xfrm>
            <a:off x="7861237" y="751241"/>
            <a:ext cx="3644963" cy="546744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82" name="Body Level One…"/>
          <p:cNvSpPr txBox="1"/>
          <p:nvPr>
            <p:ph type="body" sz="half" idx="1"/>
          </p:nvPr>
        </p:nvSpPr>
        <p:spPr>
          <a:xfrm>
            <a:off x="685800" y="3124199"/>
            <a:ext cx="6873241" cy="309448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457200">
              <a:buSzTx/>
              <a:buFontTx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914400">
              <a:buSzTx/>
              <a:buFontTx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371600">
              <a:buSzTx/>
              <a:buFontTx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828800">
              <a:buSzTx/>
              <a:buFontTx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3" name="Slide Number"/>
          <p:cNvSpPr txBox="1"/>
          <p:nvPr>
            <p:ph type="sldNum" sz="quarter" idx="2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Title Text"/>
          <p:cNvSpPr txBox="1"/>
          <p:nvPr>
            <p:ph type="title"/>
          </p:nvPr>
        </p:nvSpPr>
        <p:spPr>
          <a:xfrm>
            <a:off x="685776" y="4697360"/>
            <a:ext cx="10822035" cy="819356"/>
          </a:xfrm>
          <a:prstGeom prst="rect">
            <a:avLst/>
          </a:prstGeom>
        </p:spPr>
        <p:txBody>
          <a:bodyPr anchor="b"/>
          <a:lstStyle>
            <a:lvl1pPr>
              <a:defRPr cap="all" sz="32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2" name="Picture Placeholder 2"/>
          <p:cNvSpPr/>
          <p:nvPr>
            <p:ph type="pic" idx="21"/>
          </p:nvPr>
        </p:nvSpPr>
        <p:spPr>
          <a:xfrm>
            <a:off x="681726" y="941439"/>
            <a:ext cx="10821842" cy="34781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93" name="Body Level One…"/>
          <p:cNvSpPr txBox="1"/>
          <p:nvPr>
            <p:ph type="body" sz="quarter" idx="1"/>
          </p:nvPr>
        </p:nvSpPr>
        <p:spPr>
          <a:xfrm>
            <a:off x="685800" y="5516714"/>
            <a:ext cx="10820400" cy="70197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457200">
              <a:buSzTx/>
              <a:buFontTx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914400">
              <a:buSzTx/>
              <a:buFontTx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371600">
              <a:buSzTx/>
              <a:buFontTx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828800">
              <a:buSzTx/>
              <a:buFontTx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4" name="Slide Number"/>
          <p:cNvSpPr txBox="1"/>
          <p:nvPr>
            <p:ph type="sldNum" sz="quarter" idx="2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Title Text"/>
          <p:cNvSpPr txBox="1"/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</p:spPr>
        <p:txBody>
          <a:bodyPr/>
          <a:lstStyle>
            <a:lvl1pPr>
              <a:defRPr cap="all" sz="32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3" name="Body Level One…"/>
          <p:cNvSpPr txBox="1"/>
          <p:nvPr>
            <p:ph type="body" sz="quarter" idx="1"/>
          </p:nvPr>
        </p:nvSpPr>
        <p:spPr>
          <a:xfrm>
            <a:off x="1024467" y="3649133"/>
            <a:ext cx="10130516" cy="999068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457200">
              <a:buSzTx/>
              <a:buFontTx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914400">
              <a:buSzTx/>
              <a:buFontTx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371600">
              <a:buSzTx/>
              <a:buFontTx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828800">
              <a:buSzTx/>
              <a:buFontTx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4" name="Slide Number"/>
          <p:cNvSpPr txBox="1"/>
          <p:nvPr>
            <p:ph type="sldNum" sz="quarter" idx="2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Title Text"/>
          <p:cNvSpPr txBox="1"/>
          <p:nvPr>
            <p:ph type="title"/>
          </p:nvPr>
        </p:nvSpPr>
        <p:spPr>
          <a:xfrm>
            <a:off x="1024467" y="753532"/>
            <a:ext cx="10151534" cy="2604497"/>
          </a:xfrm>
          <a:prstGeom prst="rect">
            <a:avLst/>
          </a:prstGeom>
        </p:spPr>
        <p:txBody>
          <a:bodyPr/>
          <a:lstStyle>
            <a:lvl1pPr>
              <a:defRPr cap="all" sz="32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3" name="Body Level One…"/>
          <p:cNvSpPr txBox="1"/>
          <p:nvPr>
            <p:ph type="body" sz="quarter" idx="1"/>
          </p:nvPr>
        </p:nvSpPr>
        <p:spPr>
          <a:xfrm>
            <a:off x="1303864" y="3365555"/>
            <a:ext cx="9592738" cy="44444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457200">
              <a:buSzTx/>
              <a:buFontTx/>
              <a:buNone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914400">
              <a:buSzTx/>
              <a:buFontTx/>
              <a:buNone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371600">
              <a:buSzTx/>
              <a:buFontTx/>
              <a:buNone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828800">
              <a:buSzTx/>
              <a:buFontTx/>
              <a:buNone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4" name="Text Placeholder 3"/>
          <p:cNvSpPr/>
          <p:nvPr>
            <p:ph type="body" sz="quarter" idx="21"/>
          </p:nvPr>
        </p:nvSpPr>
        <p:spPr>
          <a:xfrm>
            <a:off x="1024467" y="3959862"/>
            <a:ext cx="10151534" cy="679872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15" name="TextBox 8"/>
          <p:cNvSpPr txBox="1"/>
          <p:nvPr/>
        </p:nvSpPr>
        <p:spPr>
          <a:xfrm>
            <a:off x="521969" y="557817"/>
            <a:ext cx="518161" cy="133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cap="all" sz="80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216" name="TextBox 9"/>
          <p:cNvSpPr txBox="1"/>
          <p:nvPr/>
        </p:nvSpPr>
        <p:spPr>
          <a:xfrm>
            <a:off x="11029950" y="2325657"/>
            <a:ext cx="518160" cy="133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cap="all" sz="80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217" name="Slide Number"/>
          <p:cNvSpPr txBox="1"/>
          <p:nvPr>
            <p:ph type="sldNum" sz="quarter" idx="2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Title Text"/>
          <p:cNvSpPr txBox="1"/>
          <p:nvPr>
            <p:ph type="title"/>
          </p:nvPr>
        </p:nvSpPr>
        <p:spPr>
          <a:xfrm>
            <a:off x="1024495" y="1124701"/>
            <a:ext cx="10146187" cy="2511836"/>
          </a:xfrm>
          <a:prstGeom prst="rect">
            <a:avLst/>
          </a:prstGeom>
        </p:spPr>
        <p:txBody>
          <a:bodyPr anchor="b"/>
          <a:lstStyle>
            <a:lvl1pPr>
              <a:defRPr cap="all" sz="32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6" name="Body Level One…"/>
          <p:cNvSpPr txBox="1"/>
          <p:nvPr>
            <p:ph type="body" sz="quarter" idx="1"/>
          </p:nvPr>
        </p:nvSpPr>
        <p:spPr>
          <a:xfrm>
            <a:off x="1024467" y="3648314"/>
            <a:ext cx="10144654" cy="99988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457200">
              <a:buSzTx/>
              <a:buFontTx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914400">
              <a:buSzTx/>
              <a:buFontTx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371600">
              <a:buSzTx/>
              <a:buFontTx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828800">
              <a:buSzTx/>
              <a:buFontTx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7" name="Slide Number"/>
          <p:cNvSpPr txBox="1"/>
          <p:nvPr>
            <p:ph type="sldNum" sz="quarter" idx="2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Title Text"/>
          <p:cNvSpPr txBox="1"/>
          <p:nvPr>
            <p:ph type="title"/>
          </p:nvPr>
        </p:nvSpPr>
        <p:spPr>
          <a:xfrm>
            <a:off x="2895600" y="761998"/>
            <a:ext cx="8610600" cy="1303869"/>
          </a:xfrm>
          <a:prstGeom prst="rect">
            <a:avLst/>
          </a:prstGeom>
        </p:spPr>
        <p:txBody>
          <a:bodyPr/>
          <a:lstStyle>
            <a:lvl1pPr algn="r">
              <a:defRPr cap="all" sz="40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6" name="Body Level One…"/>
          <p:cNvSpPr txBox="1"/>
          <p:nvPr>
            <p:ph type="body" sz="quarter" idx="1"/>
          </p:nvPr>
        </p:nvSpPr>
        <p:spPr>
          <a:xfrm>
            <a:off x="685800" y="2202079"/>
            <a:ext cx="3456433" cy="61732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457200">
              <a:buSzTx/>
              <a:buFontTx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914400">
              <a:buSzTx/>
              <a:buFontTx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371600">
              <a:buSzTx/>
              <a:buFontTx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828800">
              <a:buSzTx/>
              <a:buFontTx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7" name="Text Placeholder 3"/>
          <p:cNvSpPr/>
          <p:nvPr>
            <p:ph type="body" sz="quarter" idx="21"/>
          </p:nvPr>
        </p:nvSpPr>
        <p:spPr>
          <a:xfrm>
            <a:off x="685798" y="2904564"/>
            <a:ext cx="3456434" cy="331413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38" name="Text Placeholder 4"/>
          <p:cNvSpPr/>
          <p:nvPr>
            <p:ph type="body" sz="quarter" idx="22"/>
          </p:nvPr>
        </p:nvSpPr>
        <p:spPr>
          <a:xfrm>
            <a:off x="4368800" y="2201333"/>
            <a:ext cx="3456433" cy="626535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39" name="Text Placeholder 3"/>
          <p:cNvSpPr/>
          <p:nvPr>
            <p:ph type="body" sz="quarter" idx="23"/>
          </p:nvPr>
        </p:nvSpPr>
        <p:spPr>
          <a:xfrm>
            <a:off x="4366857" y="2904066"/>
            <a:ext cx="3456433" cy="331461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40" name="Text Placeholder 4"/>
          <p:cNvSpPr/>
          <p:nvPr>
            <p:ph type="body" sz="quarter" idx="24"/>
          </p:nvPr>
        </p:nvSpPr>
        <p:spPr>
          <a:xfrm>
            <a:off x="8051800" y="2192865"/>
            <a:ext cx="3456433" cy="626535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41" name="Text Placeholder 3"/>
          <p:cNvSpPr/>
          <p:nvPr>
            <p:ph type="body" sz="quarter" idx="25"/>
          </p:nvPr>
        </p:nvSpPr>
        <p:spPr>
          <a:xfrm>
            <a:off x="8051800" y="2904564"/>
            <a:ext cx="3456433" cy="331413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42" name="Slide Number"/>
          <p:cNvSpPr txBox="1"/>
          <p:nvPr>
            <p:ph type="sldNum" sz="quarter" idx="2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Title Text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</p:spPr>
        <p:txBody>
          <a:bodyPr/>
          <a:lstStyle>
            <a:lvl1pPr algn="r">
              <a:defRPr cap="all" sz="40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1" name="Body Level One…"/>
          <p:cNvSpPr txBox="1"/>
          <p:nvPr>
            <p:ph type="body" sz="quarter" idx="1"/>
          </p:nvPr>
        </p:nvSpPr>
        <p:spPr>
          <a:xfrm>
            <a:off x="688617" y="4191000"/>
            <a:ext cx="3451583" cy="68276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457200">
              <a:buSzTx/>
              <a:buFontTx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914400">
              <a:buSzTx/>
              <a:buFontTx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371600">
              <a:buSzTx/>
              <a:buFontTx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828800">
              <a:buSzTx/>
              <a:buFontTx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2" name="Picture Placeholder 2"/>
          <p:cNvSpPr/>
          <p:nvPr>
            <p:ph type="pic" sz="quarter" idx="21"/>
          </p:nvPr>
        </p:nvSpPr>
        <p:spPr>
          <a:xfrm>
            <a:off x="688617" y="2362200"/>
            <a:ext cx="3451583" cy="1524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53" name="Text Placeholder 3"/>
          <p:cNvSpPr/>
          <p:nvPr>
            <p:ph type="body" sz="quarter" idx="22"/>
          </p:nvPr>
        </p:nvSpPr>
        <p:spPr>
          <a:xfrm>
            <a:off x="688617" y="4873764"/>
            <a:ext cx="3451583" cy="134492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54" name="Text Placeholder 4"/>
          <p:cNvSpPr/>
          <p:nvPr>
            <p:ph type="body" sz="quarter" idx="23"/>
          </p:nvPr>
        </p:nvSpPr>
        <p:spPr>
          <a:xfrm>
            <a:off x="4374262" y="4191000"/>
            <a:ext cx="3448935" cy="682766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55" name="Picture Placeholder 2"/>
          <p:cNvSpPr/>
          <p:nvPr>
            <p:ph type="pic" sz="quarter" idx="24"/>
          </p:nvPr>
        </p:nvSpPr>
        <p:spPr>
          <a:xfrm>
            <a:off x="4374262" y="2362200"/>
            <a:ext cx="3448937" cy="1524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56" name="Text Placeholder 3"/>
          <p:cNvSpPr/>
          <p:nvPr>
            <p:ph type="body" sz="quarter" idx="25"/>
          </p:nvPr>
        </p:nvSpPr>
        <p:spPr>
          <a:xfrm>
            <a:off x="4374264" y="4873762"/>
            <a:ext cx="3448935" cy="134492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57" name="Text Placeholder 4"/>
          <p:cNvSpPr/>
          <p:nvPr>
            <p:ph type="body" sz="quarter" idx="26"/>
          </p:nvPr>
        </p:nvSpPr>
        <p:spPr>
          <a:xfrm>
            <a:off x="8049731" y="4191000"/>
            <a:ext cx="3456469" cy="682766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58" name="Picture Placeholder 2"/>
          <p:cNvSpPr/>
          <p:nvPr>
            <p:ph type="pic" sz="quarter" idx="27"/>
          </p:nvPr>
        </p:nvSpPr>
        <p:spPr>
          <a:xfrm>
            <a:off x="8049855" y="2362200"/>
            <a:ext cx="3447879" cy="1524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59" name="Text Placeholder 3"/>
          <p:cNvSpPr/>
          <p:nvPr>
            <p:ph type="body" sz="quarter" idx="28"/>
          </p:nvPr>
        </p:nvSpPr>
        <p:spPr>
          <a:xfrm>
            <a:off x="8049731" y="4873761"/>
            <a:ext cx="3452446" cy="134492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60" name="Slide Number"/>
          <p:cNvSpPr txBox="1"/>
          <p:nvPr>
            <p:ph type="sldNum" sz="quarter" idx="2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0">
    <p:bg>
      <p:bgPr>
        <a:solidFill>
          <a:srgbClr val="4141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70" name="Title 1"/>
          <p:cNvSpPr txBox="1"/>
          <p:nvPr>
            <p:ph type="title"/>
          </p:nvPr>
        </p:nvSpPr>
        <p:spPr>
          <a:xfrm>
            <a:off x="4976028" y="965199"/>
            <a:ext cx="6170944" cy="4329643"/>
          </a:xfrm>
          <a:prstGeom prst="rect">
            <a:avLst/>
          </a:prstGeom>
        </p:spPr>
        <p:txBody>
          <a:bodyPr anchor="ctr"/>
          <a:lstStyle>
            <a:lvl1pPr>
              <a:defRPr sz="5400"/>
            </a:lvl1pPr>
          </a:lstStyle>
          <a:p>
            <a:pPr/>
            <a:r>
              <a:t>CryptoTracker</a:t>
            </a:r>
          </a:p>
        </p:txBody>
      </p:sp>
      <p:sp>
        <p:nvSpPr>
          <p:cNvPr id="271" name="Subtitle 2"/>
          <p:cNvSpPr txBox="1"/>
          <p:nvPr>
            <p:ph type="body" sz="quarter" idx="1"/>
          </p:nvPr>
        </p:nvSpPr>
        <p:spPr>
          <a:xfrm>
            <a:off x="965200" y="965199"/>
            <a:ext cx="3367361" cy="4329643"/>
          </a:xfrm>
          <a:prstGeom prst="rect">
            <a:avLst/>
          </a:prstGeom>
        </p:spPr>
        <p:txBody>
          <a:bodyPr anchor="ctr"/>
          <a:lstStyle/>
          <a:p>
            <a:pPr algn="r"/>
            <a:r>
              <a:t>Ben Kupernik</a:t>
            </a:r>
          </a:p>
          <a:p>
            <a:pPr algn="r"/>
            <a:r>
              <a:t>Ryan Power</a:t>
            </a:r>
          </a:p>
          <a:p>
            <a:pPr algn="r"/>
            <a:r>
              <a:t>Andrew Rendler</a:t>
            </a:r>
          </a:p>
          <a:p>
            <a:pPr algn="r"/>
            <a:r>
              <a:t>Trent Resh</a:t>
            </a:r>
          </a:p>
        </p:txBody>
      </p:sp>
      <p:sp>
        <p:nvSpPr>
          <p:cNvPr id="272" name="Straight Connector 9"/>
          <p:cNvSpPr/>
          <p:nvPr/>
        </p:nvSpPr>
        <p:spPr>
          <a:xfrm flipH="1">
            <a:off x="4654294" y="1621259"/>
            <a:ext cx="1" cy="3017522"/>
          </a:xfrm>
          <a:prstGeom prst="line">
            <a:avLst/>
          </a:prstGeom>
          <a:ln w="158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73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Rectangle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05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rcRect l="8699" t="0" r="17328" b="1"/>
          <a:stretch>
            <a:fillRect/>
          </a:stretch>
        </p:blipFill>
        <p:spPr>
          <a:xfrm>
            <a:off x="4476307" y="595421"/>
            <a:ext cx="7715694" cy="56584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Picture 26" descr="Picture 26"/>
          <p:cNvPicPr>
            <a:picLocks noChangeAspect="1"/>
          </p:cNvPicPr>
          <p:nvPr/>
        </p:nvPicPr>
        <p:blipFill>
          <a:blip r:embed="rId3">
            <a:extLst/>
          </a:blip>
          <a:srcRect l="0" t="0" r="14729" b="0"/>
          <a:stretch>
            <a:fillRect/>
          </a:stretch>
        </p:blipFill>
        <p:spPr>
          <a:xfrm>
            <a:off x="3466214" y="550974"/>
            <a:ext cx="8725786" cy="5756051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Title 1"/>
          <p:cNvSpPr txBox="1"/>
          <p:nvPr>
            <p:ph type="title"/>
          </p:nvPr>
        </p:nvSpPr>
        <p:spPr>
          <a:xfrm>
            <a:off x="769065" y="4034737"/>
            <a:ext cx="3948271" cy="238384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333F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Code Editor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7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7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7" grpId="2"/>
      <p:bldP build="whole" bldLvl="1" animBg="1" rev="0" advAuto="0" spid="30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Rectangle 30"/>
          <p:cNvSpPr/>
          <p:nvPr/>
        </p:nvSpPr>
        <p:spPr>
          <a:xfrm>
            <a:off x="-1" y="0"/>
            <a:ext cx="12191697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1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9748" t="0" r="35228" b="0"/>
          <a:stretch>
            <a:fillRect/>
          </a:stretch>
        </p:blipFill>
        <p:spPr>
          <a:xfrm>
            <a:off x="5768947" y="0"/>
            <a:ext cx="6423053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Picture 32" descr="Picture 3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Title 1"/>
          <p:cNvSpPr txBox="1"/>
          <p:nvPr>
            <p:ph type="title"/>
          </p:nvPr>
        </p:nvSpPr>
        <p:spPr>
          <a:xfrm>
            <a:off x="804482" y="3992591"/>
            <a:ext cx="4805998" cy="1644593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333F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Automated Unit Tests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7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itle 1"/>
          <p:cNvSpPr txBox="1"/>
          <p:nvPr>
            <p:ph type="title"/>
          </p:nvPr>
        </p:nvSpPr>
        <p:spPr>
          <a:xfrm>
            <a:off x="293655" y="204253"/>
            <a:ext cx="4805997" cy="1644593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333F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Deployment Environment</a:t>
            </a:r>
          </a:p>
        </p:txBody>
      </p:sp>
      <p:sp>
        <p:nvSpPr>
          <p:cNvPr id="315" name="Title 1"/>
          <p:cNvSpPr txBox="1"/>
          <p:nvPr/>
        </p:nvSpPr>
        <p:spPr>
          <a:xfrm>
            <a:off x="466543" y="1960001"/>
            <a:ext cx="5297615" cy="44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194109" indent="-194109" defTabSz="402336">
              <a:lnSpc>
                <a:spcPct val="90000"/>
              </a:lnSpc>
              <a:buSzPct val="100000"/>
              <a:buChar char="-"/>
              <a:defRPr sz="1936">
                <a:solidFill>
                  <a:srgbClr val="333F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Digital Ocean</a:t>
            </a:r>
          </a:p>
          <a:p>
            <a:pPr lvl="1" marL="361749" indent="-194109" defTabSz="402336">
              <a:lnSpc>
                <a:spcPct val="90000"/>
              </a:lnSpc>
              <a:buSzPct val="100000"/>
              <a:buChar char="-"/>
              <a:defRPr sz="1936">
                <a:solidFill>
                  <a:srgbClr val="333F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Virtual Private Server</a:t>
            </a:r>
          </a:p>
          <a:p>
            <a:pPr lvl="1" marL="361749" indent="-194109" defTabSz="402336">
              <a:lnSpc>
                <a:spcPct val="90000"/>
              </a:lnSpc>
              <a:buSzPct val="100000"/>
              <a:buChar char="-"/>
              <a:defRPr sz="1936">
                <a:solidFill>
                  <a:srgbClr val="333F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Linux Ubuntu 20.02</a:t>
            </a:r>
          </a:p>
          <a:p>
            <a:pPr defTabSz="402336">
              <a:lnSpc>
                <a:spcPct val="90000"/>
              </a:lnSpc>
              <a:defRPr sz="1936">
                <a:solidFill>
                  <a:srgbClr val="333F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  <a:p>
            <a:pPr marL="194109" indent="-194109" defTabSz="402336">
              <a:lnSpc>
                <a:spcPct val="90000"/>
              </a:lnSpc>
              <a:buSzPct val="100000"/>
              <a:buChar char="-"/>
              <a:defRPr sz="1936">
                <a:solidFill>
                  <a:srgbClr val="333F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Flask</a:t>
            </a:r>
          </a:p>
          <a:p>
            <a:pPr lvl="1" marL="361749" indent="-194109" defTabSz="402336">
              <a:lnSpc>
                <a:spcPct val="90000"/>
              </a:lnSpc>
              <a:buSzPct val="100000"/>
              <a:buChar char="-"/>
              <a:defRPr sz="1936">
                <a:solidFill>
                  <a:srgbClr val="333F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RestAPI Endpoints</a:t>
            </a:r>
          </a:p>
          <a:p>
            <a:pPr lvl="1" marL="361749" indent="-194109" defTabSz="402336">
              <a:lnSpc>
                <a:spcPct val="90000"/>
              </a:lnSpc>
              <a:buSzPct val="100000"/>
              <a:buChar char="-"/>
              <a:defRPr sz="1936">
                <a:solidFill>
                  <a:srgbClr val="333F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Flask SQL Alchemy</a:t>
            </a:r>
          </a:p>
          <a:p>
            <a:pPr lvl="1" marL="361749" indent="-194109" defTabSz="402336">
              <a:lnSpc>
                <a:spcPct val="90000"/>
              </a:lnSpc>
              <a:buSzPct val="100000"/>
              <a:buChar char="-"/>
              <a:defRPr sz="1936">
                <a:solidFill>
                  <a:srgbClr val="333F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Cryptocompare API</a:t>
            </a:r>
          </a:p>
          <a:p>
            <a:pPr defTabSz="402336">
              <a:lnSpc>
                <a:spcPct val="90000"/>
              </a:lnSpc>
              <a:defRPr sz="1936">
                <a:solidFill>
                  <a:srgbClr val="333F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  <a:p>
            <a:pPr marL="194109" indent="-194109" defTabSz="402336">
              <a:lnSpc>
                <a:spcPct val="90000"/>
              </a:lnSpc>
              <a:buSzPct val="100000"/>
              <a:buChar char="-"/>
              <a:defRPr sz="1936">
                <a:solidFill>
                  <a:srgbClr val="333F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Postgresql</a:t>
            </a:r>
          </a:p>
          <a:p>
            <a:pPr lvl="1" marL="361749" indent="-194109" defTabSz="402336">
              <a:lnSpc>
                <a:spcPct val="90000"/>
              </a:lnSpc>
              <a:buSzPct val="100000"/>
              <a:buChar char="-"/>
              <a:defRPr sz="1936">
                <a:solidFill>
                  <a:srgbClr val="333F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Bitcoin</a:t>
            </a:r>
          </a:p>
          <a:p>
            <a:pPr lvl="1" marL="361749" indent="-194109" defTabSz="402336">
              <a:lnSpc>
                <a:spcPct val="90000"/>
              </a:lnSpc>
              <a:buSzPct val="100000"/>
              <a:buChar char="-"/>
              <a:defRPr sz="1936">
                <a:solidFill>
                  <a:srgbClr val="333F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Ethereum</a:t>
            </a:r>
          </a:p>
          <a:p>
            <a:pPr lvl="1" marL="361749" indent="-194109" defTabSz="402336">
              <a:lnSpc>
                <a:spcPct val="90000"/>
              </a:lnSpc>
              <a:buSzPct val="100000"/>
              <a:buChar char="-"/>
              <a:defRPr sz="1936">
                <a:solidFill>
                  <a:srgbClr val="333F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Dogecoin</a:t>
            </a:r>
          </a:p>
          <a:p>
            <a:pPr lvl="1" marL="361749" indent="-194109" defTabSz="402336">
              <a:lnSpc>
                <a:spcPct val="90000"/>
              </a:lnSpc>
              <a:buSzPct val="100000"/>
              <a:buChar char="-"/>
              <a:defRPr sz="1936">
                <a:solidFill>
                  <a:srgbClr val="333F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  <a:p>
            <a:pPr marL="194109" indent="-194109" defTabSz="402336">
              <a:lnSpc>
                <a:spcPct val="90000"/>
              </a:lnSpc>
              <a:buSzPct val="100000"/>
              <a:buChar char="-"/>
              <a:defRPr sz="1936">
                <a:solidFill>
                  <a:srgbClr val="333F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pic>
        <p:nvPicPr>
          <p:cNvPr id="316" name="Digital-Ocean-Droplet-screenshot-1024x469.png" descr="Digital-Ocean-Droplet-screenshot-1024x469.png"/>
          <p:cNvPicPr>
            <a:picLocks noChangeAspect="1"/>
          </p:cNvPicPr>
          <p:nvPr/>
        </p:nvPicPr>
        <p:blipFill>
          <a:blip r:embed="rId2">
            <a:alphaModFix amt="93364"/>
            <a:extLst/>
          </a:blip>
          <a:srcRect l="0" t="0" r="0" b="0"/>
          <a:stretch>
            <a:fillRect/>
          </a:stretch>
        </p:blipFill>
        <p:spPr>
          <a:xfrm>
            <a:off x="4129910" y="369657"/>
            <a:ext cx="7791399" cy="3568522"/>
          </a:xfrm>
          <a:prstGeom prst="rect">
            <a:avLst/>
          </a:prstGeom>
          <a:ln w="12700">
            <a:miter lim="400000"/>
          </a:ln>
          <a:effectLst>
            <a:reflection blurRad="0" stA="45009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7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7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4" grpId="1"/>
      <p:bldP build="whole" bldLvl="1" animBg="1" rev="0" advAuto="0" spid="315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 Placeholder 2"/>
          <p:cNvSpPr txBox="1"/>
          <p:nvPr>
            <p:ph type="body" sz="quarter" idx="1"/>
          </p:nvPr>
        </p:nvSpPr>
        <p:spPr>
          <a:xfrm>
            <a:off x="839787" y="1019745"/>
            <a:ext cx="5157788" cy="823913"/>
          </a:xfrm>
          <a:prstGeom prst="rect">
            <a:avLst/>
          </a:prstGeom>
        </p:spPr>
        <p:txBody>
          <a:bodyPr/>
          <a:lstStyle/>
          <a:p>
            <a:pPr/>
            <a:r>
              <a:t>Languages</a:t>
            </a:r>
          </a:p>
        </p:txBody>
      </p:sp>
      <p:sp>
        <p:nvSpPr>
          <p:cNvPr id="319" name="Content Placeholder 3"/>
          <p:cNvSpPr txBox="1"/>
          <p:nvPr/>
        </p:nvSpPr>
        <p:spPr>
          <a:xfrm>
            <a:off x="885507" y="1977007"/>
            <a:ext cx="5066348" cy="4332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2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HTML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2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CSS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2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Python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2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JavaScript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2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SQL</a:t>
            </a:r>
          </a:p>
        </p:txBody>
      </p:sp>
      <p:sp>
        <p:nvSpPr>
          <p:cNvPr id="320" name="Text Placeholder 4"/>
          <p:cNvSpPr/>
          <p:nvPr>
            <p:ph type="body" idx="21"/>
          </p:nvPr>
        </p:nvSpPr>
        <p:spPr>
          <a:xfrm>
            <a:off x="6172200" y="1033022"/>
            <a:ext cx="5183188" cy="82391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FontTx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Framework \ Environment</a:t>
            </a:r>
          </a:p>
        </p:txBody>
      </p:sp>
      <p:sp>
        <p:nvSpPr>
          <p:cNvPr id="321" name="Content Placeholder 5"/>
          <p:cNvSpPr txBox="1"/>
          <p:nvPr/>
        </p:nvSpPr>
        <p:spPr>
          <a:xfrm>
            <a:off x="6141720" y="1968196"/>
            <a:ext cx="5091748" cy="4332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2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Flask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2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Bootstrap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2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Heroku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2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PostgreSQL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2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Cryptocompare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Challenges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itle 1"/>
          <p:cNvSpPr txBox="1"/>
          <p:nvPr>
            <p:ph type="title"/>
          </p:nvPr>
        </p:nvSpPr>
        <p:spPr>
          <a:xfrm>
            <a:off x="838200" y="2766217"/>
            <a:ext cx="10515600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Demonstration and Q&amp;A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lnSpc>
                <a:spcPct val="200000"/>
              </a:lnSpc>
              <a:buSzTx/>
              <a:buNone/>
              <a:defRPr>
                <a:solidFill>
                  <a:srgbClr val="454545"/>
                </a:solidFill>
              </a:defRPr>
            </a:lvl1pPr>
          </a:lstStyle>
          <a:p>
            <a:pPr/>
            <a:r>
              <a:t>Our goal is to provide an elegant dashboard optimized for viewing real-time metrics of leading cryptocurrencies, empowering our users to make informed trading decisions.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0" r="0" b="4333"/>
          <a:stretch>
            <a:fillRect/>
          </a:stretch>
        </p:blipFill>
        <p:spPr>
          <a:xfrm>
            <a:off x="321733" y="321732"/>
            <a:ext cx="11548419" cy="62145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0" b="4333"/>
          <a:stretch>
            <a:fillRect/>
          </a:stretch>
        </p:blipFill>
        <p:spPr>
          <a:xfrm>
            <a:off x="321733" y="321732"/>
            <a:ext cx="11548419" cy="62145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itle 1"/>
          <p:cNvSpPr txBox="1"/>
          <p:nvPr>
            <p:ph type="title"/>
          </p:nvPr>
        </p:nvSpPr>
        <p:spPr>
          <a:xfrm>
            <a:off x="838200" y="2766217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Tools &amp; Technology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7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5F5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4" name="Title 1"/>
          <p:cNvSpPr txBox="1"/>
          <p:nvPr>
            <p:ph type="title"/>
          </p:nvPr>
        </p:nvSpPr>
        <p:spPr>
          <a:xfrm>
            <a:off x="9093496" y="618680"/>
            <a:ext cx="2613873" cy="4794569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Trello</a:t>
            </a:r>
          </a:p>
        </p:txBody>
      </p:sp>
      <p:sp>
        <p:nvSpPr>
          <p:cNvPr id="285" name="Rounded Rectangle 9"/>
          <p:cNvSpPr/>
          <p:nvPr/>
        </p:nvSpPr>
        <p:spPr>
          <a:xfrm>
            <a:off x="493353" y="484631"/>
            <a:ext cx="8129018" cy="572414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solidFill>
              <a:srgbClr val="C8CACA"/>
            </a:solidFill>
            <a:miter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86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rcRect l="158" t="9068" r="15813" b="13390"/>
          <a:stretch>
            <a:fillRect/>
          </a:stretch>
        </p:blipFill>
        <p:spPr>
          <a:xfrm>
            <a:off x="647727" y="1208759"/>
            <a:ext cx="7820271" cy="42758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Rectangle 23"/>
          <p:cNvSpPr/>
          <p:nvPr/>
        </p:nvSpPr>
        <p:spPr>
          <a:xfrm>
            <a:off x="7827522" y="450221"/>
            <a:ext cx="3902421" cy="4235638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9" name="Title 1"/>
          <p:cNvSpPr txBox="1"/>
          <p:nvPr>
            <p:ph type="title"/>
          </p:nvPr>
        </p:nvSpPr>
        <p:spPr>
          <a:xfrm>
            <a:off x="8100127" y="932687"/>
            <a:ext cx="3361678" cy="3273554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Zoom</a:t>
            </a:r>
          </a:p>
        </p:txBody>
      </p:sp>
      <p:sp>
        <p:nvSpPr>
          <p:cNvPr id="290" name="Rectangle 25"/>
          <p:cNvSpPr/>
          <p:nvPr/>
        </p:nvSpPr>
        <p:spPr>
          <a:xfrm>
            <a:off x="7827520" y="4843002"/>
            <a:ext cx="2391412" cy="1564777"/>
          </a:xfrm>
          <a:prstGeom prst="rect">
            <a:avLst/>
          </a:prstGeom>
          <a:solidFill>
            <a:schemeClr val="accent5">
              <a:alpha val="9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9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8840" t="0" r="18590" b="0"/>
          <a:stretch>
            <a:fillRect/>
          </a:stretch>
        </p:blipFill>
        <p:spPr>
          <a:xfrm>
            <a:off x="466344" y="450221"/>
            <a:ext cx="7205516" cy="5957498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Rectangle 27"/>
          <p:cNvSpPr/>
          <p:nvPr/>
        </p:nvSpPr>
        <p:spPr>
          <a:xfrm>
            <a:off x="10374593" y="4843002"/>
            <a:ext cx="1351063" cy="1568473"/>
          </a:xfrm>
          <a:prstGeom prst="rect">
            <a:avLst/>
          </a:prstGeom>
          <a:solidFill>
            <a:srgbClr val="524532"/>
          </a:solidFill>
          <a:ln w="25400">
            <a:solidFill>
              <a:srgbClr val="52453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7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676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5" name="Title 1"/>
          <p:cNvSpPr txBox="1"/>
          <p:nvPr>
            <p:ph type="title"/>
          </p:nvPr>
        </p:nvSpPr>
        <p:spPr>
          <a:xfrm>
            <a:off x="9093496" y="618680"/>
            <a:ext cx="2613873" cy="4794569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Github</a:t>
            </a:r>
          </a:p>
        </p:txBody>
      </p:sp>
      <p:sp>
        <p:nvSpPr>
          <p:cNvPr id="296" name="Rounded Rectangle 9"/>
          <p:cNvSpPr/>
          <p:nvPr/>
        </p:nvSpPr>
        <p:spPr>
          <a:xfrm>
            <a:off x="493353" y="484631"/>
            <a:ext cx="8129018" cy="572414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solidFill>
              <a:srgbClr val="C8CACA"/>
            </a:solidFill>
            <a:miter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9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723" t="9362" r="4336" b="16032"/>
          <a:stretch>
            <a:fillRect/>
          </a:stretch>
        </p:blipFill>
        <p:spPr>
          <a:xfrm>
            <a:off x="493354" y="928467"/>
            <a:ext cx="8115510" cy="44847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7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7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7" grpId="1"/>
      <p:bldP build="whole" bldLvl="1" animBg="1" rev="0" advAuto="0" spid="295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7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49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0" name="Title 1"/>
          <p:cNvSpPr txBox="1"/>
          <p:nvPr>
            <p:ph type="title"/>
          </p:nvPr>
        </p:nvSpPr>
        <p:spPr>
          <a:xfrm>
            <a:off x="9093496" y="618680"/>
            <a:ext cx="2613873" cy="4794569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Slack</a:t>
            </a:r>
          </a:p>
        </p:txBody>
      </p:sp>
      <p:sp>
        <p:nvSpPr>
          <p:cNvPr id="301" name="Rounded Rectangle 9"/>
          <p:cNvSpPr/>
          <p:nvPr/>
        </p:nvSpPr>
        <p:spPr>
          <a:xfrm>
            <a:off x="493353" y="484631"/>
            <a:ext cx="8129018" cy="572414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solidFill>
              <a:srgbClr val="C8CACA"/>
            </a:solidFill>
            <a:miter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0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0" t="37244" r="0" b="11400"/>
          <a:stretch>
            <a:fillRect/>
          </a:stretch>
        </p:blipFill>
        <p:spPr>
          <a:xfrm>
            <a:off x="1880213" y="596469"/>
            <a:ext cx="5355297" cy="55004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