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2cfc55c3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2cfc55c3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2cfc55c3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2cfc55c3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Rutgers SPS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Schwartz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GPU?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12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processor designed to do </a:t>
            </a:r>
            <a:r>
              <a:rPr i="1" lang="en"/>
              <a:t>many </a:t>
            </a:r>
            <a:r>
              <a:rPr lang="en"/>
              <a:t>math operations at the same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use it to speed up calculations and simulations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375" y="1152472"/>
            <a:ext cx="3396925" cy="366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23665" l="0" r="0" t="16828"/>
          <a:stretch/>
        </p:blipFill>
        <p:spPr>
          <a:xfrm>
            <a:off x="311700" y="2891850"/>
            <a:ext cx="3230976" cy="192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Exercise: Calculate π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400" y="115247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