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694"/>
  </p:normalViewPr>
  <p:slideViewPr>
    <p:cSldViewPr snapToGrid="0">
      <p:cViewPr>
        <p:scale>
          <a:sx n="92" d="100"/>
          <a:sy n="92" d="100"/>
        </p:scale>
        <p:origin x="20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207-92C6-9DC6-69AA-463E70471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D959B-B6B0-2CF4-1457-ABC805E6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236B-06AC-D2C7-0FD7-AA40091E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1CA9-15C3-E16E-59DB-C825DA3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9CAC-09C3-ABC5-3E5A-69FCBCB8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AF44-831D-CB2B-AE71-F6781095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7B7E4-A135-54E3-A21C-C353C20C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A43F-C4D4-47D3-D96F-596147CA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B7294-22FD-CAF8-4A64-DE9E0F9F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B081-62BA-BA2F-F825-EA1A5DDC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B6588-3535-EBF3-0733-B6F2975B4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3B138-2EAE-248A-0501-98557B9B2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1F46-B999-A957-AC4D-53B2DCB5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21B8-7FE3-EAC4-BDEE-6E058458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AA6B-6479-844C-E85E-FAC318D3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6CF3-3C20-4F9C-11E1-79BEFF3F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89FE-48AB-8130-5121-2BA74324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27669-2AED-F18B-7FEC-BE005D82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36CB-0B61-D6DB-7E18-D972C382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9E08-9985-E0EE-85DF-33E8317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CCF9-1AE4-5E21-7889-021D7D59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4045-5085-DC68-D644-A36D4609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A902-BB72-9255-8AF3-C51E2340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1A4D-BAAD-8702-4F04-668C8530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3479-77F6-555E-9B0B-F9F94C03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C65D-CC76-7B49-4D57-221A8E78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1E19-5C69-102A-297B-13E2DDE8C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3923B-04AB-2F5A-B4E4-EC99826CC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0566D-033B-6A3D-93EC-CA3886B3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5D687-8EA1-C7E4-C04C-9A838A2E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6994-6947-D549-1F69-89469DB5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47DE-5F2C-8F7A-1D4B-2EEC64B4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18B33-4AED-80BE-9077-88583B8E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19D11-66D6-BFD6-61B7-1BD16F9F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859FC-09C0-26F4-5B39-1B9D07C6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65225-ADF0-DE01-A5C0-F29226B8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FC169-A865-ACA1-2DEC-AC61233B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44E3E-8E1D-C2ED-357B-E06BB2C6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92BA1-11C9-4895-F2F2-9758472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51D3-26D7-9B79-1EE0-2227348D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F19A-8471-9C15-67B1-6B21CD3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D009F-EE49-6496-48E2-92BD50D8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F5AAA-21F6-9027-1F95-E55855F7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0DFFD-B5E6-3BE1-E564-0A2CBABE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1527F-BC04-73CD-41B0-50591A9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1C34-D897-0EDD-5B8D-9FDF0BF3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81D8-BEB7-7B57-3C5A-2C1FF321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4CF1-8871-4D64-C94F-5881ACA9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D035-1724-A4A7-40CF-E730F98F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BCE3D-BD95-DE52-441F-41E3944F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F6EA-6743-D9EF-37D0-62024CC4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581CC-F830-17F1-B19C-31A53EA7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ACF6-CBC4-B233-6AEE-7C57D46C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260B7-0C30-3106-DA2B-322CAFAA9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0D65-A107-BA3C-65B2-64E9DFD8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15A41-43D2-671A-C70B-0E83B20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05DC-F40B-24C3-709A-712CD31C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5B329-D031-6BFC-1A66-09C1A42E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A792A-CCDF-7C1A-77B2-9E51825E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5CEA-ACFA-269A-C379-330D8C1C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FA85-BE13-D505-F0A6-E26F54ADA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A78E-7314-2D48-96C6-1BB4C0EACD7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18B9-DB7D-22E4-98EF-E910D10D7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74CF-C3F0-11B5-4029-0AEBCB96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B0F5-8E80-764E-A529-F08AC0AD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with long hair&#10;&#10;Description automatically generated">
            <a:extLst>
              <a:ext uri="{FF2B5EF4-FFF2-40B4-BE49-F238E27FC236}">
                <a16:creationId xmlns:a16="http://schemas.microsoft.com/office/drawing/2014/main" id="{FF5F889E-D489-C8D4-F68F-EA97BBACD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7" b="99129" l="1733" r="98020">
                        <a14:foregroundMark x1="42698" y1="14286" x2="50248" y2="9495"/>
                        <a14:foregroundMark x1="50248" y1="9495" x2="62995" y2="8101"/>
                        <a14:foregroundMark x1="60520" y1="19948" x2="60396" y2="27178"/>
                        <a14:foregroundMark x1="60396" y1="27178" x2="62376" y2="24042"/>
                        <a14:foregroundMark x1="53837" y1="12718" x2="59653" y2="15767"/>
                        <a14:foregroundMark x1="55569" y1="28310" x2="63738" y2="23780"/>
                        <a14:foregroundMark x1="63738" y1="23780" x2="56064" y2="28136"/>
                        <a14:foregroundMark x1="56064" y1="28136" x2="63738" y2="23519"/>
                        <a14:foregroundMark x1="63738" y1="23519" x2="61510" y2="28833"/>
                        <a14:foregroundMark x1="72772" y1="41376" x2="72525" y2="48084"/>
                        <a14:foregroundMark x1="64728" y1="57143" x2="61634" y2="63850"/>
                        <a14:foregroundMark x1="61634" y1="63850" x2="61634" y2="70035"/>
                        <a14:foregroundMark x1="70545" y1="81707" x2="70545" y2="79094"/>
                        <a14:foregroundMark x1="70792" y1="79965" x2="71287" y2="78746"/>
                        <a14:foregroundMark x1="35520" y1="62805" x2="36386" y2="69425"/>
                        <a14:foregroundMark x1="37252" y1="69774" x2="43564" y2="81969"/>
                        <a14:foregroundMark x1="42327" y1="91638" x2="45173" y2="98519"/>
                        <a14:foregroundMark x1="45173" y1="98519" x2="45173" y2="98693"/>
                        <a14:foregroundMark x1="45792" y1="94077" x2="46163" y2="97474"/>
                        <a14:foregroundMark x1="74134" y1="99303" x2="78713" y2="99477"/>
                        <a14:foregroundMark x1="9901" y1="47387" x2="8540" y2="51916"/>
                        <a14:foregroundMark x1="59901" y1="17596" x2="59282" y2="20819"/>
                        <a14:foregroundMark x1="79332" y1="10453" x2="80198" y2="10453"/>
                        <a14:foregroundMark x1="79332" y1="10453" x2="81683" y2="12544"/>
                        <a14:foregroundMark x1="79703" y1="10105" x2="81931" y2="12108"/>
                        <a14:foregroundMark x1="68688" y1="4443" x2="69307" y2="4268"/>
                        <a14:foregroundMark x1="39728" y1="10714" x2="37005" y2="10453"/>
                        <a14:foregroundMark x1="41213" y1="9843" x2="35767" y2="10279"/>
                        <a14:foregroundMark x1="12005" y1="31446" x2="8045" y2="32143"/>
                        <a14:foregroundMark x1="86881" y1="28659" x2="93936" y2="37369"/>
                        <a14:foregroundMark x1="74505" y1="52178" x2="76238" y2="53049"/>
                        <a14:foregroundMark x1="78218" y1="58972" x2="80322" y2="60017"/>
                        <a14:foregroundMark x1="79827" y1="59843" x2="86139" y2="60627"/>
                        <a14:foregroundMark x1="92822" y1="47387" x2="87624" y2="49739"/>
                        <a14:foregroundMark x1="98020" y1="46254" x2="96535" y2="49129"/>
                        <a14:foregroundMark x1="90099" y1="47561" x2="88985" y2="47735"/>
                        <a14:foregroundMark x1="19926" y1="49042" x2="21658" y2="51655"/>
                        <a14:foregroundMark x1="15099" y1="53920" x2="17203" y2="55226"/>
                        <a14:foregroundMark x1="9282" y1="54617" x2="12376" y2="56359"/>
                        <a14:foregroundMark x1="3589" y1="35279" x2="1856" y2="38240"/>
                        <a14:foregroundMark x1="68688" y1="4791" x2="69183" y2="3397"/>
                        <a14:backgroundMark x1="87129" y1="58449" x2="78837" y2="58014"/>
                      </a14:backgroundRemoval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834949" y="-76068"/>
            <a:ext cx="4826886" cy="6858000"/>
          </a:xfrm>
          <a:prstGeom prst="rect">
            <a:avLst/>
          </a:prstGeom>
        </p:spPr>
      </p:pic>
      <p:pic>
        <p:nvPicPr>
          <p:cNvPr id="5" name="Picture 4" descr="A cartoon of a person with long hair&#10;&#10;Description automatically generated">
            <a:extLst>
              <a:ext uri="{FF2B5EF4-FFF2-40B4-BE49-F238E27FC236}">
                <a16:creationId xmlns:a16="http://schemas.microsoft.com/office/drawing/2014/main" id="{23AA2A95-4F5F-A0F7-F81D-BC8E24ACF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7" b="99129" l="1733" r="98020">
                        <a14:foregroundMark x1="42698" y1="14286" x2="50248" y2="9495"/>
                        <a14:foregroundMark x1="50248" y1="9495" x2="62995" y2="8101"/>
                        <a14:foregroundMark x1="60520" y1="19948" x2="60396" y2="27178"/>
                        <a14:foregroundMark x1="60396" y1="27178" x2="62376" y2="24042"/>
                        <a14:foregroundMark x1="53837" y1="12718" x2="59653" y2="15767"/>
                        <a14:foregroundMark x1="55569" y1="28310" x2="63738" y2="23780"/>
                        <a14:foregroundMark x1="63738" y1="23780" x2="56064" y2="28136"/>
                        <a14:foregroundMark x1="56064" y1="28136" x2="63738" y2="23519"/>
                        <a14:foregroundMark x1="63738" y1="23519" x2="61510" y2="28833"/>
                        <a14:foregroundMark x1="72772" y1="41376" x2="72525" y2="48084"/>
                        <a14:foregroundMark x1="64728" y1="57143" x2="61634" y2="63850"/>
                        <a14:foregroundMark x1="61634" y1="63850" x2="61634" y2="70035"/>
                        <a14:foregroundMark x1="70545" y1="81707" x2="70545" y2="79094"/>
                        <a14:foregroundMark x1="70792" y1="79965" x2="71287" y2="78746"/>
                        <a14:foregroundMark x1="35520" y1="62805" x2="36386" y2="69425"/>
                        <a14:foregroundMark x1="37252" y1="69774" x2="43564" y2="81969"/>
                        <a14:foregroundMark x1="42327" y1="91638" x2="45173" y2="98519"/>
                        <a14:foregroundMark x1="45173" y1="98519" x2="45173" y2="98693"/>
                        <a14:foregroundMark x1="45792" y1="94077" x2="46163" y2="97474"/>
                        <a14:foregroundMark x1="74134" y1="99303" x2="78713" y2="99477"/>
                        <a14:foregroundMark x1="9901" y1="47387" x2="8540" y2="51916"/>
                        <a14:foregroundMark x1="59901" y1="17596" x2="59282" y2="20819"/>
                        <a14:foregroundMark x1="79332" y1="10453" x2="80198" y2="10453"/>
                        <a14:foregroundMark x1="79332" y1="10453" x2="81683" y2="12544"/>
                        <a14:foregroundMark x1="79703" y1="10105" x2="81931" y2="12108"/>
                        <a14:foregroundMark x1="68688" y1="4443" x2="69307" y2="4268"/>
                        <a14:foregroundMark x1="39728" y1="10714" x2="37005" y2="10453"/>
                        <a14:foregroundMark x1="41213" y1="9843" x2="35767" y2="10279"/>
                        <a14:foregroundMark x1="12005" y1="31446" x2="8045" y2="32143"/>
                        <a14:foregroundMark x1="86881" y1="28659" x2="93936" y2="37369"/>
                        <a14:foregroundMark x1="74505" y1="52178" x2="76238" y2="53049"/>
                        <a14:foregroundMark x1="78218" y1="58972" x2="80322" y2="60017"/>
                        <a14:foregroundMark x1="79827" y1="59843" x2="86139" y2="60627"/>
                        <a14:foregroundMark x1="92822" y1="47387" x2="87624" y2="49739"/>
                        <a14:foregroundMark x1="98020" y1="46254" x2="96535" y2="49129"/>
                        <a14:foregroundMark x1="90099" y1="47561" x2="88985" y2="47735"/>
                        <a14:foregroundMark x1="19926" y1="49042" x2="21658" y2="51655"/>
                        <a14:foregroundMark x1="15099" y1="53920" x2="17203" y2="55226"/>
                        <a14:foregroundMark x1="9282" y1="54617" x2="12376" y2="56359"/>
                        <a14:foregroundMark x1="3589" y1="35279" x2="1856" y2="38240"/>
                        <a14:foregroundMark x1="68688" y1="4791" x2="69183" y2="3397"/>
                        <a14:backgroundMark x1="87129" y1="58449" x2="78837" y2="580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4950" y="-76069"/>
            <a:ext cx="482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2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D83BA-87A4-4862-27F8-F07BD8C06E2C}"/>
              </a:ext>
            </a:extLst>
          </p:cNvPr>
          <p:cNvSpPr/>
          <p:nvPr/>
        </p:nvSpPr>
        <p:spPr>
          <a:xfrm>
            <a:off x="109537" y="0"/>
            <a:ext cx="11972925" cy="67294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silhouette of a cartoon character holding an object&#10;&#10;Description automatically generated">
            <a:extLst>
              <a:ext uri="{FF2B5EF4-FFF2-40B4-BE49-F238E27FC236}">
                <a16:creationId xmlns:a16="http://schemas.microsoft.com/office/drawing/2014/main" id="{FD772D79-579E-CA2D-C553-9D18F3F0F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42" b="99437" l="3136" r="93387">
                        <a14:foregroundMark x1="72064" y1="7786" x2="74458" y2="6942"/>
                        <a14:foregroundMark x1="89339" y1="69794" x2="93387" y2="64071"/>
                        <a14:foregroundMark x1="57583" y1="89493" x2="55701" y2="97373"/>
                        <a14:foregroundMark x1="8096" y1="78049" x2="3136" y2="80769"/>
                        <a14:foregroundMark x1="30160" y1="97655" x2="31471" y2="97655"/>
                        <a14:foregroundMark x1="54618" y1="99437" x2="53877" y2="98593"/>
                      </a14:backgroundRemoval>
                    </a14:imgEffect>
                  </a14:imgLayer>
                </a14:imgProps>
              </a:ext>
            </a:extLst>
          </a:blip>
          <a:srcRect b="432"/>
          <a:stretch/>
        </p:blipFill>
        <p:spPr>
          <a:xfrm>
            <a:off x="2527300" y="1440493"/>
            <a:ext cx="7772400" cy="4741102"/>
          </a:xfrm>
          <a:prstGeom prst="rect">
            <a:avLst/>
          </a:prstGeom>
        </p:spPr>
      </p:pic>
      <p:pic>
        <p:nvPicPr>
          <p:cNvPr id="3" name="Picture 2" descr="A cartoon of a child holding an object&#10;&#10;Description automatically generated">
            <a:extLst>
              <a:ext uri="{FF2B5EF4-FFF2-40B4-BE49-F238E27FC236}">
                <a16:creationId xmlns:a16="http://schemas.microsoft.com/office/drawing/2014/main" id="{975C006E-7202-A0ED-6EDC-CB4FE7ED6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6" b="99779" l="3672" r="95703">
                        <a14:foregroundMark x1="3672" y1="82633" x2="7187" y2="81416"/>
                        <a14:foregroundMark x1="28438" y1="89270" x2="31016" y2="96460"/>
                        <a14:foregroundMark x1="56250" y1="94248" x2="54531" y2="97456"/>
                        <a14:foregroundMark x1="85313" y1="75664" x2="93203" y2="74004"/>
                        <a14:foregroundMark x1="93203" y1="74004" x2="95781" y2="68805"/>
                        <a14:foregroundMark x1="78906" y1="37279" x2="78750" y2="35841"/>
                        <a14:foregroundMark x1="71563" y1="42478" x2="68984" y2="41040"/>
                        <a14:foregroundMark x1="70859" y1="39049" x2="71797" y2="39491"/>
                        <a14:foregroundMark x1="72266" y1="40265" x2="68438" y2="40265"/>
                        <a14:foregroundMark x1="66406" y1="30420" x2="66016" y2="35288"/>
                        <a14:foregroundMark x1="81172" y1="58075" x2="80625" y2="63053"/>
                        <a14:foregroundMark x1="31406" y1="97677" x2="31797" y2="99779"/>
                        <a14:backgroundMark x1="14922" y1="39712" x2="39063" y2="34292"/>
                        <a14:backgroundMark x1="39063" y1="34292" x2="39297" y2="34181"/>
                        <a14:backgroundMark x1="4844" y1="29093" x2="12969" y2="40265"/>
                        <a14:backgroundMark x1="12969" y1="40265" x2="22656" y2="36947"/>
                        <a14:backgroundMark x1="22656" y1="36947" x2="49297" y2="20575"/>
                        <a14:backgroundMark x1="49297" y1="20575" x2="49375" y2="20575"/>
                        <a14:backgroundMark x1="12109" y1="39049" x2="7344" y2="48341"/>
                        <a14:backgroundMark x1="7344" y1="48341" x2="5938" y2="36947"/>
                        <a14:backgroundMark x1="5938" y1="36947" x2="9688" y2="47898"/>
                        <a14:backgroundMark x1="9688" y1="47898" x2="19531" y2="50442"/>
                        <a14:backgroundMark x1="19531" y1="50442" x2="29922" y2="42367"/>
                        <a14:backgroundMark x1="11641" y1="43031" x2="3750" y2="47677"/>
                        <a14:backgroundMark x1="3750" y1="47677" x2="3828" y2="62721"/>
                        <a14:backgroundMark x1="3828" y1="62721" x2="11016" y2="69580"/>
                        <a14:backgroundMark x1="11016" y1="69580" x2="22344" y2="64491"/>
                        <a14:backgroundMark x1="22344" y1="64491" x2="27813" y2="53429"/>
                        <a14:backgroundMark x1="27813" y1="53429" x2="22813" y2="44580"/>
                        <a14:backgroundMark x1="22813" y1="44580" x2="15078" y2="42478"/>
                        <a14:backgroundMark x1="15078" y1="42478" x2="8906" y2="45022"/>
                        <a14:backgroundMark x1="42266" y1="22124" x2="34922" y2="29535"/>
                        <a14:backgroundMark x1="34922" y1="29535" x2="29844" y2="41261"/>
                        <a14:backgroundMark x1="29844" y1="41261" x2="27578" y2="52876"/>
                        <a14:backgroundMark x1="27578" y1="52876" x2="35469" y2="53982"/>
                        <a14:backgroundMark x1="35469" y1="53982" x2="50156" y2="42478"/>
                        <a14:backgroundMark x1="50156" y1="42478" x2="58828" y2="40044"/>
                        <a14:backgroundMark x1="58828" y1="40044" x2="58828" y2="27434"/>
                        <a14:backgroundMark x1="58828" y1="27434" x2="52109" y2="20575"/>
                        <a14:backgroundMark x1="52109" y1="20575" x2="35859" y2="23451"/>
                        <a14:backgroundMark x1="57188" y1="7633" x2="48203" y2="10066"/>
                        <a14:backgroundMark x1="48203" y1="10066" x2="39844" y2="18252"/>
                        <a14:backgroundMark x1="39844" y1="18252" x2="43516" y2="28540"/>
                        <a14:backgroundMark x1="43516" y1="28540" x2="51328" y2="31305"/>
                        <a14:backgroundMark x1="51328" y1="31305" x2="58750" y2="38164"/>
                        <a14:backgroundMark x1="58750" y1="38164" x2="61641" y2="27544"/>
                        <a14:backgroundMark x1="61641" y1="27544" x2="67031" y2="17367"/>
                        <a14:backgroundMark x1="67031" y1="17367" x2="75547" y2="13274"/>
                        <a14:backgroundMark x1="75547" y1="13274" x2="54609" y2="7633"/>
                        <a14:backgroundMark x1="62344" y1="47456" x2="62187" y2="481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8729" y="912117"/>
            <a:ext cx="7502817" cy="52018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05098F-904C-F036-70EF-28054477ECA5}"/>
              </a:ext>
            </a:extLst>
          </p:cNvPr>
          <p:cNvSpPr/>
          <p:nvPr/>
        </p:nvSpPr>
        <p:spPr>
          <a:xfrm>
            <a:off x="2527300" y="5859800"/>
            <a:ext cx="357809" cy="4770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artoon of a child holding an object&#10;&#10;Description automatically generated">
            <a:extLst>
              <a:ext uri="{FF2B5EF4-FFF2-40B4-BE49-F238E27FC236}">
                <a16:creationId xmlns:a16="http://schemas.microsoft.com/office/drawing/2014/main" id="{7A5DB0D5-BAC3-AD78-043E-D6D222DD21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56" b="99779" l="3672" r="95703">
                        <a14:foregroundMark x1="3672" y1="82633" x2="7187" y2="81416"/>
                        <a14:foregroundMark x1="28438" y1="89270" x2="31016" y2="96460"/>
                        <a14:foregroundMark x1="56250" y1="94248" x2="54531" y2="97456"/>
                        <a14:foregroundMark x1="85313" y1="75664" x2="93203" y2="74004"/>
                        <a14:foregroundMark x1="93203" y1="74004" x2="95781" y2="68805"/>
                        <a14:foregroundMark x1="78906" y1="37279" x2="78750" y2="35841"/>
                        <a14:foregroundMark x1="71563" y1="42478" x2="68984" y2="41040"/>
                        <a14:foregroundMark x1="70859" y1="39049" x2="71797" y2="39491"/>
                        <a14:foregroundMark x1="72266" y1="40265" x2="68438" y2="40265"/>
                        <a14:foregroundMark x1="66406" y1="30420" x2="66016" y2="35288"/>
                        <a14:foregroundMark x1="81172" y1="58075" x2="80625" y2="63053"/>
                        <a14:foregroundMark x1="31406" y1="97677" x2="31797" y2="99779"/>
                        <a14:backgroundMark x1="14922" y1="39712" x2="39063" y2="34292"/>
                        <a14:backgroundMark x1="39063" y1="34292" x2="39297" y2="34181"/>
                        <a14:backgroundMark x1="4844" y1="29093" x2="12969" y2="40265"/>
                        <a14:backgroundMark x1="12969" y1="40265" x2="22656" y2="36947"/>
                        <a14:backgroundMark x1="22656" y1="36947" x2="49297" y2="20575"/>
                        <a14:backgroundMark x1="49297" y1="20575" x2="49375" y2="20575"/>
                        <a14:backgroundMark x1="12109" y1="39049" x2="7344" y2="48341"/>
                        <a14:backgroundMark x1="7344" y1="48341" x2="5938" y2="36947"/>
                        <a14:backgroundMark x1="5938" y1="36947" x2="9688" y2="47898"/>
                        <a14:backgroundMark x1="9688" y1="47898" x2="19531" y2="50442"/>
                        <a14:backgroundMark x1="19531" y1="50442" x2="29922" y2="42367"/>
                        <a14:backgroundMark x1="11641" y1="43031" x2="3750" y2="47677"/>
                        <a14:backgroundMark x1="3750" y1="47677" x2="3828" y2="62721"/>
                        <a14:backgroundMark x1="3828" y1="62721" x2="11016" y2="69580"/>
                        <a14:backgroundMark x1="11016" y1="69580" x2="22344" y2="64491"/>
                        <a14:backgroundMark x1="22344" y1="64491" x2="27813" y2="53429"/>
                        <a14:backgroundMark x1="27813" y1="53429" x2="22813" y2="44580"/>
                        <a14:backgroundMark x1="22813" y1="44580" x2="15078" y2="42478"/>
                        <a14:backgroundMark x1="15078" y1="42478" x2="8906" y2="45022"/>
                        <a14:backgroundMark x1="42266" y1="22124" x2="34922" y2="29535"/>
                        <a14:backgroundMark x1="34922" y1="29535" x2="29844" y2="41261"/>
                        <a14:backgroundMark x1="29844" y1="41261" x2="27578" y2="52876"/>
                        <a14:backgroundMark x1="27578" y1="52876" x2="35469" y2="53982"/>
                        <a14:backgroundMark x1="35469" y1="53982" x2="50156" y2="42478"/>
                        <a14:backgroundMark x1="50156" y1="42478" x2="58828" y2="40044"/>
                        <a14:backgroundMark x1="58828" y1="40044" x2="58828" y2="27434"/>
                        <a14:backgroundMark x1="58828" y1="27434" x2="52109" y2="20575"/>
                        <a14:backgroundMark x1="52109" y1="20575" x2="35859" y2="23451"/>
                        <a14:backgroundMark x1="57188" y1="7633" x2="48203" y2="10066"/>
                        <a14:backgroundMark x1="48203" y1="10066" x2="39844" y2="18252"/>
                        <a14:backgroundMark x1="39844" y1="18252" x2="43516" y2="28540"/>
                        <a14:backgroundMark x1="43516" y1="28540" x2="51328" y2="31305"/>
                        <a14:backgroundMark x1="51328" y1="31305" x2="58750" y2="38164"/>
                        <a14:backgroundMark x1="58750" y1="38164" x2="61641" y2="27544"/>
                        <a14:backgroundMark x1="61641" y1="27544" x2="67031" y2="17367"/>
                        <a14:backgroundMark x1="67031" y1="17367" x2="75547" y2="13274"/>
                        <a14:backgroundMark x1="75547" y1="13274" x2="54609" y2="7633"/>
                        <a14:backgroundMark x1="62344" y1="47456" x2="62187" y2="48119"/>
                      </a14:backgroundRemoval>
                    </a14:imgEffect>
                    <a14:imgEffect>
                      <a14:sharpenSoften amount="82000"/>
                    </a14:imgEffect>
                    <a14:imgEffect>
                      <a14:saturation sat="400000"/>
                    </a14:imgEffect>
                    <a14:imgEffect>
                      <a14:brightnessContrast contrast="-33000"/>
                    </a14:imgEffect>
                  </a14:imgLayer>
                </a14:imgProps>
              </a:ext>
            </a:extLst>
          </a:blip>
          <a:srcRect t="39595" r="34128" b="21264"/>
          <a:stretch/>
        </p:blipFill>
        <p:spPr>
          <a:xfrm>
            <a:off x="2608729" y="2971800"/>
            <a:ext cx="4942216" cy="20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8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n object&#10;&#10;Description automatically generated">
            <a:extLst>
              <a:ext uri="{FF2B5EF4-FFF2-40B4-BE49-F238E27FC236}">
                <a16:creationId xmlns:a16="http://schemas.microsoft.com/office/drawing/2014/main" id="{E3351008-0234-689E-77B7-A92559698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88" b="90000" l="3752" r="93109">
                        <a14:foregroundMark x1="3828" y1="39091" x2="6508" y2="40606"/>
                        <a14:foregroundMark x1="7580" y1="36970" x2="13706" y2="41818"/>
                        <a14:foregroundMark x1="13706" y1="41818" x2="19755" y2="38485"/>
                        <a14:foregroundMark x1="19755" y1="38485" x2="38438" y2="40606"/>
                        <a14:foregroundMark x1="38438" y1="40606" x2="43415" y2="38485"/>
                        <a14:foregroundMark x1="41424" y1="34242" x2="28101" y2="31212"/>
                        <a14:foregroundMark x1="34150" y1="30606" x2="53139" y2="37576"/>
                        <a14:foregroundMark x1="53139" y1="37576" x2="59495" y2="36364"/>
                        <a14:foregroundMark x1="59495" y1="36364" x2="84533" y2="42121"/>
                        <a14:foregroundMark x1="84533" y1="42121" x2="93109" y2="54545"/>
                        <a14:foregroundMark x1="28943" y1="32727" x2="35069" y2="33333"/>
                        <a14:foregroundMark x1="35069" y1="33333" x2="41194" y2="29091"/>
                        <a14:foregroundMark x1="41194" y1="29091" x2="59801" y2="31212"/>
                        <a14:foregroundMark x1="59801" y1="31212" x2="55896" y2="12121"/>
                        <a14:foregroundMark x1="55896" y1="12121" x2="52144" y2="13030"/>
                        <a14:foregroundMark x1="38744" y1="37576" x2="35758" y2="29091"/>
                        <a14:foregroundMark x1="62634" y1="17273" x2="75038" y2="12121"/>
                        <a14:foregroundMark x1="75038" y1="12121" x2="79020" y2="15152"/>
                        <a14:foregroundMark x1="63553" y1="20606" x2="63553" y2="9394"/>
                        <a14:foregroundMark x1="80475" y1="11515" x2="79556" y2="17879"/>
                        <a14:foregroundMark x1="80322" y1="11515" x2="80628" y2="20000"/>
                        <a14:foregroundMark x1="80858" y1="19394" x2="81164" y2="17879"/>
                        <a14:foregroundMark x1="80322" y1="13030" x2="80628" y2="8788"/>
                        <a14:foregroundMark x1="58729" y1="42727" x2="64548" y2="50909"/>
                        <a14:foregroundMark x1="64548" y1="50909" x2="70674" y2="48182"/>
                        <a14:foregroundMark x1="70674" y1="48182" x2="71363" y2="72727"/>
                        <a14:foregroundMark x1="71363" y1="72727" x2="72971" y2="81515"/>
                        <a14:foregroundMark x1="71899" y1="42727" x2="72818" y2="49091"/>
                        <a14:foregroundMark x1="64242" y1="51818" x2="58270" y2="58182"/>
                        <a14:foregroundMark x1="58270" y1="58182" x2="55513" y2="43333"/>
                        <a14:foregroundMark x1="54824" y1="36970" x2="57887" y2="58788"/>
                        <a14:foregroundMark x1="57887" y1="58788" x2="58040" y2="58788"/>
                        <a14:foregroundMark x1="54824" y1="39091" x2="57121" y2="587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1814" y="2447035"/>
            <a:ext cx="7772400" cy="1963929"/>
          </a:xfrm>
          <a:prstGeom prst="rect">
            <a:avLst/>
          </a:prstGeom>
        </p:spPr>
      </p:pic>
      <p:pic>
        <p:nvPicPr>
          <p:cNvPr id="5" name="Picture 4" descr="A black and white drawing of a smoke cloud&#10;&#10;Description automatically generated">
            <a:extLst>
              <a:ext uri="{FF2B5EF4-FFF2-40B4-BE49-F238E27FC236}">
                <a16:creationId xmlns:a16="http://schemas.microsoft.com/office/drawing/2014/main" id="{EFB36805-88EE-E9BA-ED36-C400F8F7F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9177" y="426137"/>
            <a:ext cx="1194237" cy="532126"/>
          </a:xfrm>
          <a:prstGeom prst="rect">
            <a:avLst/>
          </a:prstGeom>
        </p:spPr>
      </p:pic>
      <p:pic>
        <p:nvPicPr>
          <p:cNvPr id="7" name="Picture 6" descr="A black rectangle with a white border&#10;&#10;Description automatically generated">
            <a:extLst>
              <a:ext uri="{FF2B5EF4-FFF2-40B4-BE49-F238E27FC236}">
                <a16:creationId xmlns:a16="http://schemas.microsoft.com/office/drawing/2014/main" id="{6E832C1E-6844-5E9D-692A-75DAD2511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567674" y="3119014"/>
            <a:ext cx="1116700" cy="1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3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Xie</dc:creator>
  <cp:lastModifiedBy>Andrew Xie</cp:lastModifiedBy>
  <cp:revision>10</cp:revision>
  <dcterms:created xsi:type="dcterms:W3CDTF">2023-11-08T06:22:49Z</dcterms:created>
  <dcterms:modified xsi:type="dcterms:W3CDTF">2023-11-20T08:34:39Z</dcterms:modified>
</cp:coreProperties>
</file>