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703"/>
  </p:normalViewPr>
  <p:slideViewPr>
    <p:cSldViewPr snapToGrid="0">
      <p:cViewPr varScale="1">
        <p:scale>
          <a:sx n="128" d="100"/>
          <a:sy n="128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17F3-65F0-D4E4-8314-D6BFD78A7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8B219-861A-78E2-0DF4-C11DB9733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8C097-7A1E-541F-1245-42DCC628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314-22BD-E346-A1C1-5FDB9CFFD96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5FAB2-3768-F5EF-D122-9813FA4A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D200-4CF1-A41A-E1B7-933F3E90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F704-A177-3D49-A219-28B0CB59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8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8991-1281-D6B5-DD38-DB6927FB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AA17E-BEF6-8A38-4E85-197AFAA6D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29DF-CE4A-8DC7-762E-62C1340C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314-22BD-E346-A1C1-5FDB9CFFD96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9314A-2C6A-1B10-E126-693331E8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BC58-54D6-6777-FC07-6F6B5547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F704-A177-3D49-A219-28B0CB59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8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5CD80-3BC8-3736-2AAE-718B51430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66D74-58C7-1F30-4794-65C2620C4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2919-1C78-BFAC-BDAB-57CFEBBF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314-22BD-E346-A1C1-5FDB9CFFD96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B9E81-55A4-1189-6658-2F1EBB95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731D-9CC9-2ECA-0509-CD317464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F704-A177-3D49-A219-28B0CB59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1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198E-64C2-92A6-A225-57144A8A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F96E-1703-AFC1-E4A8-18703D0A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3FDAA-5110-D24A-F58E-D2BCA00D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314-22BD-E346-A1C1-5FDB9CFFD96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15B6-1A96-4321-FE7A-291DF8D7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3C70-BF84-B6AE-7243-D4AFD9A8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F704-A177-3D49-A219-28B0CB59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D9D3-DB17-E945-975B-E55BC881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62224-B9A1-87BD-43E4-2C327668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8F2A-1689-E93B-C398-1C7DF889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314-22BD-E346-A1C1-5FDB9CFFD96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D1734-5B96-0BD4-2490-A86D2BE8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4EBC-7C77-C818-C3B7-15FC87B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F704-A177-3D49-A219-28B0CB59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6B5F-C72A-811B-02E6-F264391F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54B16-2CD9-67BB-9205-15F868D8B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F2C7F-C619-7D9A-085A-F702415C7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3AADF-2850-BC76-5A0B-A5167ADE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314-22BD-E346-A1C1-5FDB9CFFD969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FCE05-050A-36F6-CA2D-E2300E1A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35264-2C00-58BC-8D5B-9BDCCC6D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F704-A177-3D49-A219-28B0CB59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9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FEA9-E9E8-28A6-DD83-7B4D31F5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31F03-057A-E85C-DE15-A3E321EB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B3F5F-CE97-B5BD-1738-A1BEA8847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C82BE-4EC2-CB6E-0924-268470A78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AB1CC-6B41-1CA3-7C3D-7E1AE79F4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E5D49-2B3E-52D9-62FD-8CE80F55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314-22BD-E346-A1C1-5FDB9CFFD969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DAE2E-98A6-9C00-705E-73F648F8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5214C-60AB-0E3F-FF91-AC88ED5A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F704-A177-3D49-A219-28B0CB59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F147-6238-FC0B-CBC3-499780E7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EB114-254E-7F40-FD17-643A88D2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314-22BD-E346-A1C1-5FDB9CFFD969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8559-F58F-5D13-75EE-96B9B86D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4CC94-BFAA-0F20-6724-681A740A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F704-A177-3D49-A219-28B0CB59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49240-88B4-7192-8B20-0193B1D7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314-22BD-E346-A1C1-5FDB9CFFD969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AA0DB-7F5E-7077-FC91-766C2930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9BAB6-673F-048C-E770-0295958B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F704-A177-3D49-A219-28B0CB59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C874-93ED-90F1-F541-FAD16310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AE-4E19-869E-602A-6CE572D8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2D759-BD82-9A6D-46FA-6AA4825CC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B372A-555E-DBCE-2D8D-42DE9F6A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314-22BD-E346-A1C1-5FDB9CFFD969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0B5E1-2506-B668-0FCC-90E250D4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58BBB-ED4C-1CEF-9AC6-98E1AD34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F704-A177-3D49-A219-28B0CB59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FD8E-4A49-CF7B-50C4-0E4B54B3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F0F55-78E2-D615-AB77-259467A6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34978-6D6E-E3CE-BCD3-651B0C62E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86E84-F336-53FE-8165-19645EF6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314-22BD-E346-A1C1-5FDB9CFFD969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7DD06-C3F0-C6FD-9BF6-F5512957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5804-A4BE-942A-F51F-3A2E1C0A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F704-A177-3D49-A219-28B0CB59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3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01A71-46DD-2BE0-0750-FBE9D200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1B852-F140-9A30-DE0F-2612F578A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CB38-AA25-86E6-0F91-161AD431D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5314-22BD-E346-A1C1-5FDB9CFFD96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FB1F-DF84-67A7-1CA2-26BE8AD5B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DBE00-8F50-8D41-07BB-4A69C5650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F704-A177-3D49-A219-28B0CB59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8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ADA986-9460-F0D9-9F3F-F54025291FF3}"/>
              </a:ext>
            </a:extLst>
          </p:cNvPr>
          <p:cNvSpPr txBox="1"/>
          <p:nvPr/>
        </p:nvSpPr>
        <p:spPr>
          <a:xfrm>
            <a:off x="6619460" y="2375452"/>
            <a:ext cx="3945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Humidifier</a:t>
            </a:r>
            <a:r>
              <a:rPr lang="en-US" dirty="0"/>
              <a:t> (Master)</a:t>
            </a:r>
          </a:p>
          <a:p>
            <a:r>
              <a:rPr lang="en-US" dirty="0"/>
              <a:t>- ESP32</a:t>
            </a:r>
          </a:p>
          <a:p>
            <a:r>
              <a:rPr lang="en-US" dirty="0"/>
              <a:t>    - Servo Motor (direction)</a:t>
            </a:r>
          </a:p>
          <a:p>
            <a:r>
              <a:rPr lang="en-US" dirty="0"/>
              <a:t>    - Fan motor</a:t>
            </a:r>
          </a:p>
          <a:p>
            <a:r>
              <a:rPr lang="en-US" dirty="0"/>
              <a:t>    - Water irrigation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E18C2-8A26-295B-2D90-E2F5B484AE66}"/>
              </a:ext>
            </a:extLst>
          </p:cNvPr>
          <p:cNvSpPr txBox="1"/>
          <p:nvPr/>
        </p:nvSpPr>
        <p:spPr>
          <a:xfrm>
            <a:off x="874643" y="1256221"/>
            <a:ext cx="26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 (Slave)</a:t>
            </a:r>
          </a:p>
          <a:p>
            <a:r>
              <a:rPr lang="en-US" dirty="0"/>
              <a:t>- ESP32</a:t>
            </a:r>
          </a:p>
          <a:p>
            <a:r>
              <a:rPr lang="en-US" dirty="0"/>
              <a:t>   - Humidity/Temp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1B866-BE1D-BA72-7BE4-8F23EA435D5E}"/>
              </a:ext>
            </a:extLst>
          </p:cNvPr>
          <p:cNvSpPr txBox="1"/>
          <p:nvPr/>
        </p:nvSpPr>
        <p:spPr>
          <a:xfrm>
            <a:off x="874642" y="2967335"/>
            <a:ext cx="2683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2 (Slave)</a:t>
            </a:r>
          </a:p>
          <a:p>
            <a:r>
              <a:rPr lang="en-US" dirty="0"/>
              <a:t>- ESP32</a:t>
            </a:r>
          </a:p>
          <a:p>
            <a:r>
              <a:rPr lang="en-US" dirty="0"/>
              <a:t>   - Humidity/Temp Sensor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B9E6E-0279-0835-787F-85CF3259DC14}"/>
              </a:ext>
            </a:extLst>
          </p:cNvPr>
          <p:cNvSpPr txBox="1"/>
          <p:nvPr/>
        </p:nvSpPr>
        <p:spPr>
          <a:xfrm>
            <a:off x="874642" y="4550249"/>
            <a:ext cx="26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3 (Slave)</a:t>
            </a:r>
          </a:p>
          <a:p>
            <a:r>
              <a:rPr lang="en-US" dirty="0"/>
              <a:t>- ESP32</a:t>
            </a:r>
          </a:p>
          <a:p>
            <a:r>
              <a:rPr lang="en-US" dirty="0"/>
              <a:t>   - Humidity/Temp Sensor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6E68D3-A831-7EB1-AFFE-8C805F266191}"/>
              </a:ext>
            </a:extLst>
          </p:cNvPr>
          <p:cNvCxnSpPr>
            <a:cxnSpLocks/>
          </p:cNvCxnSpPr>
          <p:nvPr/>
        </p:nvCxnSpPr>
        <p:spPr>
          <a:xfrm>
            <a:off x="3737112" y="1796884"/>
            <a:ext cx="2782958" cy="946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3E0189-380E-7F75-205A-2F646C2A2751}"/>
              </a:ext>
            </a:extLst>
          </p:cNvPr>
          <p:cNvCxnSpPr>
            <a:cxnSpLocks/>
          </p:cNvCxnSpPr>
          <p:nvPr/>
        </p:nvCxnSpPr>
        <p:spPr>
          <a:xfrm flipV="1">
            <a:off x="3697355" y="2773017"/>
            <a:ext cx="2633871" cy="550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8AB0C5-2B0F-59CA-AD04-D22B4EFD1AE8}"/>
              </a:ext>
            </a:extLst>
          </p:cNvPr>
          <p:cNvCxnSpPr>
            <a:cxnSpLocks/>
          </p:cNvCxnSpPr>
          <p:nvPr/>
        </p:nvCxnSpPr>
        <p:spPr>
          <a:xfrm flipV="1">
            <a:off x="3697355" y="2870176"/>
            <a:ext cx="2822715" cy="2141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59376D-9796-780D-1770-BA916ACFA1E2}"/>
              </a:ext>
            </a:extLst>
          </p:cNvPr>
          <p:cNvSpPr txBox="1"/>
          <p:nvPr/>
        </p:nvSpPr>
        <p:spPr>
          <a:xfrm>
            <a:off x="4532243" y="1796884"/>
            <a:ext cx="156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WIFI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F7F449-BC81-FD52-ECAE-4603F85D3CD0}"/>
              </a:ext>
            </a:extLst>
          </p:cNvPr>
          <p:cNvSpPr txBox="1"/>
          <p:nvPr/>
        </p:nvSpPr>
        <p:spPr>
          <a:xfrm>
            <a:off x="4346712" y="2716287"/>
            <a:ext cx="156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WIFI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284736-F600-DB63-374E-F50C93DDB7C9}"/>
              </a:ext>
            </a:extLst>
          </p:cNvPr>
          <p:cNvSpPr txBox="1"/>
          <p:nvPr/>
        </p:nvSpPr>
        <p:spPr>
          <a:xfrm>
            <a:off x="4361621" y="3860013"/>
            <a:ext cx="156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27792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8D60D1C0-BDC6-203D-FCAE-ACBBE172D344}"/>
              </a:ext>
            </a:extLst>
          </p:cNvPr>
          <p:cNvSpPr/>
          <p:nvPr/>
        </p:nvSpPr>
        <p:spPr>
          <a:xfrm>
            <a:off x="357809" y="765312"/>
            <a:ext cx="6907695" cy="3995531"/>
          </a:xfrm>
          <a:prstGeom prst="frame">
            <a:avLst>
              <a:gd name="adj1" fmla="val 13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25CE5-E1B2-D2F4-9488-1D0BFF2CE790}"/>
              </a:ext>
            </a:extLst>
          </p:cNvPr>
          <p:cNvSpPr txBox="1"/>
          <p:nvPr/>
        </p:nvSpPr>
        <p:spPr>
          <a:xfrm>
            <a:off x="357809" y="395980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Humidifier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71F83-08FE-45A4-10E4-74BDD0452FAC}"/>
              </a:ext>
            </a:extLst>
          </p:cNvPr>
          <p:cNvSpPr/>
          <p:nvPr/>
        </p:nvSpPr>
        <p:spPr>
          <a:xfrm>
            <a:off x="795129" y="1401416"/>
            <a:ext cx="273326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ESP32 </a:t>
            </a:r>
          </a:p>
          <a:p>
            <a:pPr algn="ctr"/>
            <a:r>
              <a:rPr lang="en-US" dirty="0"/>
              <a:t>(3.3V)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EEC32-8E8F-BC4A-87E9-11088BB55568}"/>
              </a:ext>
            </a:extLst>
          </p:cNvPr>
          <p:cNvSpPr/>
          <p:nvPr/>
        </p:nvSpPr>
        <p:spPr>
          <a:xfrm>
            <a:off x="4015409" y="1401416"/>
            <a:ext cx="2743200" cy="11827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Servo Motor</a:t>
            </a:r>
          </a:p>
          <a:p>
            <a:pPr algn="ctr"/>
            <a:r>
              <a:rPr lang="en-US"/>
              <a:t>(5V)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1038E-991D-A6F1-CC3C-6793B615620B}"/>
              </a:ext>
            </a:extLst>
          </p:cNvPr>
          <p:cNvSpPr/>
          <p:nvPr/>
        </p:nvSpPr>
        <p:spPr>
          <a:xfrm>
            <a:off x="4015409" y="2933626"/>
            <a:ext cx="2743200" cy="11827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Fan Motor</a:t>
            </a:r>
          </a:p>
          <a:p>
            <a:pPr algn="ctr"/>
            <a:r>
              <a:rPr lang="en-US" dirty="0"/>
              <a:t>(12V)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4A298-BC84-BB4D-F55E-1BC2342C4D76}"/>
              </a:ext>
            </a:extLst>
          </p:cNvPr>
          <p:cNvSpPr/>
          <p:nvPr/>
        </p:nvSpPr>
        <p:spPr>
          <a:xfrm>
            <a:off x="760343" y="2933625"/>
            <a:ext cx="2743200" cy="11827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Water Valve Motor</a:t>
            </a:r>
          </a:p>
          <a:p>
            <a:pPr algn="ctr"/>
            <a:r>
              <a:rPr lang="en-US" dirty="0"/>
              <a:t>(5V)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91136A-875A-6BEE-333F-4DD7999844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28390" y="1992795"/>
            <a:ext cx="4870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567124-6D7B-704D-C98A-7BF10E827C7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156792" y="2584173"/>
            <a:ext cx="4968" cy="349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5C265F-41EA-9A3D-CC18-1E568E3EC7BD}"/>
              </a:ext>
            </a:extLst>
          </p:cNvPr>
          <p:cNvCxnSpPr>
            <a:cxnSpLocks/>
          </p:cNvCxnSpPr>
          <p:nvPr/>
        </p:nvCxnSpPr>
        <p:spPr>
          <a:xfrm>
            <a:off x="3528390" y="2584173"/>
            <a:ext cx="511866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9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84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Xie</dc:creator>
  <cp:lastModifiedBy>Andrew Xie</cp:lastModifiedBy>
  <cp:revision>21</cp:revision>
  <dcterms:created xsi:type="dcterms:W3CDTF">2024-02-06T00:16:05Z</dcterms:created>
  <dcterms:modified xsi:type="dcterms:W3CDTF">2024-02-06T02:05:27Z</dcterms:modified>
</cp:coreProperties>
</file>