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CEF7-8EFC-71C3-EF31-8F8C807DB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81033-32B9-3CEC-06E2-D1B110799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CE682-AAF2-E639-DDF1-C34C6276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FC0-4719-47F8-914C-9613A65A967B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6780-0E60-5AE4-9336-B37FD5C8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24139-3557-B1AA-07F0-77DFA1BB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062D-F109-4A8F-A2D1-A509713C6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6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A899-6D83-0C49-0DC8-B6055479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D8827-1B1C-2DE3-A5D2-18CE5A054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C298-4CE5-6CF5-E14E-FA36F27D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FC0-4719-47F8-914C-9613A65A967B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5B2B8-1EB6-4447-AA3D-BA4EA114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BAA76-415D-B15A-C291-E26BEFD8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062D-F109-4A8F-A2D1-A509713C6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21375-579C-21DC-7EAD-F489716CA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22A11-0B06-6243-F7EA-B01EB70EF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B6F45-033B-E56E-21A1-EE7BCA717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FC0-4719-47F8-914C-9613A65A967B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F3307-147D-C7D8-B4F5-B75FF63B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D6E9D-C24F-A17D-1EC0-AF5DE4A5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062D-F109-4A8F-A2D1-A509713C6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36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73D6-1D9A-2E02-D452-C7C9F565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DAA6F-A5DF-43FE-4128-67C8AA59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1C909-710F-D6F6-9FD0-126FCFF2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FC0-4719-47F8-914C-9613A65A967B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45EB2-E182-00F3-8B4F-F3CEC7FA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82EF4-62F2-CFCC-B490-200BE9F3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062D-F109-4A8F-A2D1-A509713C6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29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DBE2-5A45-6A98-4211-3011589CC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04206-AF54-81D1-D636-C9E563F15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36139-6053-E81D-C707-9FFDE872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FC0-4719-47F8-914C-9613A65A967B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3C507-8FB9-55E5-EFD6-2E07E94E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9E6D0-A5CD-E663-7FF3-BEDAD423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062D-F109-4A8F-A2D1-A509713C6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18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C5A9-DB5D-4A49-6E34-D3AA13E1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D5C5-8451-9F96-8282-F2BBDD76D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0649D-1E39-9E2C-2B37-4185FC8A3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D3D27-3501-D9E3-3449-2DB211A3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FC0-4719-47F8-914C-9613A65A967B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9FA18-9E55-B16C-FEF4-ABFEED50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5521D-5C00-7889-15D8-4FD1B37C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062D-F109-4A8F-A2D1-A509713C6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35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55A7-E777-EA1E-9ECB-AFD4084C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BF974-D393-D33F-F607-5C724EF1F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4F57E-6AE1-A6A9-07B2-6DB5F7585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03B8B-B20F-6796-EFD6-3ACD33528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F7269-E428-50D0-8146-220047B11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B00B6-5923-143C-C747-5017AEC8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FC0-4719-47F8-914C-9613A65A967B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BED7A-1983-84DC-7790-9F7C0A3B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305E47-2AF9-0A71-3166-6E73E86E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062D-F109-4A8F-A2D1-A509713C6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45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B3C5-712C-FC6B-668B-8556094E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12C6A-C4BF-D69A-24A7-9FB0BFC9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FC0-4719-47F8-914C-9613A65A967B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9F264-EA84-4C8A-F248-0815B397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01980-C54E-6D68-2CA2-AC7DB18C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062D-F109-4A8F-A2D1-A509713C6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7AB19-905E-3CB1-B201-FC9EE964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FC0-4719-47F8-914C-9613A65A967B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A8818-9DC7-CA92-A3D1-C2979BB4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1C91E-F42D-BC83-685D-3051E3D0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062D-F109-4A8F-A2D1-A509713C6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27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542A-DC1B-BDD2-C9F8-3736E6D5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87CBC-A637-FBA4-77B5-8ECEC7B4E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19C85-26EB-9A88-66B9-F6EF6F823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3E0D2-7F18-FDEE-56DE-A1AA5D85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FC0-4719-47F8-914C-9613A65A967B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D6710-3807-38B9-23C0-076E3FA1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66037-AB1C-0DF0-0D15-669B35C3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062D-F109-4A8F-A2D1-A509713C6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61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D28A-17D7-080B-BEB6-AC3E207C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BB37A-1B1B-D282-E45D-AF1371F73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AEC53-E2FC-574A-9EF2-4821C4805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99266-D8A6-51FF-63D7-8BAAFEDC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FC0-4719-47F8-914C-9613A65A967B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B03AB-94C9-717B-5F55-F36D7E99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41E38-E1B2-B50E-A51D-3020A67C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062D-F109-4A8F-A2D1-A509713C6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9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48E5A-3B8A-2FB5-846B-9FBAFFAE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7940B-15E1-B784-AF99-A1F0A6733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AB5D3-808C-46D6-3A45-B29379464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ABFC0-4719-47F8-914C-9613A65A967B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D6603-70A7-E00C-DED0-B002EC8D8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24383-F6DE-52AC-B62F-7ADB6A6C4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F062D-F109-4A8F-A2D1-A509713C6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69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3165-636D-3158-0F1F-90FC5910F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rotesque" panose="020F0502020204030204" pitchFamily="34" charset="0"/>
              </a:rPr>
              <a:t>smallGigs</a:t>
            </a:r>
            <a:endParaRPr lang="en-GB" dirty="0">
              <a:solidFill>
                <a:schemeClr val="bg1"/>
              </a:solidFill>
              <a:latin typeface="Grotesque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77434-54AD-7CC9-AAA2-38A3985DA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WebDesign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3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B974-262E-3CE6-D975-0D36B33B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Website Flow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F1CC40-157E-AC6D-625E-CE87017DD4A9}"/>
              </a:ext>
            </a:extLst>
          </p:cNvPr>
          <p:cNvSpPr/>
          <p:nvPr/>
        </p:nvSpPr>
        <p:spPr>
          <a:xfrm>
            <a:off x="838200" y="2250438"/>
            <a:ext cx="1686560" cy="822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E657B8-3576-B743-C344-0D4BBDB7B6DF}"/>
              </a:ext>
            </a:extLst>
          </p:cNvPr>
          <p:cNvSpPr/>
          <p:nvPr/>
        </p:nvSpPr>
        <p:spPr>
          <a:xfrm>
            <a:off x="3037840" y="2250438"/>
            <a:ext cx="1686560" cy="822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Page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808D12-A7FE-F4D3-237B-7048B4A55AE1}"/>
              </a:ext>
            </a:extLst>
          </p:cNvPr>
          <p:cNvSpPr/>
          <p:nvPr/>
        </p:nvSpPr>
        <p:spPr>
          <a:xfrm>
            <a:off x="2113280" y="4607562"/>
            <a:ext cx="1686560" cy="822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Page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User saved events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err="1"/>
              <a:t>Prefences</a:t>
            </a:r>
            <a:endParaRPr lang="en-US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(notifications)</a:t>
            </a:r>
            <a:endParaRPr lang="en-GB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721973-55E9-70DC-2410-22F13A468FFA}"/>
              </a:ext>
            </a:extLst>
          </p:cNvPr>
          <p:cNvSpPr/>
          <p:nvPr/>
        </p:nvSpPr>
        <p:spPr>
          <a:xfrm>
            <a:off x="8310880" y="1690688"/>
            <a:ext cx="1686560" cy="822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Venue Page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Location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Upcoming events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8EEA3B-E8A7-64B6-A9B3-330FC167E12E}"/>
              </a:ext>
            </a:extLst>
          </p:cNvPr>
          <p:cNvSpPr/>
          <p:nvPr/>
        </p:nvSpPr>
        <p:spPr>
          <a:xfrm>
            <a:off x="8300720" y="3073398"/>
            <a:ext cx="1686560" cy="822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Artists Page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Their genre tags</a:t>
            </a:r>
            <a:endParaRPr lang="en-GB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4A8147-E44A-E6DD-336B-50B048F906D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24760" y="2661918"/>
            <a:ext cx="51308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B31448B-BD50-E824-BB4E-8238761E518F}"/>
              </a:ext>
            </a:extLst>
          </p:cNvPr>
          <p:cNvSpPr/>
          <p:nvPr/>
        </p:nvSpPr>
        <p:spPr>
          <a:xfrm>
            <a:off x="5527040" y="2250438"/>
            <a:ext cx="1686560" cy="822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Page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248846-1649-1E56-5E56-2A8B146B8827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4724400" y="2661918"/>
            <a:ext cx="8026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3A2F3E-B0A2-EE3A-642B-D7293B566446}"/>
              </a:ext>
            </a:extLst>
          </p:cNvPr>
          <p:cNvCxnSpPr>
            <a:stCxn id="20" idx="3"/>
            <a:endCxn id="10" idx="1"/>
          </p:cNvCxnSpPr>
          <p:nvPr/>
        </p:nvCxnSpPr>
        <p:spPr>
          <a:xfrm flipV="1">
            <a:off x="7213600" y="2102168"/>
            <a:ext cx="1097280" cy="5597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D2FC03-0D49-5C7D-9234-155C4559DE40}"/>
              </a:ext>
            </a:extLst>
          </p:cNvPr>
          <p:cNvCxnSpPr>
            <a:stCxn id="20" idx="3"/>
            <a:endCxn id="11" idx="1"/>
          </p:cNvCxnSpPr>
          <p:nvPr/>
        </p:nvCxnSpPr>
        <p:spPr>
          <a:xfrm>
            <a:off x="7213600" y="2661918"/>
            <a:ext cx="1087120" cy="822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41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Grotesque</vt:lpstr>
      <vt:lpstr>Office Theme</vt:lpstr>
      <vt:lpstr>smallGigs</vt:lpstr>
      <vt:lpstr>Website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smallGigs</dc:title>
  <dc:creator>Andrew Wyllie</dc:creator>
  <cp:lastModifiedBy>Andrew Wyllie</cp:lastModifiedBy>
  <cp:revision>1</cp:revision>
  <dcterms:created xsi:type="dcterms:W3CDTF">2023-06-28T16:05:28Z</dcterms:created>
  <dcterms:modified xsi:type="dcterms:W3CDTF">2023-06-28T17:48:23Z</dcterms:modified>
</cp:coreProperties>
</file>