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d44d0b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d44d0b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task? (regression, clustering, etc.)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Classification: will they leave in the next x unit of time?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Regression: predict how soon they will churn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dataset? (what specific real dataset? why is it exciting?)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Candidate Datasets: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romanL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IBM Cognos dataset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romanL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&lt;Find some papers and email authors for datasets&gt;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evaluation? (how will you know you've been successful? what plot will you make to prove it?)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Benchmark Methods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romanL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Sampling in order to check if our confidence aligns with the rate of churn in dataset for people where predict similar confidence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romanLcPeriod"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d44d0b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d44d0b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Defines a BDL-relevant research question (1 slide)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goal/hypothesis? (e.g. "Prior A will give better performance than prior B on task X because ___")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Assess specific customer’s risk of churn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complex of a model do we need to get a good answer?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romanL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Depth, # hidden nodes,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romanL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decide the noise parameter (modeling uncertainty in our data)? Hierarchical modeling.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Homoskedastic variance (assume variance is constant across the model, but use bayesian methods to choose the constant variance):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 prior over noise parameter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uncertainty as a function of x? (see modeling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uncertainty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paper)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Instead of modeling with a constant variance, let variance change as a function of input space. We expect this to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regions of function space correspond to different customer segments?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do we model how confident we are about different subsets of users?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Ask Prof Hughes about interpretability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models?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Non Baysian Model (output 0-1, see if binning this is as effective as Baysian Model)hn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Several different Model Architectures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algorithms?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HMC or VI?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Bayesian distribution over the sigma hyperparameter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uncertain or less uncertain depending on what region of Xn you are in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Modeling uncertainty paper ^^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What’s the challenge with the process? High-dimensional? High noise (people are unpredictable)?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Important to have aggregation data/time series: how long have I been with the company? How much have I invested in it (how much have I spent, how long have I spent on the website, etc.)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Does this make a NN unfeasible in comparison to linear models?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 techniques: learn to be more/less uncertain (variance) based on where you are in input space: sigma depends on x_n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Maybe tells you something about what “kind” of customers to pursue in the first place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d44d0b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d44d0b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Churn’t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 Berman, Andrew Wang, Emerson Wenzel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Task: Churn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00" y="1595775"/>
            <a:ext cx="6822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Which customers will leave within x time?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Regression: How likely is this customer to leave within x time?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Dataset: https://www.kdd.org/kdd-cup/view/kdd-cup-2009/Data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Evaluation Method:</a:t>
            </a:r>
            <a:r>
              <a:rPr lang="en"/>
              <a:t> Plots of loss functions over time, break dataset up into test and training data for evaluation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Confusion matrix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BDL-Relevant Research Question: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does additional model complexity impact accuracy?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chemeClr val="lt1"/>
                </a:highlight>
              </a:rPr>
              <a:t>We believe that there will be marginal benefits to increase in model complexity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does the way we model uncertainty in our data (our specification of the noise parameter) impact accuracy?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Homoskedastic variance: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Hierarchical model with constant variance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Heteroskedastic variance: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variance c</a:t>
            </a:r>
            <a:r>
              <a:rPr lang="en"/>
              <a:t>hanges as a function of model space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Perhaps certain types of customers are less predictable given the data we have available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Feasible Timeline: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099" y="1595775"/>
            <a:ext cx="6624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10/21	Additional literature review, confirm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10/28	Noise modeling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11/04	Noise modeling implementation w/ simple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11/11	DNN prototyping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11/18	DNN prototyping p2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11/25	Buffer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12/02	Final Presentations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12/18	Paper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6961800" y="3096600"/>
            <a:ext cx="2022900" cy="1624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CHALLENGES:</a:t>
            </a:r>
            <a:br>
              <a:rPr lang="en" sz="1400"/>
            </a:br>
            <a:r>
              <a:rPr lang="en" sz="1400"/>
              <a:t>- Anonymous Columns</a:t>
            </a:r>
            <a:br>
              <a:rPr lang="en" sz="1400"/>
            </a:br>
            <a:r>
              <a:rPr lang="en" sz="1400"/>
              <a:t>- Dataset Size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