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66" r:id="rId7"/>
    <p:sldId id="269" r:id="rId8"/>
    <p:sldId id="271" r:id="rId9"/>
    <p:sldId id="277" r:id="rId10"/>
    <p:sldId id="274" r:id="rId11"/>
    <p:sldId id="267" r:id="rId12"/>
    <p:sldId id="272" r:id="rId13"/>
    <p:sldId id="283" r:id="rId14"/>
    <p:sldId id="302" r:id="rId15"/>
    <p:sldId id="268" r:id="rId16"/>
    <p:sldId id="279" r:id="rId17"/>
    <p:sldId id="282" r:id="rId18"/>
    <p:sldId id="280" r:id="rId19"/>
    <p:sldId id="270" r:id="rId20"/>
    <p:sldId id="273" r:id="rId21"/>
    <p:sldId id="276" r:id="rId22"/>
    <p:sldId id="292" r:id="rId23"/>
    <p:sldId id="278" r:id="rId24"/>
    <p:sldId id="284" r:id="rId25"/>
    <p:sldId id="288" r:id="rId26"/>
    <p:sldId id="303" r:id="rId27"/>
    <p:sldId id="304" r:id="rId28"/>
    <p:sldId id="306" r:id="rId29"/>
    <p:sldId id="294" r:id="rId30"/>
    <p:sldId id="285" r:id="rId31"/>
    <p:sldId id="289" r:id="rId32"/>
    <p:sldId id="293" r:id="rId33"/>
    <p:sldId id="286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CDE3B-5586-486D-9D89-4DAB994D5E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00E55-E2E8-4065-8E07-5D602886679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  <a:endParaRPr lang="en-US" dirty="0"/>
        </a:p>
      </dgm:t>
    </dgm:pt>
    <dgm:pt modelId="{2E19B0C1-F78C-4ACF-8C68-469260F0C63B}" type="parTrans" cxnId="{89FD9125-5A04-4A07-A84B-2066336332D7}">
      <dgm:prSet/>
      <dgm:spPr/>
      <dgm:t>
        <a:bodyPr/>
        <a:lstStyle/>
        <a:p>
          <a:endParaRPr lang="en-US"/>
        </a:p>
      </dgm:t>
    </dgm:pt>
    <dgm:pt modelId="{32BBAC0E-7ED7-4654-8D4D-38ACDBF4F007}" type="sibTrans" cxnId="{89FD9125-5A04-4A07-A84B-2066336332D7}">
      <dgm:prSet/>
      <dgm:spPr/>
      <dgm:t>
        <a:bodyPr/>
        <a:lstStyle/>
        <a:p>
          <a:endParaRPr lang="en-US"/>
        </a:p>
      </dgm:t>
    </dgm:pt>
    <dgm:pt modelId="{A1FDD74E-90F2-46CC-92A1-0214EB5D521B}">
      <dgm:prSet phldrT="[Text]" custT="1"/>
      <dgm:spPr/>
      <dgm:t>
        <a:bodyPr/>
        <a:lstStyle/>
        <a:p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Requirements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analysis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HLD &amp; technologies</a:t>
          </a:r>
          <a:endParaRPr lang="en-US" sz="2300" kern="1200" dirty="0">
            <a:solidFill>
              <a:schemeClr val="tx1"/>
            </a:solidFill>
          </a:endParaRPr>
        </a:p>
      </dgm:t>
    </dgm:pt>
    <dgm:pt modelId="{1B3ED357-09A6-4D1E-9BB2-28B1C909F740}" type="parTrans" cxnId="{0C9384FE-EFD1-47C2-AF91-BED8E801F9C2}">
      <dgm:prSet/>
      <dgm:spPr/>
      <dgm:t>
        <a:bodyPr/>
        <a:lstStyle/>
        <a:p>
          <a:endParaRPr lang="en-US"/>
        </a:p>
      </dgm:t>
    </dgm:pt>
    <dgm:pt modelId="{5246E484-8D55-4A9D-9FAE-35A8E296CA93}" type="sibTrans" cxnId="{0C9384FE-EFD1-47C2-AF91-BED8E801F9C2}">
      <dgm:prSet/>
      <dgm:spPr/>
      <dgm:t>
        <a:bodyPr/>
        <a:lstStyle/>
        <a:p>
          <a:endParaRPr lang="en-US"/>
        </a:p>
      </dgm:t>
    </dgm:pt>
    <dgm:pt modelId="{5F1A4D36-327F-40E0-B7B3-E025CC256F33}">
      <dgm:prSet phldrT="[Text]" custT="1"/>
      <dgm:spPr/>
      <dgm:t>
        <a:bodyPr/>
        <a:lstStyle/>
        <a:p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Live</a:t>
          </a:r>
          <a:r>
            <a:rPr lang="en-US" sz="2300" kern="1200" dirty="0"/>
            <a:t> </a:t>
          </a: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</a:t>
          </a:r>
        </a:p>
      </dgm:t>
    </dgm:pt>
    <dgm:pt modelId="{8E037FC8-8D43-464A-A8B1-E7E51E274BCA}" type="parTrans" cxnId="{1AE052C6-C777-401F-A7B4-EA7FE0D8D015}">
      <dgm:prSet/>
      <dgm:spPr/>
      <dgm:t>
        <a:bodyPr/>
        <a:lstStyle/>
        <a:p>
          <a:endParaRPr lang="en-US"/>
        </a:p>
      </dgm:t>
    </dgm:pt>
    <dgm:pt modelId="{23AC05D6-4CB6-4697-8C76-F0FC2D73432C}" type="sibTrans" cxnId="{1AE052C6-C777-401F-A7B4-EA7FE0D8D015}">
      <dgm:prSet/>
      <dgm:spPr/>
      <dgm:t>
        <a:bodyPr/>
        <a:lstStyle/>
        <a:p>
          <a:endParaRPr lang="en-US"/>
        </a:p>
      </dgm:t>
    </dgm:pt>
    <dgm:pt modelId="{225E3D78-3EBF-4CB7-A1F9-A34586F70F13}">
      <dgm:prSet phldrT="[Text]" custT="1"/>
      <dgm:spPr/>
      <dgm:t>
        <a:bodyPr/>
        <a:lstStyle/>
        <a:p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LLD: 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implementation</a:t>
          </a:r>
          <a:endParaRPr lang="en-US" sz="2300" kern="1200" dirty="0"/>
        </a:p>
      </dgm:t>
    </dgm:pt>
    <dgm:pt modelId="{3D724C7D-69DF-406F-87DB-DFE0AA8BB36C}" type="parTrans" cxnId="{9D300B9B-3544-420B-A754-E8C22E7D3FC8}">
      <dgm:prSet/>
      <dgm:spPr/>
      <dgm:t>
        <a:bodyPr/>
        <a:lstStyle/>
        <a:p>
          <a:endParaRPr lang="en-US"/>
        </a:p>
      </dgm:t>
    </dgm:pt>
    <dgm:pt modelId="{4219B062-6CB0-4C27-B048-BB6E47171DD3}" type="sibTrans" cxnId="{9D300B9B-3544-420B-A754-E8C22E7D3FC8}">
      <dgm:prSet/>
      <dgm:spPr/>
      <dgm:t>
        <a:bodyPr/>
        <a:lstStyle/>
        <a:p>
          <a:endParaRPr lang="en-US"/>
        </a:p>
      </dgm:t>
    </dgm:pt>
    <dgm:pt modelId="{E1A94921-9486-41ED-8311-6E89E246A80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 and Deployment</a:t>
          </a:r>
          <a:endParaRPr lang="en-US" dirty="0"/>
        </a:p>
      </dgm:t>
    </dgm:pt>
    <dgm:pt modelId="{039C1A0A-CB54-4CA0-A5C5-531F1FAB4EDF}" type="parTrans" cxnId="{9B68D146-B43B-420E-9194-8DD01FFCC0E6}">
      <dgm:prSet/>
      <dgm:spPr/>
      <dgm:t>
        <a:bodyPr/>
        <a:lstStyle/>
        <a:p>
          <a:endParaRPr lang="en-US"/>
        </a:p>
      </dgm:t>
    </dgm:pt>
    <dgm:pt modelId="{7F39D302-FC53-4397-933A-1B2F869B17E4}" type="sibTrans" cxnId="{9B68D146-B43B-420E-9194-8DD01FFCC0E6}">
      <dgm:prSet/>
      <dgm:spPr/>
      <dgm:t>
        <a:bodyPr/>
        <a:lstStyle/>
        <a:p>
          <a:endParaRPr lang="en-US"/>
        </a:p>
      </dgm:t>
    </dgm:pt>
    <dgm:pt modelId="{AB2A6A4E-3D89-423A-8985-1140E1D0D24C}" type="pres">
      <dgm:prSet presAssocID="{69CCDE3B-5586-486D-9D89-4DAB994D5E1F}" presName="linear" presStyleCnt="0">
        <dgm:presLayoutVars>
          <dgm:dir/>
          <dgm:animLvl val="lvl"/>
          <dgm:resizeHandles val="exact"/>
        </dgm:presLayoutVars>
      </dgm:prSet>
      <dgm:spPr/>
    </dgm:pt>
    <dgm:pt modelId="{E15788C4-9E69-4102-B262-4C9C576FBC8B}" type="pres">
      <dgm:prSet presAssocID="{82B00E55-E2E8-4065-8E07-5D6028866798}" presName="parentLin" presStyleCnt="0"/>
      <dgm:spPr/>
    </dgm:pt>
    <dgm:pt modelId="{494873D8-3515-44C7-8630-BF5BEE3E6963}" type="pres">
      <dgm:prSet presAssocID="{82B00E55-E2E8-4065-8E07-5D6028866798}" presName="parentLeftMargin" presStyleLbl="node1" presStyleIdx="0" presStyleCnt="5"/>
      <dgm:spPr/>
    </dgm:pt>
    <dgm:pt modelId="{05256B59-C62C-4884-BF2E-E7AC36F5CD54}" type="pres">
      <dgm:prSet presAssocID="{82B00E55-E2E8-4065-8E07-5D60288667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1B05DF-01A3-4B89-8D5A-B9F47193EEEE}" type="pres">
      <dgm:prSet presAssocID="{82B00E55-E2E8-4065-8E07-5D6028866798}" presName="negativeSpace" presStyleCnt="0"/>
      <dgm:spPr/>
    </dgm:pt>
    <dgm:pt modelId="{4D7E1062-B38C-4823-92FD-5E711D299884}" type="pres">
      <dgm:prSet presAssocID="{82B00E55-E2E8-4065-8E07-5D6028866798}" presName="childText" presStyleLbl="conFgAcc1" presStyleIdx="0" presStyleCnt="5">
        <dgm:presLayoutVars>
          <dgm:bulletEnabled val="1"/>
        </dgm:presLayoutVars>
      </dgm:prSet>
      <dgm:spPr/>
    </dgm:pt>
    <dgm:pt modelId="{C7A140D7-1D3F-47FF-B531-2D8D2D54C6DD}" type="pres">
      <dgm:prSet presAssocID="{32BBAC0E-7ED7-4654-8D4D-38ACDBF4F007}" presName="spaceBetweenRectangles" presStyleCnt="0"/>
      <dgm:spPr/>
    </dgm:pt>
    <dgm:pt modelId="{5002D28A-5A5E-4AED-879C-1A6D43F378A3}" type="pres">
      <dgm:prSet presAssocID="{A1FDD74E-90F2-46CC-92A1-0214EB5D521B}" presName="parentLin" presStyleCnt="0"/>
      <dgm:spPr/>
    </dgm:pt>
    <dgm:pt modelId="{DF484CB2-EEF3-4FF9-A55F-CA3E564CF5EA}" type="pres">
      <dgm:prSet presAssocID="{A1FDD74E-90F2-46CC-92A1-0214EB5D521B}" presName="parentLeftMargin" presStyleLbl="node1" presStyleIdx="0" presStyleCnt="5"/>
      <dgm:spPr/>
    </dgm:pt>
    <dgm:pt modelId="{43AAEAFE-E7EA-44CF-8E35-765BDB25493F}" type="pres">
      <dgm:prSet presAssocID="{A1FDD74E-90F2-46CC-92A1-0214EB5D52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8F639B-F125-4D55-AD97-F9B17BFB9D93}" type="pres">
      <dgm:prSet presAssocID="{A1FDD74E-90F2-46CC-92A1-0214EB5D521B}" presName="negativeSpace" presStyleCnt="0"/>
      <dgm:spPr/>
    </dgm:pt>
    <dgm:pt modelId="{F7F9DE43-288B-4D74-A97C-6A73C27352BE}" type="pres">
      <dgm:prSet presAssocID="{A1FDD74E-90F2-46CC-92A1-0214EB5D521B}" presName="childText" presStyleLbl="conFgAcc1" presStyleIdx="1" presStyleCnt="5">
        <dgm:presLayoutVars>
          <dgm:bulletEnabled val="1"/>
        </dgm:presLayoutVars>
      </dgm:prSet>
      <dgm:spPr/>
    </dgm:pt>
    <dgm:pt modelId="{14205216-C32E-4E0A-A476-C79BEDF443D6}" type="pres">
      <dgm:prSet presAssocID="{5246E484-8D55-4A9D-9FAE-35A8E296CA93}" presName="spaceBetweenRectangles" presStyleCnt="0"/>
      <dgm:spPr/>
    </dgm:pt>
    <dgm:pt modelId="{917CE004-9FF6-41C5-801D-5F3F4D837B76}" type="pres">
      <dgm:prSet presAssocID="{5F1A4D36-327F-40E0-B7B3-E025CC256F33}" presName="parentLin" presStyleCnt="0"/>
      <dgm:spPr/>
    </dgm:pt>
    <dgm:pt modelId="{C0E648B8-065C-4889-A5AE-749661776B95}" type="pres">
      <dgm:prSet presAssocID="{5F1A4D36-327F-40E0-B7B3-E025CC256F33}" presName="parentLeftMargin" presStyleLbl="node1" presStyleIdx="1" presStyleCnt="5"/>
      <dgm:spPr/>
    </dgm:pt>
    <dgm:pt modelId="{C6877B8C-9557-4770-AD50-AC0E134BFD86}" type="pres">
      <dgm:prSet presAssocID="{5F1A4D36-327F-40E0-B7B3-E025CC256F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EB0779-6100-4BFB-AF0D-DB9EE63A5DCD}" type="pres">
      <dgm:prSet presAssocID="{5F1A4D36-327F-40E0-B7B3-E025CC256F33}" presName="negativeSpace" presStyleCnt="0"/>
      <dgm:spPr/>
    </dgm:pt>
    <dgm:pt modelId="{544D9334-92F1-4EB3-8AC1-FDFD7B473F9A}" type="pres">
      <dgm:prSet presAssocID="{5F1A4D36-327F-40E0-B7B3-E025CC256F33}" presName="childText" presStyleLbl="conFgAcc1" presStyleIdx="2" presStyleCnt="5">
        <dgm:presLayoutVars>
          <dgm:bulletEnabled val="1"/>
        </dgm:presLayoutVars>
      </dgm:prSet>
      <dgm:spPr/>
    </dgm:pt>
    <dgm:pt modelId="{02F6BCB2-E1FB-4AA9-99A1-FB31851D30A6}" type="pres">
      <dgm:prSet presAssocID="{23AC05D6-4CB6-4697-8C76-F0FC2D73432C}" presName="spaceBetweenRectangles" presStyleCnt="0"/>
      <dgm:spPr/>
    </dgm:pt>
    <dgm:pt modelId="{9EB40896-8367-45C7-A88C-FF3BE6BC269C}" type="pres">
      <dgm:prSet presAssocID="{225E3D78-3EBF-4CB7-A1F9-A34586F70F13}" presName="parentLin" presStyleCnt="0"/>
      <dgm:spPr/>
    </dgm:pt>
    <dgm:pt modelId="{AB2E4CC9-8143-472E-93EB-2150D7755424}" type="pres">
      <dgm:prSet presAssocID="{225E3D78-3EBF-4CB7-A1F9-A34586F70F13}" presName="parentLeftMargin" presStyleLbl="node1" presStyleIdx="2" presStyleCnt="5"/>
      <dgm:spPr/>
    </dgm:pt>
    <dgm:pt modelId="{1FD00A9D-F57B-4C50-9401-6E06DD80391B}" type="pres">
      <dgm:prSet presAssocID="{225E3D78-3EBF-4CB7-A1F9-A34586F70F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54D42B-9E16-4E3A-AE64-2376153C9245}" type="pres">
      <dgm:prSet presAssocID="{225E3D78-3EBF-4CB7-A1F9-A34586F70F13}" presName="negativeSpace" presStyleCnt="0"/>
      <dgm:spPr/>
    </dgm:pt>
    <dgm:pt modelId="{44E32AB7-4F56-4C47-938D-B31C6A95BF65}" type="pres">
      <dgm:prSet presAssocID="{225E3D78-3EBF-4CB7-A1F9-A34586F70F13}" presName="childText" presStyleLbl="conFgAcc1" presStyleIdx="3" presStyleCnt="5">
        <dgm:presLayoutVars>
          <dgm:bulletEnabled val="1"/>
        </dgm:presLayoutVars>
      </dgm:prSet>
      <dgm:spPr/>
    </dgm:pt>
    <dgm:pt modelId="{5F847F1D-193F-4120-A1BA-B97E40BAAB2C}" type="pres">
      <dgm:prSet presAssocID="{4219B062-6CB0-4C27-B048-BB6E47171DD3}" presName="spaceBetweenRectangles" presStyleCnt="0"/>
      <dgm:spPr/>
    </dgm:pt>
    <dgm:pt modelId="{A5987D5F-13B1-4E11-8C74-6FBDC4C7382C}" type="pres">
      <dgm:prSet presAssocID="{E1A94921-9486-41ED-8311-6E89E246A80A}" presName="parentLin" presStyleCnt="0"/>
      <dgm:spPr/>
    </dgm:pt>
    <dgm:pt modelId="{0F02EFE5-446A-45AD-B76F-D76A6353C367}" type="pres">
      <dgm:prSet presAssocID="{E1A94921-9486-41ED-8311-6E89E246A80A}" presName="parentLeftMargin" presStyleLbl="node1" presStyleIdx="3" presStyleCnt="5"/>
      <dgm:spPr/>
    </dgm:pt>
    <dgm:pt modelId="{FBF2F5DF-62C3-497C-9663-3F573FD41CEB}" type="pres">
      <dgm:prSet presAssocID="{E1A94921-9486-41ED-8311-6E89E246A80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70C88B8-2362-4C8B-83BA-AA6D31339DF0}" type="pres">
      <dgm:prSet presAssocID="{E1A94921-9486-41ED-8311-6E89E246A80A}" presName="negativeSpace" presStyleCnt="0"/>
      <dgm:spPr/>
    </dgm:pt>
    <dgm:pt modelId="{C4C577AA-7665-45D1-87F9-E20B3CE2D7B0}" type="pres">
      <dgm:prSet presAssocID="{E1A94921-9486-41ED-8311-6E89E246A80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0FE0907-E999-4F92-9B3F-31A75FF4FD7D}" type="presOf" srcId="{225E3D78-3EBF-4CB7-A1F9-A34586F70F13}" destId="{AB2E4CC9-8143-472E-93EB-2150D7755424}" srcOrd="0" destOrd="0" presId="urn:microsoft.com/office/officeart/2005/8/layout/list1"/>
    <dgm:cxn modelId="{6FFEC01B-BD42-4BCC-9425-3939ADF451D0}" type="presOf" srcId="{E1A94921-9486-41ED-8311-6E89E246A80A}" destId="{FBF2F5DF-62C3-497C-9663-3F573FD41CEB}" srcOrd="1" destOrd="0" presId="urn:microsoft.com/office/officeart/2005/8/layout/list1"/>
    <dgm:cxn modelId="{89FD9125-5A04-4A07-A84B-2066336332D7}" srcId="{69CCDE3B-5586-486D-9D89-4DAB994D5E1F}" destId="{82B00E55-E2E8-4065-8E07-5D6028866798}" srcOrd="0" destOrd="0" parTransId="{2E19B0C1-F78C-4ACF-8C68-469260F0C63B}" sibTransId="{32BBAC0E-7ED7-4654-8D4D-38ACDBF4F007}"/>
    <dgm:cxn modelId="{4544573D-8F74-43A6-8BD8-38EC91871D9A}" type="presOf" srcId="{5F1A4D36-327F-40E0-B7B3-E025CC256F33}" destId="{C6877B8C-9557-4770-AD50-AC0E134BFD86}" srcOrd="1" destOrd="0" presId="urn:microsoft.com/office/officeart/2005/8/layout/list1"/>
    <dgm:cxn modelId="{609D2842-9B80-4B36-AD83-CC69B11DD132}" type="presOf" srcId="{A1FDD74E-90F2-46CC-92A1-0214EB5D521B}" destId="{DF484CB2-EEF3-4FF9-A55F-CA3E564CF5EA}" srcOrd="0" destOrd="0" presId="urn:microsoft.com/office/officeart/2005/8/layout/list1"/>
    <dgm:cxn modelId="{BC93E762-F871-4796-96D0-FB55D29936E5}" type="presOf" srcId="{225E3D78-3EBF-4CB7-A1F9-A34586F70F13}" destId="{1FD00A9D-F57B-4C50-9401-6E06DD80391B}" srcOrd="1" destOrd="0" presId="urn:microsoft.com/office/officeart/2005/8/layout/list1"/>
    <dgm:cxn modelId="{9B68D146-B43B-420E-9194-8DD01FFCC0E6}" srcId="{69CCDE3B-5586-486D-9D89-4DAB994D5E1F}" destId="{E1A94921-9486-41ED-8311-6E89E246A80A}" srcOrd="4" destOrd="0" parTransId="{039C1A0A-CB54-4CA0-A5C5-531F1FAB4EDF}" sibTransId="{7F39D302-FC53-4397-933A-1B2F869B17E4}"/>
    <dgm:cxn modelId="{D9E81E52-1370-4BC3-8641-EDF1F5BC9CEF}" type="presOf" srcId="{E1A94921-9486-41ED-8311-6E89E246A80A}" destId="{0F02EFE5-446A-45AD-B76F-D76A6353C367}" srcOrd="0" destOrd="0" presId="urn:microsoft.com/office/officeart/2005/8/layout/list1"/>
    <dgm:cxn modelId="{AA27BD7A-9BF6-4120-A622-7DC780D2759C}" type="presOf" srcId="{82B00E55-E2E8-4065-8E07-5D6028866798}" destId="{494873D8-3515-44C7-8630-BF5BEE3E6963}" srcOrd="0" destOrd="0" presId="urn:microsoft.com/office/officeart/2005/8/layout/list1"/>
    <dgm:cxn modelId="{E6AE907E-0CA4-4F7E-BB8B-CD38C7BFBFA8}" type="presOf" srcId="{5F1A4D36-327F-40E0-B7B3-E025CC256F33}" destId="{C0E648B8-065C-4889-A5AE-749661776B95}" srcOrd="0" destOrd="0" presId="urn:microsoft.com/office/officeart/2005/8/layout/list1"/>
    <dgm:cxn modelId="{CA4BB885-7954-4E49-B554-E1308605C9BC}" type="presOf" srcId="{69CCDE3B-5586-486D-9D89-4DAB994D5E1F}" destId="{AB2A6A4E-3D89-423A-8985-1140E1D0D24C}" srcOrd="0" destOrd="0" presId="urn:microsoft.com/office/officeart/2005/8/layout/list1"/>
    <dgm:cxn modelId="{82CF7D91-9560-4C6C-8413-2FC50D1136D3}" type="presOf" srcId="{82B00E55-E2E8-4065-8E07-5D6028866798}" destId="{05256B59-C62C-4884-BF2E-E7AC36F5CD54}" srcOrd="1" destOrd="0" presId="urn:microsoft.com/office/officeart/2005/8/layout/list1"/>
    <dgm:cxn modelId="{9D300B9B-3544-420B-A754-E8C22E7D3FC8}" srcId="{69CCDE3B-5586-486D-9D89-4DAB994D5E1F}" destId="{225E3D78-3EBF-4CB7-A1F9-A34586F70F13}" srcOrd="3" destOrd="0" parTransId="{3D724C7D-69DF-406F-87DB-DFE0AA8BB36C}" sibTransId="{4219B062-6CB0-4C27-B048-BB6E47171DD3}"/>
    <dgm:cxn modelId="{91C45BAD-4B58-4A62-A40D-AEB3E8873CE3}" type="presOf" srcId="{A1FDD74E-90F2-46CC-92A1-0214EB5D521B}" destId="{43AAEAFE-E7EA-44CF-8E35-765BDB25493F}" srcOrd="1" destOrd="0" presId="urn:microsoft.com/office/officeart/2005/8/layout/list1"/>
    <dgm:cxn modelId="{1AE052C6-C777-401F-A7B4-EA7FE0D8D015}" srcId="{69CCDE3B-5586-486D-9D89-4DAB994D5E1F}" destId="{5F1A4D36-327F-40E0-B7B3-E025CC256F33}" srcOrd="2" destOrd="0" parTransId="{8E037FC8-8D43-464A-A8B1-E7E51E274BCA}" sibTransId="{23AC05D6-4CB6-4697-8C76-F0FC2D73432C}"/>
    <dgm:cxn modelId="{0C9384FE-EFD1-47C2-AF91-BED8E801F9C2}" srcId="{69CCDE3B-5586-486D-9D89-4DAB994D5E1F}" destId="{A1FDD74E-90F2-46CC-92A1-0214EB5D521B}" srcOrd="1" destOrd="0" parTransId="{1B3ED357-09A6-4D1E-9BB2-28B1C909F740}" sibTransId="{5246E484-8D55-4A9D-9FAE-35A8E296CA93}"/>
    <dgm:cxn modelId="{29EB178E-59CE-4109-A0E1-EFACC2AA8EAF}" type="presParOf" srcId="{AB2A6A4E-3D89-423A-8985-1140E1D0D24C}" destId="{E15788C4-9E69-4102-B262-4C9C576FBC8B}" srcOrd="0" destOrd="0" presId="urn:microsoft.com/office/officeart/2005/8/layout/list1"/>
    <dgm:cxn modelId="{BD2D8F0F-192D-4370-979A-C3C10EFD612B}" type="presParOf" srcId="{E15788C4-9E69-4102-B262-4C9C576FBC8B}" destId="{494873D8-3515-44C7-8630-BF5BEE3E6963}" srcOrd="0" destOrd="0" presId="urn:microsoft.com/office/officeart/2005/8/layout/list1"/>
    <dgm:cxn modelId="{85A34E7C-8C33-4C45-AD30-F0FF42DF88BA}" type="presParOf" srcId="{E15788C4-9E69-4102-B262-4C9C576FBC8B}" destId="{05256B59-C62C-4884-BF2E-E7AC36F5CD54}" srcOrd="1" destOrd="0" presId="urn:microsoft.com/office/officeart/2005/8/layout/list1"/>
    <dgm:cxn modelId="{2B873C32-6647-4C3E-8194-1C0F82C3C4E6}" type="presParOf" srcId="{AB2A6A4E-3D89-423A-8985-1140E1D0D24C}" destId="{471B05DF-01A3-4B89-8D5A-B9F47193EEEE}" srcOrd="1" destOrd="0" presId="urn:microsoft.com/office/officeart/2005/8/layout/list1"/>
    <dgm:cxn modelId="{EFD3655E-4DFC-46C3-BCC8-EE9E26E9803C}" type="presParOf" srcId="{AB2A6A4E-3D89-423A-8985-1140E1D0D24C}" destId="{4D7E1062-B38C-4823-92FD-5E711D299884}" srcOrd="2" destOrd="0" presId="urn:microsoft.com/office/officeart/2005/8/layout/list1"/>
    <dgm:cxn modelId="{D13ACBA0-FD35-4BB0-AF85-534A86C3D90F}" type="presParOf" srcId="{AB2A6A4E-3D89-423A-8985-1140E1D0D24C}" destId="{C7A140D7-1D3F-47FF-B531-2D8D2D54C6DD}" srcOrd="3" destOrd="0" presId="urn:microsoft.com/office/officeart/2005/8/layout/list1"/>
    <dgm:cxn modelId="{5BFEF44F-709B-4B49-9B59-080EFC674E19}" type="presParOf" srcId="{AB2A6A4E-3D89-423A-8985-1140E1D0D24C}" destId="{5002D28A-5A5E-4AED-879C-1A6D43F378A3}" srcOrd="4" destOrd="0" presId="urn:microsoft.com/office/officeart/2005/8/layout/list1"/>
    <dgm:cxn modelId="{11F5AE67-8EE3-43D6-8C2D-9C93683F34E7}" type="presParOf" srcId="{5002D28A-5A5E-4AED-879C-1A6D43F378A3}" destId="{DF484CB2-EEF3-4FF9-A55F-CA3E564CF5EA}" srcOrd="0" destOrd="0" presId="urn:microsoft.com/office/officeart/2005/8/layout/list1"/>
    <dgm:cxn modelId="{7F95C1AF-DF63-4F76-BB3B-F31963C56EC2}" type="presParOf" srcId="{5002D28A-5A5E-4AED-879C-1A6D43F378A3}" destId="{43AAEAFE-E7EA-44CF-8E35-765BDB25493F}" srcOrd="1" destOrd="0" presId="urn:microsoft.com/office/officeart/2005/8/layout/list1"/>
    <dgm:cxn modelId="{30E1C5ED-A26A-4DC1-A852-F8372726DD2C}" type="presParOf" srcId="{AB2A6A4E-3D89-423A-8985-1140E1D0D24C}" destId="{148F639B-F125-4D55-AD97-F9B17BFB9D93}" srcOrd="5" destOrd="0" presId="urn:microsoft.com/office/officeart/2005/8/layout/list1"/>
    <dgm:cxn modelId="{897F7836-F173-4623-A69A-83917FBAAFE1}" type="presParOf" srcId="{AB2A6A4E-3D89-423A-8985-1140E1D0D24C}" destId="{F7F9DE43-288B-4D74-A97C-6A73C27352BE}" srcOrd="6" destOrd="0" presId="urn:microsoft.com/office/officeart/2005/8/layout/list1"/>
    <dgm:cxn modelId="{C6C35229-DDB8-4A67-89E5-31F916A21D39}" type="presParOf" srcId="{AB2A6A4E-3D89-423A-8985-1140E1D0D24C}" destId="{14205216-C32E-4E0A-A476-C79BEDF443D6}" srcOrd="7" destOrd="0" presId="urn:microsoft.com/office/officeart/2005/8/layout/list1"/>
    <dgm:cxn modelId="{72493CB6-13DD-4A9C-BD1C-B86611392F8A}" type="presParOf" srcId="{AB2A6A4E-3D89-423A-8985-1140E1D0D24C}" destId="{917CE004-9FF6-41C5-801D-5F3F4D837B76}" srcOrd="8" destOrd="0" presId="urn:microsoft.com/office/officeart/2005/8/layout/list1"/>
    <dgm:cxn modelId="{E4D3B3A5-EB47-421C-ACC1-42B5584B575B}" type="presParOf" srcId="{917CE004-9FF6-41C5-801D-5F3F4D837B76}" destId="{C0E648B8-065C-4889-A5AE-749661776B95}" srcOrd="0" destOrd="0" presId="urn:microsoft.com/office/officeart/2005/8/layout/list1"/>
    <dgm:cxn modelId="{1C2EAC7D-3F92-40A6-9341-099E21069A58}" type="presParOf" srcId="{917CE004-9FF6-41C5-801D-5F3F4D837B76}" destId="{C6877B8C-9557-4770-AD50-AC0E134BFD86}" srcOrd="1" destOrd="0" presId="urn:microsoft.com/office/officeart/2005/8/layout/list1"/>
    <dgm:cxn modelId="{AEC7551B-ACAD-448F-9807-E98E16CD22FE}" type="presParOf" srcId="{AB2A6A4E-3D89-423A-8985-1140E1D0D24C}" destId="{B8EB0779-6100-4BFB-AF0D-DB9EE63A5DCD}" srcOrd="9" destOrd="0" presId="urn:microsoft.com/office/officeart/2005/8/layout/list1"/>
    <dgm:cxn modelId="{9212EA11-70D1-428A-8F64-AE1A70A218ED}" type="presParOf" srcId="{AB2A6A4E-3D89-423A-8985-1140E1D0D24C}" destId="{544D9334-92F1-4EB3-8AC1-FDFD7B473F9A}" srcOrd="10" destOrd="0" presId="urn:microsoft.com/office/officeart/2005/8/layout/list1"/>
    <dgm:cxn modelId="{B3F450E7-2230-48EA-B47C-1EF2E108F104}" type="presParOf" srcId="{AB2A6A4E-3D89-423A-8985-1140E1D0D24C}" destId="{02F6BCB2-E1FB-4AA9-99A1-FB31851D30A6}" srcOrd="11" destOrd="0" presId="urn:microsoft.com/office/officeart/2005/8/layout/list1"/>
    <dgm:cxn modelId="{A4263710-18A4-4416-8B59-8A8F51C3FB78}" type="presParOf" srcId="{AB2A6A4E-3D89-423A-8985-1140E1D0D24C}" destId="{9EB40896-8367-45C7-A88C-FF3BE6BC269C}" srcOrd="12" destOrd="0" presId="urn:microsoft.com/office/officeart/2005/8/layout/list1"/>
    <dgm:cxn modelId="{3AB1A52E-4EE3-4EDB-9FD0-28F7A4D63FB5}" type="presParOf" srcId="{9EB40896-8367-45C7-A88C-FF3BE6BC269C}" destId="{AB2E4CC9-8143-472E-93EB-2150D7755424}" srcOrd="0" destOrd="0" presId="urn:microsoft.com/office/officeart/2005/8/layout/list1"/>
    <dgm:cxn modelId="{69DF1D9C-F968-418D-A4FD-5224BF9EFCD2}" type="presParOf" srcId="{9EB40896-8367-45C7-A88C-FF3BE6BC269C}" destId="{1FD00A9D-F57B-4C50-9401-6E06DD80391B}" srcOrd="1" destOrd="0" presId="urn:microsoft.com/office/officeart/2005/8/layout/list1"/>
    <dgm:cxn modelId="{3AA61B55-F89E-402B-BA80-A893CBF69DB4}" type="presParOf" srcId="{AB2A6A4E-3D89-423A-8985-1140E1D0D24C}" destId="{8A54D42B-9E16-4E3A-AE64-2376153C9245}" srcOrd="13" destOrd="0" presId="urn:microsoft.com/office/officeart/2005/8/layout/list1"/>
    <dgm:cxn modelId="{47697BCA-AAC4-4140-9F39-2A1E6C24DE66}" type="presParOf" srcId="{AB2A6A4E-3D89-423A-8985-1140E1D0D24C}" destId="{44E32AB7-4F56-4C47-938D-B31C6A95BF65}" srcOrd="14" destOrd="0" presId="urn:microsoft.com/office/officeart/2005/8/layout/list1"/>
    <dgm:cxn modelId="{80153214-4DA8-4B8F-9775-126A309B4656}" type="presParOf" srcId="{AB2A6A4E-3D89-423A-8985-1140E1D0D24C}" destId="{5F847F1D-193F-4120-A1BA-B97E40BAAB2C}" srcOrd="15" destOrd="0" presId="urn:microsoft.com/office/officeart/2005/8/layout/list1"/>
    <dgm:cxn modelId="{25E92B9B-14FB-448B-9195-F709DD51AC96}" type="presParOf" srcId="{AB2A6A4E-3D89-423A-8985-1140E1D0D24C}" destId="{A5987D5F-13B1-4E11-8C74-6FBDC4C7382C}" srcOrd="16" destOrd="0" presId="urn:microsoft.com/office/officeart/2005/8/layout/list1"/>
    <dgm:cxn modelId="{578E5119-9836-4B1A-8D0D-83403E0509FD}" type="presParOf" srcId="{A5987D5F-13B1-4E11-8C74-6FBDC4C7382C}" destId="{0F02EFE5-446A-45AD-B76F-D76A6353C367}" srcOrd="0" destOrd="0" presId="urn:microsoft.com/office/officeart/2005/8/layout/list1"/>
    <dgm:cxn modelId="{E2D59768-56C6-4F8B-B60E-7AC3AA6AB9DC}" type="presParOf" srcId="{A5987D5F-13B1-4E11-8C74-6FBDC4C7382C}" destId="{FBF2F5DF-62C3-497C-9663-3F573FD41CEB}" srcOrd="1" destOrd="0" presId="urn:microsoft.com/office/officeart/2005/8/layout/list1"/>
    <dgm:cxn modelId="{FA35EC55-9176-454A-9145-8362C57EB62A}" type="presParOf" srcId="{AB2A6A4E-3D89-423A-8985-1140E1D0D24C}" destId="{E70C88B8-2362-4C8B-83BA-AA6D31339DF0}" srcOrd="17" destOrd="0" presId="urn:microsoft.com/office/officeart/2005/8/layout/list1"/>
    <dgm:cxn modelId="{B877B920-B83C-44F2-97D6-644F077D0DE6}" type="presParOf" srcId="{AB2A6A4E-3D89-423A-8985-1140E1D0D24C}" destId="{C4C577AA-7665-45D1-87F9-E20B3CE2D7B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B082A-1768-4306-8E81-A0B2714212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489DE-A71C-496B-93D5-9277650DA1D8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SweetAlert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562B7790-DF92-4361-BC82-6D3365D1F742}" type="parTrans" cxnId="{9C9F8006-2B10-41F6-BD1B-A65700A4F8C9}">
      <dgm:prSet/>
      <dgm:spPr/>
      <dgm:t>
        <a:bodyPr/>
        <a:lstStyle/>
        <a:p>
          <a:endParaRPr lang="en-US"/>
        </a:p>
      </dgm:t>
    </dgm:pt>
    <dgm:pt modelId="{F335B72D-E984-434E-A4C1-7E7DC2B5EEA7}" type="sibTrans" cxnId="{9C9F8006-2B10-41F6-BD1B-A65700A4F8C9}">
      <dgm:prSet/>
      <dgm:spPr/>
      <dgm:t>
        <a:bodyPr/>
        <a:lstStyle/>
        <a:p>
          <a:endParaRPr lang="en-US"/>
        </a:p>
      </dgm:t>
    </dgm:pt>
    <dgm:pt modelId="{5769357B-21AD-42A9-B07F-657A3AD8905A}">
      <dgm:prSet phldrT="[Text]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r>
            <a:rPr lang="en-US" dirty="0"/>
            <a:t>Stylish  alert dialog replacement (popup).</a:t>
          </a:r>
        </a:p>
      </dgm:t>
    </dgm:pt>
    <dgm:pt modelId="{405F841A-86AC-43F8-A1C7-3694002647C2}" type="parTrans" cxnId="{867009EF-6F1D-49AD-87A1-93B819BB4E06}">
      <dgm:prSet/>
      <dgm:spPr/>
      <dgm:t>
        <a:bodyPr/>
        <a:lstStyle/>
        <a:p>
          <a:endParaRPr lang="en-US"/>
        </a:p>
      </dgm:t>
    </dgm:pt>
    <dgm:pt modelId="{723C802A-3BE2-4049-B99C-50EAD861620D}" type="sibTrans" cxnId="{867009EF-6F1D-49AD-87A1-93B819BB4E06}">
      <dgm:prSet/>
      <dgm:spPr/>
      <dgm:t>
        <a:bodyPr/>
        <a:lstStyle/>
        <a:p>
          <a:endParaRPr lang="en-US"/>
        </a:p>
      </dgm:t>
    </dgm:pt>
    <dgm:pt modelId="{BDDF4168-AD05-45A7-963B-1B11876E6919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TinyMCE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AE913960-AFCF-403B-8CBC-197811421929}" type="parTrans" cxnId="{70A1D850-E1B7-4B9C-A98C-1157E04903E5}">
      <dgm:prSet/>
      <dgm:spPr/>
      <dgm:t>
        <a:bodyPr/>
        <a:lstStyle/>
        <a:p>
          <a:endParaRPr lang="en-US"/>
        </a:p>
      </dgm:t>
    </dgm:pt>
    <dgm:pt modelId="{CC225745-92B2-4190-8688-9B5D67439396}" type="sibTrans" cxnId="{70A1D850-E1B7-4B9C-A98C-1157E04903E5}">
      <dgm:prSet/>
      <dgm:spPr/>
      <dgm:t>
        <a:bodyPr/>
        <a:lstStyle/>
        <a:p>
          <a:endParaRPr lang="en-US"/>
        </a:p>
      </dgm:t>
    </dgm:pt>
    <dgm:pt modelId="{85FCF7E1-06FE-4DCC-804F-08DFB2BD2B91}">
      <dgm:prSet phldrT="[Text]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7348" tIns="117348" rIns="156464" bIns="176022" numCol="1" spcCol="1270" anchor="t" anchorCtr="0"/>
        <a:lstStyle/>
        <a:p>
          <a:r>
            <a:rPr lang="en-US" dirty="0"/>
            <a:t> rich text editor for user content input.</a:t>
          </a:r>
        </a:p>
      </dgm:t>
    </dgm:pt>
    <dgm:pt modelId="{4826CF40-9160-471C-B03B-D4E465936799}" type="parTrans" cxnId="{22A381C2-7E43-43E9-A8BE-1DDD3401CBE9}">
      <dgm:prSet/>
      <dgm:spPr/>
      <dgm:t>
        <a:bodyPr/>
        <a:lstStyle/>
        <a:p>
          <a:endParaRPr lang="en-US"/>
        </a:p>
      </dgm:t>
    </dgm:pt>
    <dgm:pt modelId="{D59622DB-2857-4D45-9EC3-32831CFA5C0D}" type="sibTrans" cxnId="{22A381C2-7E43-43E9-A8BE-1DDD3401CBE9}">
      <dgm:prSet/>
      <dgm:spPr/>
      <dgm:t>
        <a:bodyPr/>
        <a:lstStyle/>
        <a:p>
          <a:endParaRPr lang="en-US"/>
        </a:p>
      </dgm:t>
    </dgm:pt>
    <dgm:pt modelId="{3A015386-3331-4F8C-A326-1DDC19A59D90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pPr algn="ctr"/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Stripe</a:t>
          </a:r>
        </a:p>
      </dgm:t>
    </dgm:pt>
    <dgm:pt modelId="{BA3A61CB-FBA7-4EBB-8C06-CFE254F14BA3}" type="parTrans" cxnId="{CFAFB287-F772-4CCA-A3BE-673B18C3BEC7}">
      <dgm:prSet/>
      <dgm:spPr/>
      <dgm:t>
        <a:bodyPr/>
        <a:lstStyle/>
        <a:p>
          <a:endParaRPr lang="en-US"/>
        </a:p>
      </dgm:t>
    </dgm:pt>
    <dgm:pt modelId="{02C82746-86FE-4B18-8B40-D2BEAF441B10}" type="sibTrans" cxnId="{CFAFB287-F772-4CCA-A3BE-673B18C3BEC7}">
      <dgm:prSet/>
      <dgm:spPr/>
      <dgm:t>
        <a:bodyPr/>
        <a:lstStyle/>
        <a:p>
          <a:endParaRPr lang="en-US"/>
        </a:p>
      </dgm:t>
    </dgm:pt>
    <dgm:pt modelId="{511B6167-57C5-467D-A4D8-1BAA015C2110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7348" tIns="117348" rIns="156464" bIns="176022" numCol="1" spcCol="1270" anchor="t" anchorCtr="0"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Secure online payment gateway for handling transactions and subscriptions.</a:t>
          </a:r>
        </a:p>
      </dgm:t>
    </dgm:pt>
    <dgm:pt modelId="{AA1FABA5-648B-4197-AA25-2DEA80D3E427}" type="parTrans" cxnId="{DA9D21D2-85C9-4018-AA42-F295F7EFB017}">
      <dgm:prSet/>
      <dgm:spPr/>
      <dgm:t>
        <a:bodyPr/>
        <a:lstStyle/>
        <a:p>
          <a:endParaRPr lang="en-US"/>
        </a:p>
      </dgm:t>
    </dgm:pt>
    <dgm:pt modelId="{4DD04D3B-F5C7-4162-881A-69CEFBC4E02D}" type="sibTrans" cxnId="{DA9D21D2-85C9-4018-AA42-F295F7EFB017}">
      <dgm:prSet/>
      <dgm:spPr/>
      <dgm:t>
        <a:bodyPr/>
        <a:lstStyle/>
        <a:p>
          <a:endParaRPr lang="en-US"/>
        </a:p>
      </dgm:t>
    </dgm:pt>
    <dgm:pt modelId="{363A36E0-0651-4236-A038-39BCF35A98D0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346" tIns="101346" rIns="135128" bIns="152019" numCol="1" spcCol="1270" anchor="t" anchorCtr="0"/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SendGrid</a:t>
          </a:r>
        </a:p>
      </dgm:t>
    </dgm:pt>
    <dgm:pt modelId="{449194B6-F37D-4688-8770-F1BB4D60400C}" type="parTrans" cxnId="{0737AC90-7C1B-4BB0-9F5B-4EC01E95FCF3}">
      <dgm:prSet/>
      <dgm:spPr/>
      <dgm:t>
        <a:bodyPr/>
        <a:lstStyle/>
        <a:p>
          <a:endParaRPr lang="en-US"/>
        </a:p>
      </dgm:t>
    </dgm:pt>
    <dgm:pt modelId="{9FE747AD-25D6-42AA-AF09-855B21FD38EC}" type="sibTrans" cxnId="{0737AC90-7C1B-4BB0-9F5B-4EC01E95FCF3}">
      <dgm:prSet/>
      <dgm:spPr/>
      <dgm:t>
        <a:bodyPr/>
        <a:lstStyle/>
        <a:p>
          <a:endParaRPr lang="en-US"/>
        </a:p>
      </dgm:t>
    </dgm:pt>
    <dgm:pt modelId="{14B9B8FE-30AB-4ECF-95BF-45E3F0D951D0}">
      <dgm:prSet/>
      <dgm:spPr/>
      <dgm:t>
        <a:bodyPr/>
        <a:lstStyle/>
        <a:p>
          <a:endParaRPr lang="en-US" dirty="0"/>
        </a:p>
      </dgm:t>
    </dgm:pt>
    <dgm:pt modelId="{4335D0FB-11BC-402D-9EA7-C331A173375D}" type="parTrans" cxnId="{0E416BC9-3EBE-4713-A6A5-9AF77CCEFB4B}">
      <dgm:prSet/>
      <dgm:spPr/>
      <dgm:t>
        <a:bodyPr/>
        <a:lstStyle/>
        <a:p>
          <a:endParaRPr lang="en-US"/>
        </a:p>
      </dgm:t>
    </dgm:pt>
    <dgm:pt modelId="{EF69D05C-9609-4916-BCB3-83A1D9134162}" type="sibTrans" cxnId="{0E416BC9-3EBE-4713-A6A5-9AF77CCEFB4B}">
      <dgm:prSet/>
      <dgm:spPr/>
      <dgm:t>
        <a:bodyPr/>
        <a:lstStyle/>
        <a:p>
          <a:endParaRPr lang="en-US"/>
        </a:p>
      </dgm:t>
    </dgm:pt>
    <dgm:pt modelId="{2778AAFA-25D3-49B2-9EC9-B9F1F34FF365}">
      <dgm:prSet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/>
        <a:lstStyle/>
        <a:p>
          <a:r>
            <a:rPr lang="en-US" dirty="0"/>
            <a:t>Email API for sending transactional and marketing emails.</a:t>
          </a:r>
        </a:p>
      </dgm:t>
    </dgm:pt>
    <dgm:pt modelId="{7D52BCAA-5FAC-4CD4-9A6C-E5C1ABC0A37C}" type="parTrans" cxnId="{184D07B0-E8B1-41C4-9B44-E4DE42F6C93D}">
      <dgm:prSet/>
      <dgm:spPr/>
      <dgm:t>
        <a:bodyPr/>
        <a:lstStyle/>
        <a:p>
          <a:endParaRPr lang="en-US"/>
        </a:p>
      </dgm:t>
    </dgm:pt>
    <dgm:pt modelId="{F812A3EB-BF33-40B2-94D4-03DFA0A28D41}" type="sibTrans" cxnId="{184D07B0-E8B1-41C4-9B44-E4DE42F6C93D}">
      <dgm:prSet/>
      <dgm:spPr/>
      <dgm:t>
        <a:bodyPr/>
        <a:lstStyle/>
        <a:p>
          <a:endParaRPr lang="en-US"/>
        </a:p>
      </dgm:t>
    </dgm:pt>
    <dgm:pt modelId="{5AE8601A-D934-4969-8B72-0885E12AD164}" type="pres">
      <dgm:prSet presAssocID="{0B0B082A-1768-4306-8E81-A0B2714212BD}" presName="Name0" presStyleCnt="0">
        <dgm:presLayoutVars>
          <dgm:dir/>
          <dgm:animLvl val="lvl"/>
          <dgm:resizeHandles val="exact"/>
        </dgm:presLayoutVars>
      </dgm:prSet>
      <dgm:spPr/>
    </dgm:pt>
    <dgm:pt modelId="{368C277C-5434-4C23-A335-5B661C607129}" type="pres">
      <dgm:prSet presAssocID="{D8E489DE-A71C-496B-93D5-9277650DA1D8}" presName="composite" presStyleCnt="0"/>
      <dgm:spPr/>
    </dgm:pt>
    <dgm:pt modelId="{AA135052-2D22-4E33-80C4-CCCFD72C1353}" type="pres">
      <dgm:prSet presAssocID="{D8E489DE-A71C-496B-93D5-9277650DA1D8}" presName="parTx" presStyleLbl="alignNode1" presStyleIdx="0" presStyleCnt="4">
        <dgm:presLayoutVars>
          <dgm:chMax val="0"/>
          <dgm:chPref val="0"/>
          <dgm:bulletEnabled val="1"/>
        </dgm:presLayoutVars>
      </dgm:prSet>
      <dgm:spPr>
        <a:xfrm>
          <a:off x="2233" y="376147"/>
          <a:ext cx="1343040" cy="537216"/>
        </a:xfrm>
        <a:prstGeom prst="rect">
          <a:avLst/>
        </a:prstGeom>
      </dgm:spPr>
    </dgm:pt>
    <dgm:pt modelId="{8395D31B-BD43-4D15-910E-8F19BC8E8896}" type="pres">
      <dgm:prSet presAssocID="{D8E489DE-A71C-496B-93D5-9277650DA1D8}" presName="desTx" presStyleLbl="alignAccFollowNode1" presStyleIdx="0" presStyleCnt="4">
        <dgm:presLayoutVars>
          <dgm:bulletEnabled val="1"/>
        </dgm:presLayoutVars>
      </dgm:prSet>
      <dgm:spPr>
        <a:xfrm>
          <a:off x="2233" y="847484"/>
          <a:ext cx="1343040" cy="966240"/>
        </a:xfrm>
        <a:prstGeom prst="rect">
          <a:avLst/>
        </a:prstGeom>
      </dgm:spPr>
    </dgm:pt>
    <dgm:pt modelId="{0DC5D674-3196-4366-BB60-97AE8D7C6B5E}" type="pres">
      <dgm:prSet presAssocID="{F335B72D-E984-434E-A4C1-7E7DC2B5EEA7}" presName="space" presStyleCnt="0"/>
      <dgm:spPr/>
    </dgm:pt>
    <dgm:pt modelId="{E6BFF1A2-1640-4EEA-B481-3A5691BD0594}" type="pres">
      <dgm:prSet presAssocID="{BDDF4168-AD05-45A7-963B-1B11876E6919}" presName="composite" presStyleCnt="0"/>
      <dgm:spPr/>
    </dgm:pt>
    <dgm:pt modelId="{1E726995-169C-42CD-89A9-72A5AA40CB40}" type="pres">
      <dgm:prSet presAssocID="{BDDF4168-AD05-45A7-963B-1B11876E6919}" presName="parTx" presStyleLbl="alignNode1" presStyleIdx="1" presStyleCnt="4">
        <dgm:presLayoutVars>
          <dgm:chMax val="0"/>
          <dgm:chPref val="0"/>
          <dgm:bulletEnabled val="1"/>
        </dgm:presLayoutVars>
      </dgm:prSet>
      <dgm:spPr>
        <a:xfrm>
          <a:off x="1533299" y="332227"/>
          <a:ext cx="1343040" cy="537216"/>
        </a:xfrm>
        <a:prstGeom prst="rect">
          <a:avLst/>
        </a:prstGeom>
      </dgm:spPr>
    </dgm:pt>
    <dgm:pt modelId="{9647EEAE-C291-42D0-9B09-0265F09EB751}" type="pres">
      <dgm:prSet presAssocID="{BDDF4168-AD05-45A7-963B-1B11876E6919}" presName="desTx" presStyleLbl="alignAccFollowNode1" presStyleIdx="1" presStyleCnt="4">
        <dgm:presLayoutVars>
          <dgm:bulletEnabled val="1"/>
        </dgm:presLayoutVars>
      </dgm:prSet>
      <dgm:spPr>
        <a:xfrm>
          <a:off x="1533299" y="847484"/>
          <a:ext cx="1343040" cy="966240"/>
        </a:xfrm>
        <a:prstGeom prst="rect">
          <a:avLst/>
        </a:prstGeom>
      </dgm:spPr>
    </dgm:pt>
    <dgm:pt modelId="{C812F90F-3958-4E97-AC42-5C36C251F4DE}" type="pres">
      <dgm:prSet presAssocID="{CC225745-92B2-4190-8688-9B5D67439396}" presName="space" presStyleCnt="0"/>
      <dgm:spPr/>
    </dgm:pt>
    <dgm:pt modelId="{DAB90EC1-8C8B-4D15-AD39-AC8842667429}" type="pres">
      <dgm:prSet presAssocID="{363A36E0-0651-4236-A038-39BCF35A98D0}" presName="composite" presStyleCnt="0"/>
      <dgm:spPr/>
    </dgm:pt>
    <dgm:pt modelId="{1A041E49-394A-44BC-9423-A48B273D880F}" type="pres">
      <dgm:prSet presAssocID="{363A36E0-0651-4236-A038-39BCF35A98D0}" presName="parTx" presStyleLbl="alignNode1" presStyleIdx="2" presStyleCnt="4">
        <dgm:presLayoutVars>
          <dgm:chMax val="0"/>
          <dgm:chPref val="0"/>
          <dgm:bulletEnabled val="1"/>
        </dgm:presLayoutVars>
      </dgm:prSet>
      <dgm:spPr>
        <a:xfrm>
          <a:off x="3064365" y="332227"/>
          <a:ext cx="1343040" cy="537216"/>
        </a:xfrm>
        <a:prstGeom prst="rect">
          <a:avLst/>
        </a:prstGeom>
      </dgm:spPr>
    </dgm:pt>
    <dgm:pt modelId="{D5038050-6C81-434A-A5EB-9FB410C9C759}" type="pres">
      <dgm:prSet presAssocID="{363A36E0-0651-4236-A038-39BCF35A98D0}" presName="desTx" presStyleLbl="alignAccFollowNode1" presStyleIdx="2" presStyleCnt="4">
        <dgm:presLayoutVars>
          <dgm:bulletEnabled val="1"/>
        </dgm:presLayoutVars>
      </dgm:prSet>
      <dgm:spPr>
        <a:xfrm>
          <a:off x="3064365" y="847484"/>
          <a:ext cx="1343040" cy="966240"/>
        </a:xfrm>
        <a:prstGeom prst="rect">
          <a:avLst/>
        </a:prstGeom>
      </dgm:spPr>
    </dgm:pt>
    <dgm:pt modelId="{DF7000C7-1341-4357-9D0C-AA385F9214C3}" type="pres">
      <dgm:prSet presAssocID="{9FE747AD-25D6-42AA-AF09-855B21FD38EC}" presName="space" presStyleCnt="0"/>
      <dgm:spPr/>
    </dgm:pt>
    <dgm:pt modelId="{006F61A0-95A3-4CFA-96A2-EF4AC7C8D40E}" type="pres">
      <dgm:prSet presAssocID="{3A015386-3331-4F8C-A326-1DDC19A59D90}" presName="composite" presStyleCnt="0"/>
      <dgm:spPr/>
    </dgm:pt>
    <dgm:pt modelId="{68B4511C-8FFF-47DA-AFD6-FEBE19ADF641}" type="pres">
      <dgm:prSet presAssocID="{3A015386-3331-4F8C-A326-1DDC19A59D90}" presName="parTx" presStyleLbl="alignNode1" presStyleIdx="3" presStyleCnt="4">
        <dgm:presLayoutVars>
          <dgm:chMax val="0"/>
          <dgm:chPref val="0"/>
          <dgm:bulletEnabled val="1"/>
        </dgm:presLayoutVars>
      </dgm:prSet>
      <dgm:spPr>
        <a:xfrm>
          <a:off x="4595431" y="222427"/>
          <a:ext cx="1343040" cy="537216"/>
        </a:xfrm>
        <a:prstGeom prst="rect">
          <a:avLst/>
        </a:prstGeom>
      </dgm:spPr>
    </dgm:pt>
    <dgm:pt modelId="{9A80BD1E-074E-42A1-9933-E7A45B9FAEBB}" type="pres">
      <dgm:prSet presAssocID="{3A015386-3331-4F8C-A326-1DDC19A59D90}" presName="desTx" presStyleLbl="alignAccFollowNode1" presStyleIdx="3" presStyleCnt="4">
        <dgm:presLayoutVars>
          <dgm:bulletEnabled val="1"/>
        </dgm:presLayoutVars>
      </dgm:prSet>
      <dgm:spPr>
        <a:xfrm>
          <a:off x="4595431" y="847484"/>
          <a:ext cx="1343040" cy="966240"/>
        </a:xfrm>
        <a:prstGeom prst="rect">
          <a:avLst/>
        </a:prstGeom>
      </dgm:spPr>
    </dgm:pt>
  </dgm:ptLst>
  <dgm:cxnLst>
    <dgm:cxn modelId="{9C9F8006-2B10-41F6-BD1B-A65700A4F8C9}" srcId="{0B0B082A-1768-4306-8E81-A0B2714212BD}" destId="{D8E489DE-A71C-496B-93D5-9277650DA1D8}" srcOrd="0" destOrd="0" parTransId="{562B7790-DF92-4361-BC82-6D3365D1F742}" sibTransId="{F335B72D-E984-434E-A4C1-7E7DC2B5EEA7}"/>
    <dgm:cxn modelId="{235C4A18-DAA9-455C-AE82-DC6A5B03B63C}" type="presOf" srcId="{511B6167-57C5-467D-A4D8-1BAA015C2110}" destId="{9A80BD1E-074E-42A1-9933-E7A45B9FAEBB}" srcOrd="0" destOrd="0" presId="urn:microsoft.com/office/officeart/2005/8/layout/hList1"/>
    <dgm:cxn modelId="{CEA5661E-C548-402B-938E-7391E80F8E27}" type="presOf" srcId="{363A36E0-0651-4236-A038-39BCF35A98D0}" destId="{1A041E49-394A-44BC-9423-A48B273D880F}" srcOrd="0" destOrd="0" presId="urn:microsoft.com/office/officeart/2005/8/layout/hList1"/>
    <dgm:cxn modelId="{2B60FA1F-7CC3-442E-925F-19488AE8E00E}" type="presOf" srcId="{0B0B082A-1768-4306-8E81-A0B2714212BD}" destId="{5AE8601A-D934-4969-8B72-0885E12AD164}" srcOrd="0" destOrd="0" presId="urn:microsoft.com/office/officeart/2005/8/layout/hList1"/>
    <dgm:cxn modelId="{C7132A63-9DB6-4CB7-ACFB-E44702CFA51B}" type="presOf" srcId="{85FCF7E1-06FE-4DCC-804F-08DFB2BD2B91}" destId="{9647EEAE-C291-42D0-9B09-0265F09EB751}" srcOrd="0" destOrd="0" presId="urn:microsoft.com/office/officeart/2005/8/layout/hList1"/>
    <dgm:cxn modelId="{70A1D850-E1B7-4B9C-A98C-1157E04903E5}" srcId="{0B0B082A-1768-4306-8E81-A0B2714212BD}" destId="{BDDF4168-AD05-45A7-963B-1B11876E6919}" srcOrd="1" destOrd="0" parTransId="{AE913960-AFCF-403B-8CBC-197811421929}" sibTransId="{CC225745-92B2-4190-8688-9B5D67439396}"/>
    <dgm:cxn modelId="{CFAFB287-F772-4CCA-A3BE-673B18C3BEC7}" srcId="{0B0B082A-1768-4306-8E81-A0B2714212BD}" destId="{3A015386-3331-4F8C-A326-1DDC19A59D90}" srcOrd="3" destOrd="0" parTransId="{BA3A61CB-FBA7-4EBB-8C06-CFE254F14BA3}" sibTransId="{02C82746-86FE-4B18-8B40-D2BEAF441B10}"/>
    <dgm:cxn modelId="{0C3B298D-F68C-4395-BD9F-381BE99BB978}" type="presOf" srcId="{3A015386-3331-4F8C-A326-1DDC19A59D90}" destId="{68B4511C-8FFF-47DA-AFD6-FEBE19ADF641}" srcOrd="0" destOrd="0" presId="urn:microsoft.com/office/officeart/2005/8/layout/hList1"/>
    <dgm:cxn modelId="{0737AC90-7C1B-4BB0-9F5B-4EC01E95FCF3}" srcId="{0B0B082A-1768-4306-8E81-A0B2714212BD}" destId="{363A36E0-0651-4236-A038-39BCF35A98D0}" srcOrd="2" destOrd="0" parTransId="{449194B6-F37D-4688-8770-F1BB4D60400C}" sibTransId="{9FE747AD-25D6-42AA-AF09-855B21FD38EC}"/>
    <dgm:cxn modelId="{189476A5-3C88-46BB-9A83-70981EACCF49}" type="presOf" srcId="{14B9B8FE-30AB-4ECF-95BF-45E3F0D951D0}" destId="{8395D31B-BD43-4D15-910E-8F19BC8E8896}" srcOrd="0" destOrd="1" presId="urn:microsoft.com/office/officeart/2005/8/layout/hList1"/>
    <dgm:cxn modelId="{4D2175AF-10CC-4AAB-BB0C-11BBCB53A3B9}" type="presOf" srcId="{5769357B-21AD-42A9-B07F-657A3AD8905A}" destId="{8395D31B-BD43-4D15-910E-8F19BC8E8896}" srcOrd="0" destOrd="0" presId="urn:microsoft.com/office/officeart/2005/8/layout/hList1"/>
    <dgm:cxn modelId="{184D07B0-E8B1-41C4-9B44-E4DE42F6C93D}" srcId="{363A36E0-0651-4236-A038-39BCF35A98D0}" destId="{2778AAFA-25D3-49B2-9EC9-B9F1F34FF365}" srcOrd="0" destOrd="0" parTransId="{7D52BCAA-5FAC-4CD4-9A6C-E5C1ABC0A37C}" sibTransId="{F812A3EB-BF33-40B2-94D4-03DFA0A28D41}"/>
    <dgm:cxn modelId="{22A381C2-7E43-43E9-A8BE-1DDD3401CBE9}" srcId="{BDDF4168-AD05-45A7-963B-1B11876E6919}" destId="{85FCF7E1-06FE-4DCC-804F-08DFB2BD2B91}" srcOrd="0" destOrd="0" parTransId="{4826CF40-9160-471C-B03B-D4E465936799}" sibTransId="{D59622DB-2857-4D45-9EC3-32831CFA5C0D}"/>
    <dgm:cxn modelId="{7603FCC3-D38A-49B9-AADF-7A75639985A3}" type="presOf" srcId="{BDDF4168-AD05-45A7-963B-1B11876E6919}" destId="{1E726995-169C-42CD-89A9-72A5AA40CB40}" srcOrd="0" destOrd="0" presId="urn:microsoft.com/office/officeart/2005/8/layout/hList1"/>
    <dgm:cxn modelId="{CF901FC8-E34C-4CD7-905D-85CB790CAE08}" type="presOf" srcId="{D8E489DE-A71C-496B-93D5-9277650DA1D8}" destId="{AA135052-2D22-4E33-80C4-CCCFD72C1353}" srcOrd="0" destOrd="0" presId="urn:microsoft.com/office/officeart/2005/8/layout/hList1"/>
    <dgm:cxn modelId="{0E416BC9-3EBE-4713-A6A5-9AF77CCEFB4B}" srcId="{D8E489DE-A71C-496B-93D5-9277650DA1D8}" destId="{14B9B8FE-30AB-4ECF-95BF-45E3F0D951D0}" srcOrd="1" destOrd="0" parTransId="{4335D0FB-11BC-402D-9EA7-C331A173375D}" sibTransId="{EF69D05C-9609-4916-BCB3-83A1D9134162}"/>
    <dgm:cxn modelId="{013810CF-D2A3-4327-83BC-F2A02E00A89D}" type="presOf" srcId="{2778AAFA-25D3-49B2-9EC9-B9F1F34FF365}" destId="{D5038050-6C81-434A-A5EB-9FB410C9C759}" srcOrd="0" destOrd="0" presId="urn:microsoft.com/office/officeart/2005/8/layout/hList1"/>
    <dgm:cxn modelId="{DA9D21D2-85C9-4018-AA42-F295F7EFB017}" srcId="{3A015386-3331-4F8C-A326-1DDC19A59D90}" destId="{511B6167-57C5-467D-A4D8-1BAA015C2110}" srcOrd="0" destOrd="0" parTransId="{AA1FABA5-648B-4197-AA25-2DEA80D3E427}" sibTransId="{4DD04D3B-F5C7-4162-881A-69CEFBC4E02D}"/>
    <dgm:cxn modelId="{867009EF-6F1D-49AD-87A1-93B819BB4E06}" srcId="{D8E489DE-A71C-496B-93D5-9277650DA1D8}" destId="{5769357B-21AD-42A9-B07F-657A3AD8905A}" srcOrd="0" destOrd="0" parTransId="{405F841A-86AC-43F8-A1C7-3694002647C2}" sibTransId="{723C802A-3BE2-4049-B99C-50EAD861620D}"/>
    <dgm:cxn modelId="{4E8A7EAD-E516-4718-9F9C-F9F0FA795917}" type="presParOf" srcId="{5AE8601A-D934-4969-8B72-0885E12AD164}" destId="{368C277C-5434-4C23-A335-5B661C607129}" srcOrd="0" destOrd="0" presId="urn:microsoft.com/office/officeart/2005/8/layout/hList1"/>
    <dgm:cxn modelId="{82A03078-A0B6-44C7-B87E-86E3EDA9B603}" type="presParOf" srcId="{368C277C-5434-4C23-A335-5B661C607129}" destId="{AA135052-2D22-4E33-80C4-CCCFD72C1353}" srcOrd="0" destOrd="0" presId="urn:microsoft.com/office/officeart/2005/8/layout/hList1"/>
    <dgm:cxn modelId="{30EFFF27-12E7-42B6-831B-60832D8DA843}" type="presParOf" srcId="{368C277C-5434-4C23-A335-5B661C607129}" destId="{8395D31B-BD43-4D15-910E-8F19BC8E8896}" srcOrd="1" destOrd="0" presId="urn:microsoft.com/office/officeart/2005/8/layout/hList1"/>
    <dgm:cxn modelId="{E27361EF-5290-49BD-8FC5-B9449F559B33}" type="presParOf" srcId="{5AE8601A-D934-4969-8B72-0885E12AD164}" destId="{0DC5D674-3196-4366-BB60-97AE8D7C6B5E}" srcOrd="1" destOrd="0" presId="urn:microsoft.com/office/officeart/2005/8/layout/hList1"/>
    <dgm:cxn modelId="{1D1296E7-6984-43FA-92E6-06C7B074A707}" type="presParOf" srcId="{5AE8601A-D934-4969-8B72-0885E12AD164}" destId="{E6BFF1A2-1640-4EEA-B481-3A5691BD0594}" srcOrd="2" destOrd="0" presId="urn:microsoft.com/office/officeart/2005/8/layout/hList1"/>
    <dgm:cxn modelId="{A0859CD6-5F68-4D5C-87A6-AECD1CCE4A58}" type="presParOf" srcId="{E6BFF1A2-1640-4EEA-B481-3A5691BD0594}" destId="{1E726995-169C-42CD-89A9-72A5AA40CB40}" srcOrd="0" destOrd="0" presId="urn:microsoft.com/office/officeart/2005/8/layout/hList1"/>
    <dgm:cxn modelId="{7BA36E65-0D3A-4562-BE37-39D6A6239ADA}" type="presParOf" srcId="{E6BFF1A2-1640-4EEA-B481-3A5691BD0594}" destId="{9647EEAE-C291-42D0-9B09-0265F09EB751}" srcOrd="1" destOrd="0" presId="urn:microsoft.com/office/officeart/2005/8/layout/hList1"/>
    <dgm:cxn modelId="{0EC2840C-7446-493F-AB2D-CEE3127BFD9B}" type="presParOf" srcId="{5AE8601A-D934-4969-8B72-0885E12AD164}" destId="{C812F90F-3958-4E97-AC42-5C36C251F4DE}" srcOrd="3" destOrd="0" presId="urn:microsoft.com/office/officeart/2005/8/layout/hList1"/>
    <dgm:cxn modelId="{9DCF7E2D-D846-48D3-B36E-4E39FB6D02FE}" type="presParOf" srcId="{5AE8601A-D934-4969-8B72-0885E12AD164}" destId="{DAB90EC1-8C8B-4D15-AD39-AC8842667429}" srcOrd="4" destOrd="0" presId="urn:microsoft.com/office/officeart/2005/8/layout/hList1"/>
    <dgm:cxn modelId="{00EEA6E0-F54C-4770-AEE7-DE6ED743686E}" type="presParOf" srcId="{DAB90EC1-8C8B-4D15-AD39-AC8842667429}" destId="{1A041E49-394A-44BC-9423-A48B273D880F}" srcOrd="0" destOrd="0" presId="urn:microsoft.com/office/officeart/2005/8/layout/hList1"/>
    <dgm:cxn modelId="{5153D7E1-3CE5-4ECE-A523-2E70B526F68E}" type="presParOf" srcId="{DAB90EC1-8C8B-4D15-AD39-AC8842667429}" destId="{D5038050-6C81-434A-A5EB-9FB410C9C759}" srcOrd="1" destOrd="0" presId="urn:microsoft.com/office/officeart/2005/8/layout/hList1"/>
    <dgm:cxn modelId="{48A5AB61-5F14-4396-8772-BC69FE91A474}" type="presParOf" srcId="{5AE8601A-D934-4969-8B72-0885E12AD164}" destId="{DF7000C7-1341-4357-9D0C-AA385F9214C3}" srcOrd="5" destOrd="0" presId="urn:microsoft.com/office/officeart/2005/8/layout/hList1"/>
    <dgm:cxn modelId="{AADB4C1B-22C3-40D7-9978-CDD2F07A55B2}" type="presParOf" srcId="{5AE8601A-D934-4969-8B72-0885E12AD164}" destId="{006F61A0-95A3-4CFA-96A2-EF4AC7C8D40E}" srcOrd="6" destOrd="0" presId="urn:microsoft.com/office/officeart/2005/8/layout/hList1"/>
    <dgm:cxn modelId="{D01FD73A-B06A-4BC1-8122-2EBE603D4FA9}" type="presParOf" srcId="{006F61A0-95A3-4CFA-96A2-EF4AC7C8D40E}" destId="{68B4511C-8FFF-47DA-AFD6-FEBE19ADF641}" srcOrd="0" destOrd="0" presId="urn:microsoft.com/office/officeart/2005/8/layout/hList1"/>
    <dgm:cxn modelId="{CF9882E1-1018-4B50-AA54-75ED19762AF4}" type="presParOf" srcId="{006F61A0-95A3-4CFA-96A2-EF4AC7C8D40E}" destId="{9A80BD1E-074E-42A1-9933-E7A45B9FAE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B082A-1768-4306-8E81-A0B2714212BD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8E489DE-A71C-496B-93D5-9277650DA1D8}">
      <dgm:prSet phldrT="[Text]" custT="1"/>
      <dgm:spPr/>
      <dgm:t>
        <a:bodyPr/>
        <a:lstStyle/>
        <a:p>
          <a:r>
            <a:rPr lang="en-US" sz="2800" dirty="0"/>
            <a:t>jQuery</a:t>
          </a:r>
        </a:p>
      </dgm:t>
    </dgm:pt>
    <dgm:pt modelId="{562B7790-DF92-4361-BC82-6D3365D1F742}" type="parTrans" cxnId="{9C9F8006-2B10-41F6-BD1B-A65700A4F8C9}">
      <dgm:prSet/>
      <dgm:spPr/>
      <dgm:t>
        <a:bodyPr/>
        <a:lstStyle/>
        <a:p>
          <a:endParaRPr lang="en-US"/>
        </a:p>
      </dgm:t>
    </dgm:pt>
    <dgm:pt modelId="{F335B72D-E984-434E-A4C1-7E7DC2B5EEA7}" type="sibTrans" cxnId="{9C9F8006-2B10-41F6-BD1B-A65700A4F8C9}">
      <dgm:prSet/>
      <dgm:spPr/>
      <dgm:t>
        <a:bodyPr/>
        <a:lstStyle/>
        <a:p>
          <a:endParaRPr lang="en-US"/>
        </a:p>
      </dgm:t>
    </dgm:pt>
    <dgm:pt modelId="{5769357B-21AD-42A9-B07F-657A3AD8905A}">
      <dgm:prSet phldrT="[Text]" custT="1"/>
      <dgm:spPr/>
      <dgm:t>
        <a:bodyPr/>
        <a:lstStyle/>
        <a:p>
          <a:r>
            <a:rPr lang="en-US" sz="2400" dirty="0"/>
            <a:t>JavaScript library for DOM manipulation, AJAX, and event handling</a:t>
          </a:r>
        </a:p>
      </dgm:t>
    </dgm:pt>
    <dgm:pt modelId="{405F841A-86AC-43F8-A1C7-3694002647C2}" type="parTrans" cxnId="{867009EF-6F1D-49AD-87A1-93B819BB4E06}">
      <dgm:prSet/>
      <dgm:spPr/>
      <dgm:t>
        <a:bodyPr/>
        <a:lstStyle/>
        <a:p>
          <a:endParaRPr lang="en-US"/>
        </a:p>
      </dgm:t>
    </dgm:pt>
    <dgm:pt modelId="{723C802A-3BE2-4049-B99C-50EAD861620D}" type="sibTrans" cxnId="{867009EF-6F1D-49AD-87A1-93B819BB4E06}">
      <dgm:prSet/>
      <dgm:spPr/>
      <dgm:t>
        <a:bodyPr/>
        <a:lstStyle/>
        <a:p>
          <a:endParaRPr lang="en-US"/>
        </a:p>
      </dgm:t>
    </dgm:pt>
    <dgm:pt modelId="{BDDF4168-AD05-45A7-963B-1B11876E6919}">
      <dgm:prSet phldrT="[Text]" custT="1"/>
      <dgm:spPr/>
      <dgm:t>
        <a:bodyPr/>
        <a:lstStyle/>
        <a:p>
          <a:r>
            <a:rPr lang="en-US" sz="2800" dirty="0"/>
            <a:t>Bootstrap</a:t>
          </a:r>
        </a:p>
      </dgm:t>
    </dgm:pt>
    <dgm:pt modelId="{AE913960-AFCF-403B-8CBC-197811421929}" type="parTrans" cxnId="{70A1D850-E1B7-4B9C-A98C-1157E04903E5}">
      <dgm:prSet/>
      <dgm:spPr/>
      <dgm:t>
        <a:bodyPr/>
        <a:lstStyle/>
        <a:p>
          <a:endParaRPr lang="en-US"/>
        </a:p>
      </dgm:t>
    </dgm:pt>
    <dgm:pt modelId="{CC225745-92B2-4190-8688-9B5D67439396}" type="sibTrans" cxnId="{70A1D850-E1B7-4B9C-A98C-1157E04903E5}">
      <dgm:prSet/>
      <dgm:spPr/>
      <dgm:t>
        <a:bodyPr/>
        <a:lstStyle/>
        <a:p>
          <a:endParaRPr lang="en-US"/>
        </a:p>
      </dgm:t>
    </dgm:pt>
    <dgm:pt modelId="{85FCF7E1-06FE-4DCC-804F-08DFB2BD2B91}">
      <dgm:prSet phldrT="[Text]" custT="1"/>
      <dgm:spPr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8016" tIns="128016" rIns="170688" bIns="192024" numCol="1" spcCol="1270" anchor="t" anchorCtr="0"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Frontend framework for responsive design and UI components</a:t>
          </a:r>
          <a:r>
            <a:rPr lang="en-US" sz="500" kern="1200" dirty="0"/>
            <a:t>
</a:t>
          </a:r>
        </a:p>
      </dgm:t>
    </dgm:pt>
    <dgm:pt modelId="{4826CF40-9160-471C-B03B-D4E465936799}" type="parTrans" cxnId="{22A381C2-7E43-43E9-A8BE-1DDD3401CBE9}">
      <dgm:prSet/>
      <dgm:spPr/>
      <dgm:t>
        <a:bodyPr/>
        <a:lstStyle/>
        <a:p>
          <a:endParaRPr lang="en-US"/>
        </a:p>
      </dgm:t>
    </dgm:pt>
    <dgm:pt modelId="{D59622DB-2857-4D45-9EC3-32831CFA5C0D}" type="sibTrans" cxnId="{22A381C2-7E43-43E9-A8BE-1DDD3401CBE9}">
      <dgm:prSet/>
      <dgm:spPr/>
      <dgm:t>
        <a:bodyPr/>
        <a:lstStyle/>
        <a:p>
          <a:endParaRPr lang="en-US"/>
        </a:p>
      </dgm:t>
    </dgm:pt>
    <dgm:pt modelId="{3A015386-3331-4F8C-A326-1DDC19A59D90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Toastr.js</a:t>
          </a:r>
        </a:p>
      </dgm:t>
    </dgm:pt>
    <dgm:pt modelId="{BA3A61CB-FBA7-4EBB-8C06-CFE254F14BA3}" type="parTrans" cxnId="{CFAFB287-F772-4CCA-A3BE-673B18C3BEC7}">
      <dgm:prSet/>
      <dgm:spPr/>
      <dgm:t>
        <a:bodyPr/>
        <a:lstStyle/>
        <a:p>
          <a:endParaRPr lang="en-US"/>
        </a:p>
      </dgm:t>
    </dgm:pt>
    <dgm:pt modelId="{02C82746-86FE-4B18-8B40-D2BEAF441B10}" type="sibTrans" cxnId="{CFAFB287-F772-4CCA-A3BE-673B18C3BEC7}">
      <dgm:prSet/>
      <dgm:spPr/>
      <dgm:t>
        <a:bodyPr/>
        <a:lstStyle/>
        <a:p>
          <a:endParaRPr lang="en-US"/>
        </a:p>
      </dgm:t>
    </dgm:pt>
    <dgm:pt modelId="{511B6167-57C5-467D-A4D8-1BAA015C2110}">
      <dgm:prSet phldrT="[Text]" custT="1"/>
      <dgm:spPr/>
      <dgm:t>
        <a:bodyPr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Notification library for elegant toast messages.</a:t>
          </a:r>
        </a:p>
      </dgm:t>
    </dgm:pt>
    <dgm:pt modelId="{AA1FABA5-648B-4197-AA25-2DEA80D3E427}" type="parTrans" cxnId="{DA9D21D2-85C9-4018-AA42-F295F7EFB017}">
      <dgm:prSet/>
      <dgm:spPr/>
      <dgm:t>
        <a:bodyPr/>
        <a:lstStyle/>
        <a:p>
          <a:endParaRPr lang="en-US"/>
        </a:p>
      </dgm:t>
    </dgm:pt>
    <dgm:pt modelId="{4DD04D3B-F5C7-4162-881A-69CEFBC4E02D}" type="sibTrans" cxnId="{DA9D21D2-85C9-4018-AA42-F295F7EFB017}">
      <dgm:prSet/>
      <dgm:spPr/>
      <dgm:t>
        <a:bodyPr/>
        <a:lstStyle/>
        <a:p>
          <a:endParaRPr lang="en-US"/>
        </a:p>
      </dgm:t>
    </dgm:pt>
    <dgm:pt modelId="{363A36E0-0651-4236-A038-39BCF35A98D0}">
      <dgm:prSet phldrT="[Text]"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DataTables</a:t>
          </a:r>
        </a:p>
      </dgm:t>
    </dgm:pt>
    <dgm:pt modelId="{449194B6-F37D-4688-8770-F1BB4D60400C}" type="parTrans" cxnId="{0737AC90-7C1B-4BB0-9F5B-4EC01E95FCF3}">
      <dgm:prSet/>
      <dgm:spPr/>
      <dgm:t>
        <a:bodyPr/>
        <a:lstStyle/>
        <a:p>
          <a:endParaRPr lang="en-US"/>
        </a:p>
      </dgm:t>
    </dgm:pt>
    <dgm:pt modelId="{9FE747AD-25D6-42AA-AF09-855B21FD38EC}" type="sibTrans" cxnId="{0737AC90-7C1B-4BB0-9F5B-4EC01E95FCF3}">
      <dgm:prSet/>
      <dgm:spPr/>
      <dgm:t>
        <a:bodyPr/>
        <a:lstStyle/>
        <a:p>
          <a:endParaRPr lang="en-US"/>
        </a:p>
      </dgm:t>
    </dgm:pt>
    <dgm:pt modelId="{AF11F9BF-B3D4-4D0E-8B86-950E6CE99515}">
      <dgm:prSet custT="1"/>
      <dgm:spPr/>
      <dgm:t>
        <a:bodyPr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plugin for advanced HTML table interactions.</a:t>
          </a:r>
        </a:p>
      </dgm:t>
    </dgm:pt>
    <dgm:pt modelId="{79ACAC35-F716-4B50-8BEC-81812D8DBF6B}" type="parTrans" cxnId="{423AD551-8A32-408A-B8D1-4A243E0BA6A5}">
      <dgm:prSet/>
      <dgm:spPr/>
      <dgm:t>
        <a:bodyPr/>
        <a:lstStyle/>
        <a:p>
          <a:endParaRPr lang="en-US"/>
        </a:p>
      </dgm:t>
    </dgm:pt>
    <dgm:pt modelId="{E998823D-DDF6-4F51-9D01-28C3E456D309}" type="sibTrans" cxnId="{423AD551-8A32-408A-B8D1-4A243E0BA6A5}">
      <dgm:prSet/>
      <dgm:spPr/>
      <dgm:t>
        <a:bodyPr/>
        <a:lstStyle/>
        <a:p>
          <a:endParaRPr lang="en-US"/>
        </a:p>
      </dgm:t>
    </dgm:pt>
    <dgm:pt modelId="{5AE8601A-D934-4969-8B72-0885E12AD164}" type="pres">
      <dgm:prSet presAssocID="{0B0B082A-1768-4306-8E81-A0B2714212BD}" presName="Name0" presStyleCnt="0">
        <dgm:presLayoutVars>
          <dgm:dir/>
          <dgm:animLvl val="lvl"/>
          <dgm:resizeHandles val="exact"/>
        </dgm:presLayoutVars>
      </dgm:prSet>
      <dgm:spPr/>
    </dgm:pt>
    <dgm:pt modelId="{368C277C-5434-4C23-A335-5B661C607129}" type="pres">
      <dgm:prSet presAssocID="{D8E489DE-A71C-496B-93D5-9277650DA1D8}" presName="composite" presStyleCnt="0"/>
      <dgm:spPr/>
    </dgm:pt>
    <dgm:pt modelId="{AA135052-2D22-4E33-80C4-CCCFD72C1353}" type="pres">
      <dgm:prSet presAssocID="{D8E489DE-A71C-496B-93D5-9277650DA1D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395D31B-BD43-4D15-910E-8F19BC8E8896}" type="pres">
      <dgm:prSet presAssocID="{D8E489DE-A71C-496B-93D5-9277650DA1D8}" presName="desTx" presStyleLbl="alignAccFollowNode1" presStyleIdx="0" presStyleCnt="4">
        <dgm:presLayoutVars>
          <dgm:bulletEnabled val="1"/>
        </dgm:presLayoutVars>
      </dgm:prSet>
      <dgm:spPr/>
    </dgm:pt>
    <dgm:pt modelId="{0DC5D674-3196-4366-BB60-97AE8D7C6B5E}" type="pres">
      <dgm:prSet presAssocID="{F335B72D-E984-434E-A4C1-7E7DC2B5EEA7}" presName="space" presStyleCnt="0"/>
      <dgm:spPr/>
    </dgm:pt>
    <dgm:pt modelId="{E6BFF1A2-1640-4EEA-B481-3A5691BD0594}" type="pres">
      <dgm:prSet presAssocID="{BDDF4168-AD05-45A7-963B-1B11876E6919}" presName="composite" presStyleCnt="0"/>
      <dgm:spPr/>
    </dgm:pt>
    <dgm:pt modelId="{1E726995-169C-42CD-89A9-72A5AA40CB40}" type="pres">
      <dgm:prSet presAssocID="{BDDF4168-AD05-45A7-963B-1B11876E691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647EEAE-C291-42D0-9B09-0265F09EB751}" type="pres">
      <dgm:prSet presAssocID="{BDDF4168-AD05-45A7-963B-1B11876E6919}" presName="desTx" presStyleLbl="alignAccFollowNode1" presStyleIdx="1" presStyleCnt="4">
        <dgm:presLayoutVars>
          <dgm:bulletEnabled val="1"/>
        </dgm:presLayoutVars>
      </dgm:prSet>
      <dgm:spPr>
        <a:xfrm>
          <a:off x="2585069" y="605533"/>
          <a:ext cx="2256716" cy="2443050"/>
        </a:xfrm>
        <a:prstGeom prst="rect">
          <a:avLst/>
        </a:prstGeom>
      </dgm:spPr>
    </dgm:pt>
    <dgm:pt modelId="{C812F90F-3958-4E97-AC42-5C36C251F4DE}" type="pres">
      <dgm:prSet presAssocID="{CC225745-92B2-4190-8688-9B5D67439396}" presName="space" presStyleCnt="0"/>
      <dgm:spPr/>
    </dgm:pt>
    <dgm:pt modelId="{DAB90EC1-8C8B-4D15-AD39-AC8842667429}" type="pres">
      <dgm:prSet presAssocID="{363A36E0-0651-4236-A038-39BCF35A98D0}" presName="composite" presStyleCnt="0"/>
      <dgm:spPr/>
    </dgm:pt>
    <dgm:pt modelId="{1A041E49-394A-44BC-9423-A48B273D880F}" type="pres">
      <dgm:prSet presAssocID="{363A36E0-0651-4236-A038-39BCF35A98D0}" presName="parTx" presStyleLbl="alignNode1" presStyleIdx="2" presStyleCnt="4" custScaleY="117580" custLinFactNeighborY="3964">
        <dgm:presLayoutVars>
          <dgm:chMax val="0"/>
          <dgm:chPref val="0"/>
          <dgm:bulletEnabled val="1"/>
        </dgm:presLayoutVars>
      </dgm:prSet>
      <dgm:spPr/>
    </dgm:pt>
    <dgm:pt modelId="{D5038050-6C81-434A-A5EB-9FB410C9C759}" type="pres">
      <dgm:prSet presAssocID="{363A36E0-0651-4236-A038-39BCF35A98D0}" presName="desTx" presStyleLbl="alignAccFollowNode1" presStyleIdx="2" presStyleCnt="4">
        <dgm:presLayoutVars>
          <dgm:bulletEnabled val="1"/>
        </dgm:presLayoutVars>
      </dgm:prSet>
      <dgm:spPr/>
    </dgm:pt>
    <dgm:pt modelId="{DF7000C7-1341-4357-9D0C-AA385F9214C3}" type="pres">
      <dgm:prSet presAssocID="{9FE747AD-25D6-42AA-AF09-855B21FD38EC}" presName="space" presStyleCnt="0"/>
      <dgm:spPr/>
    </dgm:pt>
    <dgm:pt modelId="{006F61A0-95A3-4CFA-96A2-EF4AC7C8D40E}" type="pres">
      <dgm:prSet presAssocID="{3A015386-3331-4F8C-A326-1DDC19A59D90}" presName="composite" presStyleCnt="0"/>
      <dgm:spPr/>
    </dgm:pt>
    <dgm:pt modelId="{68B4511C-8FFF-47DA-AFD6-FEBE19ADF641}" type="pres">
      <dgm:prSet presAssocID="{3A015386-3331-4F8C-A326-1DDC19A59D9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A80BD1E-074E-42A1-9933-E7A45B9FAEBB}" type="pres">
      <dgm:prSet presAssocID="{3A015386-3331-4F8C-A326-1DDC19A59D9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C9F8006-2B10-41F6-BD1B-A65700A4F8C9}" srcId="{0B0B082A-1768-4306-8E81-A0B2714212BD}" destId="{D8E489DE-A71C-496B-93D5-9277650DA1D8}" srcOrd="0" destOrd="0" parTransId="{562B7790-DF92-4361-BC82-6D3365D1F742}" sibTransId="{F335B72D-E984-434E-A4C1-7E7DC2B5EEA7}"/>
    <dgm:cxn modelId="{6D3F490C-54ED-4DB5-B2C1-059F9DA543DF}" type="presOf" srcId="{AF11F9BF-B3D4-4D0E-8B86-950E6CE99515}" destId="{D5038050-6C81-434A-A5EB-9FB410C9C759}" srcOrd="0" destOrd="0" presId="urn:microsoft.com/office/officeart/2005/8/layout/hList1"/>
    <dgm:cxn modelId="{235C4A18-DAA9-455C-AE82-DC6A5B03B63C}" type="presOf" srcId="{511B6167-57C5-467D-A4D8-1BAA015C2110}" destId="{9A80BD1E-074E-42A1-9933-E7A45B9FAEBB}" srcOrd="0" destOrd="0" presId="urn:microsoft.com/office/officeart/2005/8/layout/hList1"/>
    <dgm:cxn modelId="{CEA5661E-C548-402B-938E-7391E80F8E27}" type="presOf" srcId="{363A36E0-0651-4236-A038-39BCF35A98D0}" destId="{1A041E49-394A-44BC-9423-A48B273D880F}" srcOrd="0" destOrd="0" presId="urn:microsoft.com/office/officeart/2005/8/layout/hList1"/>
    <dgm:cxn modelId="{2B60FA1F-7CC3-442E-925F-19488AE8E00E}" type="presOf" srcId="{0B0B082A-1768-4306-8E81-A0B2714212BD}" destId="{5AE8601A-D934-4969-8B72-0885E12AD164}" srcOrd="0" destOrd="0" presId="urn:microsoft.com/office/officeart/2005/8/layout/hList1"/>
    <dgm:cxn modelId="{C7132A63-9DB6-4CB7-ACFB-E44702CFA51B}" type="presOf" srcId="{85FCF7E1-06FE-4DCC-804F-08DFB2BD2B91}" destId="{9647EEAE-C291-42D0-9B09-0265F09EB751}" srcOrd="0" destOrd="0" presId="urn:microsoft.com/office/officeart/2005/8/layout/hList1"/>
    <dgm:cxn modelId="{70A1D850-E1B7-4B9C-A98C-1157E04903E5}" srcId="{0B0B082A-1768-4306-8E81-A0B2714212BD}" destId="{BDDF4168-AD05-45A7-963B-1B11876E6919}" srcOrd="1" destOrd="0" parTransId="{AE913960-AFCF-403B-8CBC-197811421929}" sibTransId="{CC225745-92B2-4190-8688-9B5D67439396}"/>
    <dgm:cxn modelId="{423AD551-8A32-408A-B8D1-4A243E0BA6A5}" srcId="{363A36E0-0651-4236-A038-39BCF35A98D0}" destId="{AF11F9BF-B3D4-4D0E-8B86-950E6CE99515}" srcOrd="0" destOrd="0" parTransId="{79ACAC35-F716-4B50-8BEC-81812D8DBF6B}" sibTransId="{E998823D-DDF6-4F51-9D01-28C3E456D309}"/>
    <dgm:cxn modelId="{CFAFB287-F772-4CCA-A3BE-673B18C3BEC7}" srcId="{0B0B082A-1768-4306-8E81-A0B2714212BD}" destId="{3A015386-3331-4F8C-A326-1DDC19A59D90}" srcOrd="3" destOrd="0" parTransId="{BA3A61CB-FBA7-4EBB-8C06-CFE254F14BA3}" sibTransId="{02C82746-86FE-4B18-8B40-D2BEAF441B10}"/>
    <dgm:cxn modelId="{0C3B298D-F68C-4395-BD9F-381BE99BB978}" type="presOf" srcId="{3A015386-3331-4F8C-A326-1DDC19A59D90}" destId="{68B4511C-8FFF-47DA-AFD6-FEBE19ADF641}" srcOrd="0" destOrd="0" presId="urn:microsoft.com/office/officeart/2005/8/layout/hList1"/>
    <dgm:cxn modelId="{0737AC90-7C1B-4BB0-9F5B-4EC01E95FCF3}" srcId="{0B0B082A-1768-4306-8E81-A0B2714212BD}" destId="{363A36E0-0651-4236-A038-39BCF35A98D0}" srcOrd="2" destOrd="0" parTransId="{449194B6-F37D-4688-8770-F1BB4D60400C}" sibTransId="{9FE747AD-25D6-42AA-AF09-855B21FD38EC}"/>
    <dgm:cxn modelId="{4D2175AF-10CC-4AAB-BB0C-11BBCB53A3B9}" type="presOf" srcId="{5769357B-21AD-42A9-B07F-657A3AD8905A}" destId="{8395D31B-BD43-4D15-910E-8F19BC8E8896}" srcOrd="0" destOrd="0" presId="urn:microsoft.com/office/officeart/2005/8/layout/hList1"/>
    <dgm:cxn modelId="{22A381C2-7E43-43E9-A8BE-1DDD3401CBE9}" srcId="{BDDF4168-AD05-45A7-963B-1B11876E6919}" destId="{85FCF7E1-06FE-4DCC-804F-08DFB2BD2B91}" srcOrd="0" destOrd="0" parTransId="{4826CF40-9160-471C-B03B-D4E465936799}" sibTransId="{D59622DB-2857-4D45-9EC3-32831CFA5C0D}"/>
    <dgm:cxn modelId="{7603FCC3-D38A-49B9-AADF-7A75639985A3}" type="presOf" srcId="{BDDF4168-AD05-45A7-963B-1B11876E6919}" destId="{1E726995-169C-42CD-89A9-72A5AA40CB40}" srcOrd="0" destOrd="0" presId="urn:microsoft.com/office/officeart/2005/8/layout/hList1"/>
    <dgm:cxn modelId="{CF901FC8-E34C-4CD7-905D-85CB790CAE08}" type="presOf" srcId="{D8E489DE-A71C-496B-93D5-9277650DA1D8}" destId="{AA135052-2D22-4E33-80C4-CCCFD72C1353}" srcOrd="0" destOrd="0" presId="urn:microsoft.com/office/officeart/2005/8/layout/hList1"/>
    <dgm:cxn modelId="{DA9D21D2-85C9-4018-AA42-F295F7EFB017}" srcId="{3A015386-3331-4F8C-A326-1DDC19A59D90}" destId="{511B6167-57C5-467D-A4D8-1BAA015C2110}" srcOrd="0" destOrd="0" parTransId="{AA1FABA5-648B-4197-AA25-2DEA80D3E427}" sibTransId="{4DD04D3B-F5C7-4162-881A-69CEFBC4E02D}"/>
    <dgm:cxn modelId="{867009EF-6F1D-49AD-87A1-93B819BB4E06}" srcId="{D8E489DE-A71C-496B-93D5-9277650DA1D8}" destId="{5769357B-21AD-42A9-B07F-657A3AD8905A}" srcOrd="0" destOrd="0" parTransId="{405F841A-86AC-43F8-A1C7-3694002647C2}" sibTransId="{723C802A-3BE2-4049-B99C-50EAD861620D}"/>
    <dgm:cxn modelId="{4E8A7EAD-E516-4718-9F9C-F9F0FA795917}" type="presParOf" srcId="{5AE8601A-D934-4969-8B72-0885E12AD164}" destId="{368C277C-5434-4C23-A335-5B661C607129}" srcOrd="0" destOrd="0" presId="urn:microsoft.com/office/officeart/2005/8/layout/hList1"/>
    <dgm:cxn modelId="{82A03078-A0B6-44C7-B87E-86E3EDA9B603}" type="presParOf" srcId="{368C277C-5434-4C23-A335-5B661C607129}" destId="{AA135052-2D22-4E33-80C4-CCCFD72C1353}" srcOrd="0" destOrd="0" presId="urn:microsoft.com/office/officeart/2005/8/layout/hList1"/>
    <dgm:cxn modelId="{30EFFF27-12E7-42B6-831B-60832D8DA843}" type="presParOf" srcId="{368C277C-5434-4C23-A335-5B661C607129}" destId="{8395D31B-BD43-4D15-910E-8F19BC8E8896}" srcOrd="1" destOrd="0" presId="urn:microsoft.com/office/officeart/2005/8/layout/hList1"/>
    <dgm:cxn modelId="{E27361EF-5290-49BD-8FC5-B9449F559B33}" type="presParOf" srcId="{5AE8601A-D934-4969-8B72-0885E12AD164}" destId="{0DC5D674-3196-4366-BB60-97AE8D7C6B5E}" srcOrd="1" destOrd="0" presId="urn:microsoft.com/office/officeart/2005/8/layout/hList1"/>
    <dgm:cxn modelId="{1D1296E7-6984-43FA-92E6-06C7B074A707}" type="presParOf" srcId="{5AE8601A-D934-4969-8B72-0885E12AD164}" destId="{E6BFF1A2-1640-4EEA-B481-3A5691BD0594}" srcOrd="2" destOrd="0" presId="urn:microsoft.com/office/officeart/2005/8/layout/hList1"/>
    <dgm:cxn modelId="{A0859CD6-5F68-4D5C-87A6-AECD1CCE4A58}" type="presParOf" srcId="{E6BFF1A2-1640-4EEA-B481-3A5691BD0594}" destId="{1E726995-169C-42CD-89A9-72A5AA40CB40}" srcOrd="0" destOrd="0" presId="urn:microsoft.com/office/officeart/2005/8/layout/hList1"/>
    <dgm:cxn modelId="{7BA36E65-0D3A-4562-BE37-39D6A6239ADA}" type="presParOf" srcId="{E6BFF1A2-1640-4EEA-B481-3A5691BD0594}" destId="{9647EEAE-C291-42D0-9B09-0265F09EB751}" srcOrd="1" destOrd="0" presId="urn:microsoft.com/office/officeart/2005/8/layout/hList1"/>
    <dgm:cxn modelId="{0EC2840C-7446-493F-AB2D-CEE3127BFD9B}" type="presParOf" srcId="{5AE8601A-D934-4969-8B72-0885E12AD164}" destId="{C812F90F-3958-4E97-AC42-5C36C251F4DE}" srcOrd="3" destOrd="0" presId="urn:microsoft.com/office/officeart/2005/8/layout/hList1"/>
    <dgm:cxn modelId="{9DCF7E2D-D846-48D3-B36E-4E39FB6D02FE}" type="presParOf" srcId="{5AE8601A-D934-4969-8B72-0885E12AD164}" destId="{DAB90EC1-8C8B-4D15-AD39-AC8842667429}" srcOrd="4" destOrd="0" presId="urn:microsoft.com/office/officeart/2005/8/layout/hList1"/>
    <dgm:cxn modelId="{00EEA6E0-F54C-4770-AEE7-DE6ED743686E}" type="presParOf" srcId="{DAB90EC1-8C8B-4D15-AD39-AC8842667429}" destId="{1A041E49-394A-44BC-9423-A48B273D880F}" srcOrd="0" destOrd="0" presId="urn:microsoft.com/office/officeart/2005/8/layout/hList1"/>
    <dgm:cxn modelId="{5153D7E1-3CE5-4ECE-A523-2E70B526F68E}" type="presParOf" srcId="{DAB90EC1-8C8B-4D15-AD39-AC8842667429}" destId="{D5038050-6C81-434A-A5EB-9FB410C9C759}" srcOrd="1" destOrd="0" presId="urn:microsoft.com/office/officeart/2005/8/layout/hList1"/>
    <dgm:cxn modelId="{48A5AB61-5F14-4396-8772-BC69FE91A474}" type="presParOf" srcId="{5AE8601A-D934-4969-8B72-0885E12AD164}" destId="{DF7000C7-1341-4357-9D0C-AA385F9214C3}" srcOrd="5" destOrd="0" presId="urn:microsoft.com/office/officeart/2005/8/layout/hList1"/>
    <dgm:cxn modelId="{AADB4C1B-22C3-40D7-9978-CDD2F07A55B2}" type="presParOf" srcId="{5AE8601A-D934-4969-8B72-0885E12AD164}" destId="{006F61A0-95A3-4CFA-96A2-EF4AC7C8D40E}" srcOrd="6" destOrd="0" presId="urn:microsoft.com/office/officeart/2005/8/layout/hList1"/>
    <dgm:cxn modelId="{D01FD73A-B06A-4BC1-8122-2EBE603D4FA9}" type="presParOf" srcId="{006F61A0-95A3-4CFA-96A2-EF4AC7C8D40E}" destId="{68B4511C-8FFF-47DA-AFD6-FEBE19ADF641}" srcOrd="0" destOrd="0" presId="urn:microsoft.com/office/officeart/2005/8/layout/hList1"/>
    <dgm:cxn modelId="{CF9882E1-1018-4B50-AA54-75ED19762AF4}" type="presParOf" srcId="{006F61A0-95A3-4CFA-96A2-EF4AC7C8D40E}" destId="{9A80BD1E-074E-42A1-9933-E7A45B9FAE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E1062-B38C-4823-92FD-5E711D299884}">
      <dsp:nvSpPr>
        <dsp:cNvPr id="0" name=""/>
        <dsp:cNvSpPr/>
      </dsp:nvSpPr>
      <dsp:spPr>
        <a:xfrm>
          <a:off x="0" y="36655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56B59-C62C-4884-BF2E-E7AC36F5CD54}">
      <dsp:nvSpPr>
        <dsp:cNvPr id="0" name=""/>
        <dsp:cNvSpPr/>
      </dsp:nvSpPr>
      <dsp:spPr>
        <a:xfrm>
          <a:off x="437477" y="2707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  <a:endParaRPr lang="en-US" sz="2300" kern="1200" dirty="0"/>
        </a:p>
      </dsp:txBody>
      <dsp:txXfrm>
        <a:off x="470621" y="60217"/>
        <a:ext cx="6058398" cy="612672"/>
      </dsp:txXfrm>
    </dsp:sp>
    <dsp:sp modelId="{F7F9DE43-288B-4D74-A97C-6A73C27352BE}">
      <dsp:nvSpPr>
        <dsp:cNvPr id="0" name=""/>
        <dsp:cNvSpPr/>
      </dsp:nvSpPr>
      <dsp:spPr>
        <a:xfrm>
          <a:off x="0" y="140983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AEAFE-E7EA-44CF-8E35-765BDB25493F}">
      <dsp:nvSpPr>
        <dsp:cNvPr id="0" name=""/>
        <dsp:cNvSpPr/>
      </dsp:nvSpPr>
      <dsp:spPr>
        <a:xfrm>
          <a:off x="437477" y="107035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Requirements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analysis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HLD &amp; technologies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70621" y="1103497"/>
        <a:ext cx="6058398" cy="612672"/>
      </dsp:txXfrm>
    </dsp:sp>
    <dsp:sp modelId="{544D9334-92F1-4EB3-8AC1-FDFD7B473F9A}">
      <dsp:nvSpPr>
        <dsp:cNvPr id="0" name=""/>
        <dsp:cNvSpPr/>
      </dsp:nvSpPr>
      <dsp:spPr>
        <a:xfrm>
          <a:off x="0" y="245311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77B8C-9557-4770-AD50-AC0E134BFD86}">
      <dsp:nvSpPr>
        <dsp:cNvPr id="0" name=""/>
        <dsp:cNvSpPr/>
      </dsp:nvSpPr>
      <dsp:spPr>
        <a:xfrm>
          <a:off x="437477" y="211363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Live</a:t>
          </a:r>
          <a:r>
            <a:rPr lang="en-US" sz="2300" kern="1200" dirty="0"/>
            <a:t> </a:t>
          </a: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</a:t>
          </a:r>
        </a:p>
      </dsp:txBody>
      <dsp:txXfrm>
        <a:off x="470621" y="2146777"/>
        <a:ext cx="6058398" cy="612672"/>
      </dsp:txXfrm>
    </dsp:sp>
    <dsp:sp modelId="{44E32AB7-4F56-4C47-938D-B31C6A95BF65}">
      <dsp:nvSpPr>
        <dsp:cNvPr id="0" name=""/>
        <dsp:cNvSpPr/>
      </dsp:nvSpPr>
      <dsp:spPr>
        <a:xfrm>
          <a:off x="0" y="349639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00A9D-F57B-4C50-9401-6E06DD80391B}">
      <dsp:nvSpPr>
        <dsp:cNvPr id="0" name=""/>
        <dsp:cNvSpPr/>
      </dsp:nvSpPr>
      <dsp:spPr>
        <a:xfrm>
          <a:off x="437477" y="315691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LLD: </a:t>
          </a: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implementation</a:t>
          </a:r>
          <a:endParaRPr lang="en-US" sz="2300" kern="1200" dirty="0"/>
        </a:p>
      </dsp:txBody>
      <dsp:txXfrm>
        <a:off x="470621" y="3190057"/>
        <a:ext cx="6058398" cy="612672"/>
      </dsp:txXfrm>
    </dsp:sp>
    <dsp:sp modelId="{C4C577AA-7665-45D1-87F9-E20B3CE2D7B0}">
      <dsp:nvSpPr>
        <dsp:cNvPr id="0" name=""/>
        <dsp:cNvSpPr/>
      </dsp:nvSpPr>
      <dsp:spPr>
        <a:xfrm>
          <a:off x="0" y="4539673"/>
          <a:ext cx="874955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2F5DF-62C3-497C-9663-3F573FD41CEB}">
      <dsp:nvSpPr>
        <dsp:cNvPr id="0" name=""/>
        <dsp:cNvSpPr/>
      </dsp:nvSpPr>
      <dsp:spPr>
        <a:xfrm>
          <a:off x="437477" y="4200193"/>
          <a:ext cx="612468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9" tIns="0" rIns="2314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 and Deployment</a:t>
          </a:r>
          <a:endParaRPr lang="en-US" sz="2300" kern="1200" dirty="0"/>
        </a:p>
      </dsp:txBody>
      <dsp:txXfrm>
        <a:off x="470621" y="4233337"/>
        <a:ext cx="6058398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35052-2D22-4E33-80C4-CCCFD72C1353}">
      <dsp:nvSpPr>
        <dsp:cNvPr id="0" name=""/>
        <dsp:cNvSpPr/>
      </dsp:nvSpPr>
      <dsp:spPr>
        <a:xfrm>
          <a:off x="3760" y="269416"/>
          <a:ext cx="2261130" cy="7488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SweetAlert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3760" y="269416"/>
        <a:ext cx="2261130" cy="748800"/>
      </dsp:txXfrm>
    </dsp:sp>
    <dsp:sp modelId="{8395D31B-BD43-4D15-910E-8F19BC8E8896}">
      <dsp:nvSpPr>
        <dsp:cNvPr id="0" name=""/>
        <dsp:cNvSpPr/>
      </dsp:nvSpPr>
      <dsp:spPr>
        <a:xfrm>
          <a:off x="3760" y="1018216"/>
          <a:ext cx="2261130" cy="22883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Stylish  alert dialog replacement (popup).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3760" y="1018216"/>
        <a:ext cx="2261130" cy="2288300"/>
      </dsp:txXfrm>
    </dsp:sp>
    <dsp:sp modelId="{1E726995-169C-42CD-89A9-72A5AA40CB40}">
      <dsp:nvSpPr>
        <dsp:cNvPr id="0" name=""/>
        <dsp:cNvSpPr/>
      </dsp:nvSpPr>
      <dsp:spPr>
        <a:xfrm>
          <a:off x="2581449" y="269416"/>
          <a:ext cx="2261130" cy="7488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TinyMCE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2581449" y="269416"/>
        <a:ext cx="2261130" cy="748800"/>
      </dsp:txXfrm>
    </dsp:sp>
    <dsp:sp modelId="{9647EEAE-C291-42D0-9B09-0265F09EB751}">
      <dsp:nvSpPr>
        <dsp:cNvPr id="0" name=""/>
        <dsp:cNvSpPr/>
      </dsp:nvSpPr>
      <dsp:spPr>
        <a:xfrm>
          <a:off x="2581449" y="1018216"/>
          <a:ext cx="2261130" cy="22883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 rich text editor for user content input.</a:t>
          </a:r>
        </a:p>
      </dsp:txBody>
      <dsp:txXfrm>
        <a:off x="2581449" y="1018216"/>
        <a:ext cx="2261130" cy="2288300"/>
      </dsp:txXfrm>
    </dsp:sp>
    <dsp:sp modelId="{1A041E49-394A-44BC-9423-A48B273D880F}">
      <dsp:nvSpPr>
        <dsp:cNvPr id="0" name=""/>
        <dsp:cNvSpPr/>
      </dsp:nvSpPr>
      <dsp:spPr>
        <a:xfrm>
          <a:off x="5159137" y="269416"/>
          <a:ext cx="2261130" cy="7488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SendGrid</a:t>
          </a:r>
        </a:p>
      </dsp:txBody>
      <dsp:txXfrm>
        <a:off x="5159137" y="269416"/>
        <a:ext cx="2261130" cy="748800"/>
      </dsp:txXfrm>
    </dsp:sp>
    <dsp:sp modelId="{D5038050-6C81-434A-A5EB-9FB410C9C759}">
      <dsp:nvSpPr>
        <dsp:cNvPr id="0" name=""/>
        <dsp:cNvSpPr/>
      </dsp:nvSpPr>
      <dsp:spPr>
        <a:xfrm>
          <a:off x="5159137" y="1018216"/>
          <a:ext cx="2261130" cy="22883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Email API for sending transactional and marketing emails.</a:t>
          </a:r>
        </a:p>
      </dsp:txBody>
      <dsp:txXfrm>
        <a:off x="5159137" y="1018216"/>
        <a:ext cx="2261130" cy="2288300"/>
      </dsp:txXfrm>
    </dsp:sp>
    <dsp:sp modelId="{68B4511C-8FFF-47DA-AFD6-FEBE19ADF641}">
      <dsp:nvSpPr>
        <dsp:cNvPr id="0" name=""/>
        <dsp:cNvSpPr/>
      </dsp:nvSpPr>
      <dsp:spPr>
        <a:xfrm>
          <a:off x="7736826" y="269416"/>
          <a:ext cx="2261130" cy="7488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Stripe</a:t>
          </a:r>
        </a:p>
      </dsp:txBody>
      <dsp:txXfrm>
        <a:off x="7736826" y="269416"/>
        <a:ext cx="2261130" cy="748800"/>
      </dsp:txXfrm>
    </dsp:sp>
    <dsp:sp modelId="{9A80BD1E-074E-42A1-9933-E7A45B9FAEBB}">
      <dsp:nvSpPr>
        <dsp:cNvPr id="0" name=""/>
        <dsp:cNvSpPr/>
      </dsp:nvSpPr>
      <dsp:spPr>
        <a:xfrm>
          <a:off x="7736826" y="1018216"/>
          <a:ext cx="2261130" cy="228830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Secure online payment gateway for handling transactions and subscriptions.</a:t>
          </a:r>
        </a:p>
      </dsp:txBody>
      <dsp:txXfrm>
        <a:off x="7736826" y="1018216"/>
        <a:ext cx="2261130" cy="2288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35052-2D22-4E33-80C4-CCCFD72C1353}">
      <dsp:nvSpPr>
        <dsp:cNvPr id="0" name=""/>
        <dsp:cNvSpPr/>
      </dsp:nvSpPr>
      <dsp:spPr>
        <a:xfrm>
          <a:off x="12412" y="11085"/>
          <a:ext cx="2256716" cy="595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jQuery</a:t>
          </a:r>
        </a:p>
      </dsp:txBody>
      <dsp:txXfrm>
        <a:off x="12412" y="11085"/>
        <a:ext cx="2256716" cy="595518"/>
      </dsp:txXfrm>
    </dsp:sp>
    <dsp:sp modelId="{8395D31B-BD43-4D15-910E-8F19BC8E8896}">
      <dsp:nvSpPr>
        <dsp:cNvPr id="0" name=""/>
        <dsp:cNvSpPr/>
      </dsp:nvSpPr>
      <dsp:spPr>
        <a:xfrm>
          <a:off x="12412" y="606603"/>
          <a:ext cx="2256716" cy="24430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JavaScript library for DOM manipulation, AJAX, and event handling</a:t>
          </a:r>
        </a:p>
      </dsp:txBody>
      <dsp:txXfrm>
        <a:off x="12412" y="606603"/>
        <a:ext cx="2256716" cy="2443050"/>
      </dsp:txXfrm>
    </dsp:sp>
    <dsp:sp modelId="{1E726995-169C-42CD-89A9-72A5AA40CB40}">
      <dsp:nvSpPr>
        <dsp:cNvPr id="0" name=""/>
        <dsp:cNvSpPr/>
      </dsp:nvSpPr>
      <dsp:spPr>
        <a:xfrm>
          <a:off x="2585069" y="11085"/>
          <a:ext cx="2256716" cy="595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Bootstrap</a:t>
          </a:r>
        </a:p>
      </dsp:txBody>
      <dsp:txXfrm>
        <a:off x="2585069" y="11085"/>
        <a:ext cx="2256716" cy="595518"/>
      </dsp:txXfrm>
    </dsp:sp>
    <dsp:sp modelId="{9647EEAE-C291-42D0-9B09-0265F09EB751}">
      <dsp:nvSpPr>
        <dsp:cNvPr id="0" name=""/>
        <dsp:cNvSpPr/>
      </dsp:nvSpPr>
      <dsp:spPr>
        <a:xfrm>
          <a:off x="2585069" y="606603"/>
          <a:ext cx="2256716" cy="2443050"/>
        </a:xfrm>
        <a:prstGeom prst="rect">
          <a:avLst/>
        </a:prstGeom>
        <a:solidFill>
          <a:prstClr val="white">
            <a:alpha val="90000"/>
            <a:tint val="4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prstClr val="black">
              <a:alpha val="9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Frontend framework for responsive design and UI components</a:t>
          </a:r>
          <a:r>
            <a:rPr lang="en-US" sz="500" kern="1200" dirty="0"/>
            <a:t>
</a:t>
          </a:r>
        </a:p>
      </dsp:txBody>
      <dsp:txXfrm>
        <a:off x="2585069" y="606603"/>
        <a:ext cx="2256716" cy="2443050"/>
      </dsp:txXfrm>
    </dsp:sp>
    <dsp:sp modelId="{1A041E49-394A-44BC-9423-A48B273D880F}">
      <dsp:nvSpPr>
        <dsp:cNvPr id="0" name=""/>
        <dsp:cNvSpPr/>
      </dsp:nvSpPr>
      <dsp:spPr>
        <a:xfrm>
          <a:off x="5157725" y="8518"/>
          <a:ext cx="2258922" cy="700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DataTables</a:t>
          </a:r>
        </a:p>
      </dsp:txBody>
      <dsp:txXfrm>
        <a:off x="5157725" y="8518"/>
        <a:ext cx="2258922" cy="700210"/>
      </dsp:txXfrm>
    </dsp:sp>
    <dsp:sp modelId="{D5038050-6C81-434A-A5EB-9FB410C9C759}">
      <dsp:nvSpPr>
        <dsp:cNvPr id="0" name=""/>
        <dsp:cNvSpPr/>
      </dsp:nvSpPr>
      <dsp:spPr>
        <a:xfrm>
          <a:off x="5157725" y="632776"/>
          <a:ext cx="2258922" cy="24430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plugin for advanced HTML table interactions.</a:t>
          </a:r>
        </a:p>
      </dsp:txBody>
      <dsp:txXfrm>
        <a:off x="5157725" y="632776"/>
        <a:ext cx="2258922" cy="2443050"/>
      </dsp:txXfrm>
    </dsp:sp>
    <dsp:sp modelId="{68B4511C-8FFF-47DA-AFD6-FEBE19ADF641}">
      <dsp:nvSpPr>
        <dsp:cNvPr id="0" name=""/>
        <dsp:cNvSpPr/>
      </dsp:nvSpPr>
      <dsp:spPr>
        <a:xfrm>
          <a:off x="7732588" y="11085"/>
          <a:ext cx="2256716" cy="595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Toastr.js</a:t>
          </a:r>
        </a:p>
      </dsp:txBody>
      <dsp:txXfrm>
        <a:off x="7732588" y="11085"/>
        <a:ext cx="2256716" cy="595518"/>
      </dsp:txXfrm>
    </dsp:sp>
    <dsp:sp modelId="{9A80BD1E-074E-42A1-9933-E7A45B9FAEBB}">
      <dsp:nvSpPr>
        <dsp:cNvPr id="0" name=""/>
        <dsp:cNvSpPr/>
      </dsp:nvSpPr>
      <dsp:spPr>
        <a:xfrm>
          <a:off x="7732588" y="606603"/>
          <a:ext cx="2256716" cy="24430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Notification library for elegant toast messages.</a:t>
          </a:r>
        </a:p>
      </dsp:txBody>
      <dsp:txXfrm>
        <a:off x="7732588" y="606603"/>
        <a:ext cx="2256716" cy="24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74703"/>
            <a:ext cx="9905999" cy="5965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1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87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z2buy.azurewebsites.net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68" y="1201271"/>
            <a:ext cx="10123665" cy="1821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Gotham Bold" panose="02000803030000020004" pitchFamily="2" charset="0"/>
                <a:cs typeface="Cascadia Code" panose="020B0609020000020004" pitchFamily="49" charset="0"/>
              </a:rPr>
              <a:t>“Ez2BUY” </a:t>
            </a:r>
            <a:br>
              <a:rPr lang="en-US" sz="6600" dirty="0">
                <a:latin typeface="Gotham Bold" panose="02000803030000020004" pitchFamily="2" charset="0"/>
                <a:cs typeface="Cascadia Code" panose="020B0609020000020004" pitchFamily="49" charset="0"/>
              </a:rPr>
            </a:br>
            <a:r>
              <a:rPr lang="en-US" sz="6600" dirty="0">
                <a:latin typeface="Gotham Bold" panose="02000803030000020004" pitchFamily="2" charset="0"/>
                <a:cs typeface="Cascadia Code" panose="020B0609020000020004" pitchFamily="49" charset="0"/>
              </a:rPr>
              <a:t>E-commerce Web </a:t>
            </a:r>
            <a:r>
              <a:rPr lang="en-US" sz="6600" dirty="0" err="1">
                <a:latin typeface="Gotham Bold" panose="02000803030000020004" pitchFamily="2" charset="0"/>
                <a:cs typeface="Cascadia Code" panose="020B0609020000020004" pitchFamily="49" charset="0"/>
              </a:rPr>
              <a:t>aPP</a:t>
            </a:r>
            <a:endParaRPr lang="en-US" sz="6600" dirty="0">
              <a:latin typeface="Gotham Bold" panose="02000803030000020004" pitchFamily="2" charset="0"/>
              <a:cs typeface="Cascadia Code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229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Ali SAYED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Andrew Yasser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Bassel Hatem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Farah Sherif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Variable Small Semibol" pitchFamily="2" charset="0"/>
                <a:ea typeface="Tahoma" panose="020B0604030504040204" pitchFamily="34" charset="0"/>
                <a:cs typeface="Tahoma" panose="020B0604030504040204" pitchFamily="34" charset="0"/>
              </a:rPr>
              <a:t>Maha Mohamed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949524-932F-4651-4ABC-D246C585B99F}"/>
              </a:ext>
            </a:extLst>
          </p:cNvPr>
          <p:cNvSpPr/>
          <p:nvPr/>
        </p:nvSpPr>
        <p:spPr>
          <a:xfrm>
            <a:off x="1159341" y="630129"/>
            <a:ext cx="5438684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Architecture </a:t>
            </a:r>
            <a:r>
              <a:rPr kumimoji="0" lang="en-US" sz="36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OverView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endParaRPr lang="en-US" sz="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032F7-8820-891F-C1DB-AFB79936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95" y="1815223"/>
            <a:ext cx="9537993" cy="47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5FBAB-CD87-9922-951E-D65CFF00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A35385-5B28-E8DE-FEDD-FD85E3EB0F71}"/>
              </a:ext>
            </a:extLst>
          </p:cNvPr>
          <p:cNvSpPr/>
          <p:nvPr/>
        </p:nvSpPr>
        <p:spPr>
          <a:xfrm>
            <a:off x="647614" y="151957"/>
            <a:ext cx="4511616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Project structure</a:t>
            </a:r>
            <a:endParaRPr lang="en-US" sz="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0C863-5C80-80EC-F911-8D51B56E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43" y="375534"/>
            <a:ext cx="6018953" cy="63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8A98E-AF6C-6C4D-FCF5-24FA7D2E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1BF2B4-A6CD-079A-E678-8A06D5AE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8" y="1084852"/>
            <a:ext cx="7969624" cy="55277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27F274-DA11-FDD4-126D-F26D4869C78F}"/>
              </a:ext>
            </a:extLst>
          </p:cNvPr>
          <p:cNvSpPr/>
          <p:nvPr/>
        </p:nvSpPr>
        <p:spPr>
          <a:xfrm>
            <a:off x="1079687" y="591669"/>
            <a:ext cx="3277160" cy="1725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Class Diagram for Data Access Layer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35588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39352-78D1-9B6D-094B-14C406AE8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C6B79-4B6A-008A-1D62-404DEB67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65" y="1171442"/>
            <a:ext cx="7904699" cy="55162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B33D82-0BEF-7340-D25E-9ECA890D0289}"/>
              </a:ext>
            </a:extLst>
          </p:cNvPr>
          <p:cNvSpPr/>
          <p:nvPr/>
        </p:nvSpPr>
        <p:spPr>
          <a:xfrm>
            <a:off x="1079687" y="591669"/>
            <a:ext cx="2577913" cy="1357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Classes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9238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1CA89-A017-CA54-47F1-76270E6C6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720DEF-756F-1EEB-3F2F-6637D87F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91" y="1016391"/>
            <a:ext cx="8281921" cy="54794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83D8C5-98A0-F6CC-B153-AE2B7C75A5A9}"/>
              </a:ext>
            </a:extLst>
          </p:cNvPr>
          <p:cNvSpPr/>
          <p:nvPr/>
        </p:nvSpPr>
        <p:spPr>
          <a:xfrm>
            <a:off x="1106581" y="242612"/>
            <a:ext cx="2577913" cy="1357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Repository Interfaces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43448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42C7-9F43-DAD3-2073-224F9E36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6AA9C-C23D-0370-F6E2-115C4DD3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07" y="1219202"/>
            <a:ext cx="8281921" cy="55153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A54FC4-A46D-9F48-AE55-FC7CE5F693E7}"/>
              </a:ext>
            </a:extLst>
          </p:cNvPr>
          <p:cNvSpPr/>
          <p:nvPr/>
        </p:nvSpPr>
        <p:spPr>
          <a:xfrm>
            <a:off x="568698" y="206188"/>
            <a:ext cx="2577913" cy="1667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Repository classes Diagrams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8777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FA19-7981-B7B6-64B2-C29B5F58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C5A4A4E-08FA-B591-AE6C-B809E4EB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07" y="1838919"/>
            <a:ext cx="8668810" cy="48762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2AA6E0-646D-322F-075D-E3F78BFC5DA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048625" y="5534025"/>
            <a:ext cx="5810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B600A7-4E69-DFE8-BDBC-D8DA2D75A01B}"/>
              </a:ext>
            </a:extLst>
          </p:cNvPr>
          <p:cNvSpPr txBox="1"/>
          <p:nvPr/>
        </p:nvSpPr>
        <p:spPr>
          <a:xfrm>
            <a:off x="8629650" y="5072360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cannot</a:t>
            </a:r>
          </a:p>
          <a:p>
            <a:r>
              <a:rPr lang="en-US" dirty="0">
                <a:solidFill>
                  <a:schemeClr val="bg1"/>
                </a:solidFill>
              </a:rPr>
              <a:t> be cancelled</a:t>
            </a:r>
          </a:p>
          <a:p>
            <a:r>
              <a:rPr lang="en-US" dirty="0">
                <a:solidFill>
                  <a:schemeClr val="bg1"/>
                </a:solidFill>
              </a:rPr>
              <a:t> from here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03862D-297A-9092-4D42-9C8F575DEC4E}"/>
              </a:ext>
            </a:extLst>
          </p:cNvPr>
          <p:cNvSpPr/>
          <p:nvPr/>
        </p:nvSpPr>
        <p:spPr>
          <a:xfrm>
            <a:off x="3380253" y="183516"/>
            <a:ext cx="5213537" cy="1357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Sequence Diagram – order placement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47879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DA05A-A5DB-ACC1-75E2-C45FBDDF7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6725C-6412-51B4-27E8-87F10996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153443"/>
            <a:ext cx="10793413" cy="2551114"/>
          </a:xfrm>
        </p:spPr>
        <p:txBody>
          <a:bodyPr>
            <a:norm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ASP.NET 8.0 Core MVC web framework</a:t>
            </a:r>
          </a:p>
          <a:p>
            <a:r>
              <a:rPr lang="en-US" sz="3600" b="0" i="0" u="none" strike="noStrike" dirty="0">
                <a:effectLst/>
                <a:latin typeface="Roboto" panose="02000000000000000000" pitchFamily="2" charset="0"/>
              </a:rPr>
              <a:t>Entity Framework Core</a:t>
            </a:r>
          </a:p>
          <a:p>
            <a:r>
              <a:rPr lang="en-US" sz="3600" dirty="0">
                <a:latin typeface="Roboto" panose="02000000000000000000" pitchFamily="2" charset="0"/>
              </a:rPr>
              <a:t>ASP.NET Core Identity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6D502F-23E6-1D8E-5CB3-E25E8E8754AC}"/>
              </a:ext>
            </a:extLst>
          </p:cNvPr>
          <p:cNvSpPr/>
          <p:nvPr/>
        </p:nvSpPr>
        <p:spPr>
          <a:xfrm>
            <a:off x="1204165" y="660558"/>
            <a:ext cx="8038448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Technology Stack Selection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90667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DC037-6298-A014-3A2C-1281D695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1FEA824-5DB4-6A79-3351-83759931F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067831"/>
              </p:ext>
            </p:extLst>
          </p:nvPr>
        </p:nvGraphicFramePr>
        <p:xfrm>
          <a:off x="1370011" y="3282067"/>
          <a:ext cx="10001717" cy="357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B19EB197-6865-7D28-C354-9167F11E8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971543"/>
              </p:ext>
            </p:extLst>
          </p:nvPr>
        </p:nvGraphicFramePr>
        <p:xfrm>
          <a:off x="1370012" y="125704"/>
          <a:ext cx="10001717" cy="306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7445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6A95-940C-75AF-9DD3-6479F954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165" y="2036901"/>
            <a:ext cx="10470777" cy="3575005"/>
          </a:xfrm>
        </p:spPr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app.UseHttpsRedirection</a:t>
            </a:r>
            <a:r>
              <a:rPr lang="en-US" sz="3200" dirty="0"/>
              <a:t>() 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app.UseRouting</a:t>
            </a:r>
            <a:r>
              <a:rPr lang="en-US" sz="3200" dirty="0"/>
              <a:t>() 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app.UseAuthentication</a:t>
            </a:r>
            <a:r>
              <a:rPr lang="en-US" sz="3200" dirty="0"/>
              <a:t>() </a:t>
            </a:r>
          </a:p>
          <a:p>
            <a:r>
              <a:rPr lang="en-US" sz="3200" dirty="0"/>
              <a:t>4. </a:t>
            </a:r>
            <a:r>
              <a:rPr lang="en-US" sz="3200" dirty="0" err="1"/>
              <a:t>app.UseAuthorization</a:t>
            </a:r>
            <a:r>
              <a:rPr lang="en-US" sz="3200" dirty="0"/>
              <a:t>() </a:t>
            </a:r>
          </a:p>
          <a:p>
            <a:r>
              <a:rPr lang="en-US" sz="3200" dirty="0"/>
              <a:t>5. </a:t>
            </a:r>
            <a:r>
              <a:rPr lang="en-US" sz="3200" dirty="0" err="1"/>
              <a:t>app.UseSession</a:t>
            </a:r>
            <a:r>
              <a:rPr lang="en-US" sz="3200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4562F-4CB8-CBA5-44FA-80C15C3E0B35}"/>
              </a:ext>
            </a:extLst>
          </p:cNvPr>
          <p:cNvSpPr/>
          <p:nvPr/>
        </p:nvSpPr>
        <p:spPr>
          <a:xfrm>
            <a:off x="1204165" y="346791"/>
            <a:ext cx="3842964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Middle Wares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77429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otham Bold" panose="02000803030000020004" pitchFamily="2" charset="0"/>
              </a:rPr>
              <a:t>Agenda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10FE3B-FAF1-F151-94E5-0B203FF02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938702"/>
              </p:ext>
            </p:extLst>
          </p:nvPr>
        </p:nvGraphicFramePr>
        <p:xfrm>
          <a:off x="1228166" y="1478571"/>
          <a:ext cx="8749552" cy="514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6F50-A495-46F7-16D4-5B48601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>
                <a:latin typeface="Gotham Black" panose="02000603040000020004" pitchFamily="2" charset="0"/>
              </a:rPr>
              <a:t>Live Demo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EF32-49E5-A2EB-73D5-533E0998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here: Link to the Web APP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6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FA46-7581-BE78-D19F-A16A7970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2124633"/>
            <a:ext cx="10425953" cy="23804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latin typeface="Gotham Black" panose="02000603040000020004" pitchFamily="2" charset="0"/>
              </a:rPr>
              <a:t>Code</a:t>
            </a:r>
            <a:r>
              <a:rPr lang="en-US" dirty="0"/>
              <a:t> </a:t>
            </a:r>
            <a:r>
              <a:rPr lang="en-US" sz="8800" dirty="0">
                <a:latin typeface="Gotham Black" panose="02000603040000020004" pitchFamily="2" charset="0"/>
              </a:rPr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58420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792C69-A414-2D1D-4F04-6D3B7E56F4F5}"/>
              </a:ext>
            </a:extLst>
          </p:cNvPr>
          <p:cNvSpPr/>
          <p:nvPr/>
        </p:nvSpPr>
        <p:spPr>
          <a:xfrm>
            <a:off x="1204164" y="346791"/>
            <a:ext cx="5230192" cy="1096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Order Controller</a:t>
            </a:r>
            <a:endParaRPr lang="en-US" sz="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E21FE-32E0-FD73-F568-05E9A2D0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" y="1844354"/>
            <a:ext cx="10838198" cy="36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7EA86-03A6-D20A-CB9B-D314FA2E9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ACFA9-0C95-CE63-1111-C938C989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96" y="562062"/>
            <a:ext cx="7428420" cy="55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3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D03B7-EB80-3F2C-9676-31DF7380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7822E-D038-B50E-3E2C-865FFAB8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98" y="520117"/>
            <a:ext cx="10609937" cy="53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60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EACD0-128C-00A4-A955-3F414A23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47E7CD-E911-FFB2-A294-517B741C44E0}"/>
              </a:ext>
            </a:extLst>
          </p:cNvPr>
          <p:cNvSpPr/>
          <p:nvPr/>
        </p:nvSpPr>
        <p:spPr>
          <a:xfrm>
            <a:off x="1204163" y="346791"/>
            <a:ext cx="5867755" cy="1096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Product Controller</a:t>
            </a:r>
            <a:endParaRPr lang="en-US" sz="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B96E3-CB7E-81ED-9803-4CD67360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04" y="2015105"/>
            <a:ext cx="9410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93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5D5A-91CC-84C9-1452-91E740202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CAEA5-E6C8-A910-2245-CF485EC5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2" y="490313"/>
            <a:ext cx="9834036" cy="587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91DF9-7F86-1CDC-D55D-81D96D042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CF34-224D-C55F-EF26-E1C60785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1165406"/>
            <a:ext cx="10425953" cy="23804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latin typeface="Gotham Black" panose="02000603040000020004" pitchFamily="2" charset="0"/>
              </a:rPr>
              <a:t>Testing &amp; code Coverage</a:t>
            </a:r>
          </a:p>
        </p:txBody>
      </p:sp>
    </p:spTree>
    <p:extLst>
      <p:ext uri="{BB962C8B-B14F-4D97-AF65-F5344CB8AC3E}">
        <p14:creationId xmlns:p14="http://schemas.microsoft.com/office/powerpoint/2010/main" val="233021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BFC09-6B6C-1382-552A-EC45A32A1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57DB1-B6EC-CAB7-A4BC-2A1B8F58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64" y="2025037"/>
            <a:ext cx="9454871" cy="47156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DC2471-4A86-6B0C-146A-012A40DB19E7}"/>
              </a:ext>
            </a:extLst>
          </p:cNvPr>
          <p:cNvSpPr/>
          <p:nvPr/>
        </p:nvSpPr>
        <p:spPr>
          <a:xfrm>
            <a:off x="1204164" y="660558"/>
            <a:ext cx="6711671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Unit testing using XUNIT </a:t>
            </a:r>
          </a:p>
        </p:txBody>
      </p:sp>
    </p:spTree>
    <p:extLst>
      <p:ext uri="{BB962C8B-B14F-4D97-AF65-F5344CB8AC3E}">
        <p14:creationId xmlns:p14="http://schemas.microsoft.com/office/powerpoint/2010/main" val="56837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32B3-E22F-3A21-EF81-0F9ECA7B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58933-53F3-BF7B-AC56-B94313788917}"/>
              </a:ext>
            </a:extLst>
          </p:cNvPr>
          <p:cNvSpPr/>
          <p:nvPr/>
        </p:nvSpPr>
        <p:spPr>
          <a:xfrm>
            <a:off x="1204164" y="660558"/>
            <a:ext cx="6711671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Unit testing using XUNIT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49C0D-C6EB-5160-D0C1-6FDC12FB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8" y="2378928"/>
            <a:ext cx="8973671" cy="29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6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499C-1F92-3F61-B48B-B532D21F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1813"/>
            <a:ext cx="9905999" cy="4601181"/>
          </a:xfrm>
        </p:spPr>
        <p:txBody>
          <a:bodyPr>
            <a:normAutofit/>
          </a:bodyPr>
          <a:lstStyle/>
          <a:p>
            <a:r>
              <a:rPr lang="en-US" sz="4000" dirty="0"/>
              <a:t>Requirements Gathering &amp; Analysis </a:t>
            </a:r>
          </a:p>
          <a:p>
            <a:r>
              <a:rPr lang="en-US" sz="4000" dirty="0"/>
              <a:t>ERD and DB Schema</a:t>
            </a:r>
          </a:p>
          <a:p>
            <a:r>
              <a:rPr lang="en-US" sz="4000" dirty="0"/>
              <a:t>UML diagrams</a:t>
            </a:r>
          </a:p>
          <a:p>
            <a:r>
              <a:rPr lang="en-US" sz="4000" dirty="0"/>
              <a:t>Architectural Decisions</a:t>
            </a:r>
          </a:p>
          <a:p>
            <a:r>
              <a:rPr lang="en-US" sz="4000" dirty="0"/>
              <a:t>Technology Stack 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94218-FAF2-B709-1F3C-CF1EB4155AD0}"/>
              </a:ext>
            </a:extLst>
          </p:cNvPr>
          <p:cNvSpPr/>
          <p:nvPr/>
        </p:nvSpPr>
        <p:spPr>
          <a:xfrm>
            <a:off x="1141411" y="910123"/>
            <a:ext cx="8208777" cy="7448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anose="02000803030000020004" pitchFamily="2" charset="0"/>
                <a:ea typeface="+mj-ea"/>
                <a:cs typeface="+mj-cs"/>
              </a:rPr>
              <a:t>High-level Design (HLD)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90742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8C26-91F4-2A08-F1B2-921E5D044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E5FD-3928-661E-9B4C-FF0945D8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1165406"/>
            <a:ext cx="10425953" cy="238041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Gotham Black" panose="02000603040000020004" pitchFamily="2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753785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4B391-C031-BD3D-38A9-089CCD06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176A0D-DCBA-5D2B-6168-3E419BE1CA93}"/>
              </a:ext>
            </a:extLst>
          </p:cNvPr>
          <p:cNvSpPr/>
          <p:nvPr/>
        </p:nvSpPr>
        <p:spPr>
          <a:xfrm>
            <a:off x="1204165" y="660558"/>
            <a:ext cx="4891836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 Microsoft Azure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465B9-77F6-F398-EE55-9C303D4B9AA0}"/>
              </a:ext>
            </a:extLst>
          </p:cNvPr>
          <p:cNvSpPr txBox="1"/>
          <p:nvPr/>
        </p:nvSpPr>
        <p:spPr>
          <a:xfrm>
            <a:off x="1174378" y="2582690"/>
            <a:ext cx="9359151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4400" dirty="0"/>
              <a:t>ez2buy (App Service)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Ez2BuyWebFreePlan (App Service Plan)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ez2buywebdbserver (SQL Server) 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Ez2BuyWeb_db (SQL Database)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D9EFB2-C75A-E53D-31CE-D45A84FF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318" y="277905"/>
            <a:ext cx="2913529" cy="291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5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AEBA-425E-887F-88E6-79777E639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59E36D-DA4F-623A-4BF5-A3CDFF1F8AF4}"/>
              </a:ext>
            </a:extLst>
          </p:cNvPr>
          <p:cNvSpPr/>
          <p:nvPr/>
        </p:nvSpPr>
        <p:spPr>
          <a:xfrm>
            <a:off x="1222094" y="140605"/>
            <a:ext cx="7016470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Advanced User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6F816-36C1-26EF-1539-49B0C98C7B7A}"/>
              </a:ext>
            </a:extLst>
          </p:cNvPr>
          <p:cNvSpPr txBox="1"/>
          <p:nvPr/>
        </p:nvSpPr>
        <p:spPr>
          <a:xfrm>
            <a:off x="812800" y="1495631"/>
            <a:ext cx="10937937" cy="464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completing API versions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AI-powered product recommendations based on browsing and purchase history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Live chat support or chatbot for instant customer help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Voice search integration for accessibility and convenience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adding Wishlist's and Products Reviews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Enhanced Security &amp; Trust: Fraud detection mechanisms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Supplier/vendor registration and approval workflow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Supplier dashboard with analytics, product status, and earnings</a:t>
            </a:r>
          </a:p>
        </p:txBody>
      </p:sp>
    </p:spTree>
    <p:extLst>
      <p:ext uri="{BB962C8B-B14F-4D97-AF65-F5344CB8AC3E}">
        <p14:creationId xmlns:p14="http://schemas.microsoft.com/office/powerpoint/2010/main" val="51102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A00F1-9973-BD1C-6884-A3C8DA48D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FCE3-88B3-24BE-F903-7F9DCE12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44" y="1647825"/>
            <a:ext cx="10094911" cy="5038725"/>
          </a:xfrm>
        </p:spPr>
        <p:txBody>
          <a:bodyPr>
            <a:normAutofit lnSpcReduction="10000"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User Management</a:t>
            </a:r>
          </a:p>
          <a:p>
            <a:r>
              <a:rPr lang="en-US" sz="3600" b="0" i="0" u="none" strike="noStrike" dirty="0">
                <a:effectLst/>
                <a:latin typeface="Roboto" panose="02000000000000000000" pitchFamily="2" charset="0"/>
              </a:rPr>
              <a:t>Product Catalog search and filter</a:t>
            </a:r>
          </a:p>
          <a:p>
            <a:r>
              <a:rPr lang="en-US" sz="3600" dirty="0">
                <a:latin typeface="Roboto" panose="02000000000000000000" pitchFamily="2" charset="0"/>
              </a:rPr>
              <a:t>Order Placement &amp; Shopping Cart</a:t>
            </a:r>
          </a:p>
          <a:p>
            <a:r>
              <a:rPr lang="en-US" sz="3600" dirty="0">
                <a:latin typeface="Roboto" panose="02000000000000000000" pitchFamily="2" charset="0"/>
              </a:rPr>
              <a:t>Payment gateway integration</a:t>
            </a:r>
          </a:p>
          <a:p>
            <a:r>
              <a:rPr lang="en-US" sz="3600" dirty="0">
                <a:latin typeface="Roboto" panose="02000000000000000000" pitchFamily="2" charset="0"/>
              </a:rPr>
              <a:t>Email notification for confirmation</a:t>
            </a:r>
          </a:p>
          <a:p>
            <a:r>
              <a:rPr lang="en-US" sz="3600" dirty="0">
                <a:latin typeface="Roboto" panose="02000000000000000000" pitchFamily="2" charset="0"/>
              </a:rPr>
              <a:t>Administration features for user, products, and orders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BAD5E1-0959-4C41-E24A-246AD0EF84BE}"/>
              </a:ext>
            </a:extLst>
          </p:cNvPr>
          <p:cNvSpPr/>
          <p:nvPr/>
        </p:nvSpPr>
        <p:spPr>
          <a:xfrm>
            <a:off x="1132445" y="665962"/>
            <a:ext cx="7948800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Functional Requirements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99233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2FA0-637C-EA10-5303-ED41846B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C5A090-7CA4-050F-D020-0D85FB57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1" y="1444753"/>
            <a:ext cx="6905624" cy="527358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31E7CC-B6EC-6963-A769-D713FC33351D}"/>
              </a:ext>
            </a:extLst>
          </p:cNvPr>
          <p:cNvSpPr/>
          <p:nvPr/>
        </p:nvSpPr>
        <p:spPr>
          <a:xfrm>
            <a:off x="848455" y="345849"/>
            <a:ext cx="5059281" cy="144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Use Case Diagram:</a:t>
            </a:r>
            <a:b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personas &amp;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54D6-3A88-89F9-D4F9-78F12838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2813-B529-8599-8E56-E0FC5F6C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5161"/>
            <a:ext cx="10793413" cy="4513264"/>
          </a:xfrm>
        </p:spPr>
        <p:txBody>
          <a:bodyPr>
            <a:norm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Usability: Responsive design for device types</a:t>
            </a:r>
          </a:p>
          <a:p>
            <a:r>
              <a:rPr lang="en-US" sz="3600" b="0" i="0" u="none" strike="noStrike" dirty="0">
                <a:effectLst/>
                <a:latin typeface="Roboto" panose="02000000000000000000" pitchFamily="2" charset="0"/>
              </a:rPr>
              <a:t>Security: r</a:t>
            </a:r>
            <a:r>
              <a:rPr lang="en-US" sz="3600" dirty="0">
                <a:latin typeface="Roboto" panose="02000000000000000000" pitchFamily="2" charset="0"/>
              </a:rPr>
              <a:t>ole-based Access</a:t>
            </a:r>
          </a:p>
          <a:p>
            <a:r>
              <a:rPr lang="en-US" sz="3600" dirty="0">
                <a:latin typeface="Roboto" panose="02000000000000000000" pitchFamily="2" charset="0"/>
              </a:rPr>
              <a:t>Reliability &amp; Availability: Comprehensive error handling</a:t>
            </a:r>
          </a:p>
          <a:p>
            <a:r>
              <a:rPr lang="en-US" sz="3600" dirty="0">
                <a:latin typeface="Roboto" panose="02000000000000000000" pitchFamily="2" charset="0"/>
              </a:rPr>
              <a:t>Maintainability: Clean code with Comprehensive documentation and Unit tests coverage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13E7FF-E6A4-35FF-A32B-50E6EA240A6F}"/>
              </a:ext>
            </a:extLst>
          </p:cNvPr>
          <p:cNvSpPr/>
          <p:nvPr/>
        </p:nvSpPr>
        <p:spPr>
          <a:xfrm>
            <a:off x="1132445" y="665962"/>
            <a:ext cx="8773556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Non-Functional </a:t>
            </a:r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Requirements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66471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98C93-1F00-E7E6-3DED-9C90F4FB5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BAF7-4D70-70A4-8F7D-46A3C9E8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Fully-Responsive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A1165-6964-2C81-FF64-FB711E5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22" y="1029267"/>
            <a:ext cx="2435430" cy="367553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D00C-20FF-7E40-8FA7-1CDE40BD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234" y="1941153"/>
            <a:ext cx="1915889" cy="388758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033B44-8996-FAA8-E0FD-45608A476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57" y="2404606"/>
            <a:ext cx="6532355" cy="34241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666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CB6C6-EB25-6B2A-CE7B-5C168BB88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62BDF-75B2-52B4-9A31-1AD2C4DA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05" y="311513"/>
            <a:ext cx="9060596" cy="64798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1044C3-E177-876C-A757-B01D83105B68}"/>
              </a:ext>
            </a:extLst>
          </p:cNvPr>
          <p:cNvSpPr/>
          <p:nvPr/>
        </p:nvSpPr>
        <p:spPr>
          <a:xfrm>
            <a:off x="1743075" y="200025"/>
            <a:ext cx="2266950" cy="144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5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B69DF-81AA-3104-045A-D09259DF0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D84C-DC3E-CF82-2780-F25E2191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168" y="1262391"/>
            <a:ext cx="10437811" cy="5057775"/>
          </a:xfrm>
        </p:spPr>
        <p:txBody>
          <a:bodyPr>
            <a:noAutofit/>
          </a:bodyPr>
          <a:lstStyle/>
          <a:p>
            <a:r>
              <a:rPr lang="en-US" sz="2800" dirty="0"/>
              <a:t>layered architecture:</a:t>
            </a:r>
          </a:p>
          <a:p>
            <a:pPr lvl="1"/>
            <a:r>
              <a:rPr lang="en-US" sz="2800" dirty="0"/>
              <a:t>Presentation Layer: MVC Controllers and Views</a:t>
            </a:r>
          </a:p>
          <a:p>
            <a:pPr lvl="1"/>
            <a:r>
              <a:rPr lang="en-US" sz="2800" dirty="0"/>
              <a:t>Data Access Layer: </a:t>
            </a:r>
            <a:r>
              <a:rPr lang="en-US" sz="2800" dirty="0" err="1"/>
              <a:t>UnitOfWork</a:t>
            </a:r>
            <a:r>
              <a:rPr lang="en-US" sz="2800" dirty="0"/>
              <a:t> and Repository implementations</a:t>
            </a:r>
          </a:p>
          <a:p>
            <a:pPr lvl="1"/>
            <a:r>
              <a:rPr lang="en-US" sz="2800" dirty="0"/>
              <a:t>Data Layer: Entity Framework Core with SQL Server</a:t>
            </a:r>
          </a:p>
          <a:p>
            <a:r>
              <a:rPr lang="en-US" sz="2800" dirty="0"/>
              <a:t>Repository Pattern for data access abstraction</a:t>
            </a:r>
          </a:p>
          <a:p>
            <a:r>
              <a:rPr lang="en-US" sz="2800" dirty="0"/>
              <a:t>Unit of Work Pattern for transaction management</a:t>
            </a:r>
          </a:p>
          <a:p>
            <a:r>
              <a:rPr lang="en-US" sz="2800" dirty="0"/>
              <a:t>MVC Pattern for separation of concerns</a:t>
            </a:r>
          </a:p>
          <a:p>
            <a:r>
              <a:rPr lang="en-US" sz="2800" dirty="0" err="1"/>
              <a:t>ViewModel</a:t>
            </a:r>
            <a:r>
              <a:rPr lang="en-US" sz="2800" dirty="0"/>
              <a:t> Pattern for UI data shaping</a:t>
            </a:r>
          </a:p>
          <a:p>
            <a:r>
              <a:rPr lang="en-US" sz="2800" dirty="0"/>
              <a:t>Using Session data to save data for shopping cart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BE8BA3-CAA9-22DA-FA27-BED802D72CF0}"/>
              </a:ext>
            </a:extLst>
          </p:cNvPr>
          <p:cNvSpPr/>
          <p:nvPr/>
        </p:nvSpPr>
        <p:spPr>
          <a:xfrm>
            <a:off x="1186236" y="280494"/>
            <a:ext cx="5815200" cy="901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Architectural Decisions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4228872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2008</TotalTime>
  <Words>467</Words>
  <Application>Microsoft Office PowerPoint</Application>
  <PresentationFormat>Widescreen</PresentationFormat>
  <Paragraphs>102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Gotham Black</vt:lpstr>
      <vt:lpstr>Gotham Bold</vt:lpstr>
      <vt:lpstr>Roboto</vt:lpstr>
      <vt:lpstr>Segoe UI Variable Small Semibol</vt:lpstr>
      <vt:lpstr>Tahoma</vt:lpstr>
      <vt:lpstr>Tw Cen MT</vt:lpstr>
      <vt:lpstr>Circuit</vt:lpstr>
      <vt:lpstr>“Ez2BUY”  E-commerce Web aPP</vt:lpstr>
      <vt:lpstr>Agenda</vt:lpstr>
      <vt:lpstr>PowerPoint Presentation</vt:lpstr>
      <vt:lpstr>PowerPoint Presentation</vt:lpstr>
      <vt:lpstr>PowerPoint Presentation</vt:lpstr>
      <vt:lpstr>PowerPoint Presentation</vt:lpstr>
      <vt:lpstr>Fully-Responsive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 </vt:lpstr>
      <vt:lpstr>Code Implementations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&amp; code Coverage</vt:lpstr>
      <vt:lpstr>PowerPoint Presentation</vt:lpstr>
      <vt:lpstr>PowerPoint Presentation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yasser</dc:creator>
  <cp:lastModifiedBy>Ali Sayed</cp:lastModifiedBy>
  <cp:revision>38</cp:revision>
  <dcterms:created xsi:type="dcterms:W3CDTF">2025-04-28T18:43:48Z</dcterms:created>
  <dcterms:modified xsi:type="dcterms:W3CDTF">2025-05-10T21:18:04Z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