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0E67-0E69-30A1-BC15-5D19EA4DA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0E9393-D688-A0CE-3074-C642559E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19D7A-1B08-547D-6315-35726525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8D64A-D4E5-7A4E-B1CA-8F2BBAD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79E92-182D-8883-B78A-713D792C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5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3D54E-5AB1-C29D-F76A-A322E3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0A04E5-2DA3-0293-359B-FC605B26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D38C2-F356-9A07-F7CC-DA8AB736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3C418-8645-70FE-75B7-4CDE884C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15906-B190-D5C0-A5C9-104A6FF7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7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B271CE-A4D5-9976-522C-ADD04600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E224AB-3ACB-C621-9656-BDF76DD9D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6BDE5E-5B3B-63AA-99FF-4F99C4AE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768C5-36E1-54CC-771B-852DC258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3127B-E39A-5352-37B2-7565E87E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5020D-8E3D-544C-E205-93717CC0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A539B-1A28-9029-A9FE-8AE9969B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996D7-3611-5CEB-18D6-36BA86E7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8F0DE-BBDD-07E7-1A4F-AF0187C2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19604-B0B7-003A-E141-2BA9837B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5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C26AD-06AB-5448-FA6A-B268E041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988CB-3A65-6074-C5DC-DD21CB22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96DE23-3E1D-BC03-7084-F9FA3535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4F163-3920-D63E-5D02-DF37FC1D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BF9A5A-39A0-8AE0-0472-64EFE35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87FDE-3912-E107-F88A-46C53F21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DA015-FBD9-7003-1391-06008D79E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9C40CD-05EE-47EF-135B-AF6561F5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D787FA-F6DF-2F15-EF32-B0007146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8577BA-A128-9DD5-A2AA-42995016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405069-46BE-A23D-0EF6-543135E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3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75362-9421-7659-3CB7-5DD4F077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BED5D9-05F4-1E8E-6801-020595CF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7A28AA-DEEC-DA12-27F8-4503727D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697AA7-11B1-7782-0AD1-CE981CD8F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8D8133-7260-459F-CE78-AE6D7386A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35E8CA-020D-194C-C945-E46760E6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9AB5E3-29D9-EF73-E893-DD55417F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7DDA71-4B1D-42CE-F06F-C177017F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0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73939-6E11-2C05-923E-14969906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72A18A-A608-AF8D-5402-8B3B5F9C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BD1AF-CB81-A59E-AC58-191594C3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AD6302-8A28-403C-0CC0-7163E133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02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C88AD0-D6A8-20F7-E3FC-062C3634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4ABA0-79A7-4CD7-5770-720C0187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38E3A3-8E4D-3686-F185-29B371CC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A1D57-39DC-B7AF-4D5F-98CF9260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5F64F-DAB6-DC84-800F-4206C818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5E25E7-3FAF-19E8-21A4-2C96CDF0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67ECB-6FC0-DE95-F0B8-6E8CA7BD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37B5AC-627D-6DE8-E21A-7ACEF9C3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25AD6-E86D-7A25-D2EB-E0689CCF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08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6104-B11C-AA9E-98B4-A2602E4A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EEB34A-524D-2511-5C40-F60026B70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379985-609D-93F2-5BFA-BBBAECED4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82596-F936-5645-FD11-21C3A6B7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8A0FC6-6026-26B1-31C4-F0325876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95D243-99CC-D771-1FFE-95419C99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2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1F640-27E3-D1BB-5919-0B5CBD06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7AC302-E9F6-659E-8824-579CB591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CA2CA1-C0EA-86D5-31F8-0591EA825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BBAD-959A-4390-A1BF-6D54B3AC74B6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4085F2-904E-51E2-23EA-FEDFE93E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48582-4BC3-C921-64F9-D96231992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DBA-476F-46B0-AD13-599A0AC0E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11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D46C1-BC87-A806-62CE-F5BE1F0BF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Инженер по компьютерному зрению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5EE66-3BBB-FD47-9A83-51467BA5D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72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F51A2-81B6-7D38-A439-A2946D19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963CA-C082-730B-4489-17B2452D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Инженер по компьютерному зрению – это востребованная и перспективная профессия, которая позволяет работать в различных областях и решать интересные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40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D333-4C44-0AED-207F-309AFEE2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Описание профессии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2FDB8-446E-CE51-C854-D1E0B11C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Инженер по компьютерному зрению – это специалист, который занимается разработкой и внедрением технологий, позволяющих компьютеру воспринимать и обрабатывать информацию, полученную с помощью изображений и видео.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5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C412B-B8A9-547C-9CC2-27498832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Типовые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82C1B-A3F5-E2E2-6857-E896DDE54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5479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Типовые задачи, решаемые инженером по компьютерному зрению, включают в себя: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разработку алгоритмов и программ для обработки изображений и видео;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обучение компьютерных моделей распознаванию объектов и лиц;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разработку систем визуального анализа данных;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внедрение технологий компьютерного зрения в различные области, такие как медицина, промышленность, робототехника 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38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DAA1A-314D-9148-5595-E34278AF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Требуемое образование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F877AB-68F9-9FE0-7B8D-F3C638C3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Для работы инженером по компьютерному зрению необходимо высшее образование в области компьютерных наук, математики, физики или смежных дисциплин. Также необходимо иметь хорошие знания в области машинного обучения, обработки изображений и видео.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22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69827-654C-03E9-140F-B493E6C9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Знания и навыки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36B6D-214A-B7FC-AC1A-C8898F28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8566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Важными знаниями и навыками для инженера по компьютерному зрению являются: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базовые знания в области компьютерных наук, математики, физики;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знание алгоритмов и методов обработки изображений и видео;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знание методов машинного обучения;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опыт работы с программным обеспечением для обработки изображений и видео;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навыки работы с различными видами оборудования, используемого в компьютерном зрении.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77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265B8-B6CA-2849-1C7E-A6DEF376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Средства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31A9-44AB-0472-C592-DD308768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7452" cy="4351338"/>
          </a:xfrm>
        </p:spPr>
        <p:txBody>
          <a:bodyPr>
            <a:normAutofit fontScale="92500"/>
          </a:bodyPr>
          <a:lstStyle/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В своей работе инженер по компьютерному зрению использует различные средства, включая: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компьютерное оборудование (процессоры, оперативная память, графические ускорители);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программное обеспечение для обработки изображений и видео (например,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OpenCV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TensorFlow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методические материалы (статьи, книги, учебные курсы);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информационные ресурсы (например, базы данных изображений и видео).</a:t>
            </a:r>
          </a:p>
        </p:txBody>
      </p:sp>
    </p:spTree>
    <p:extLst>
      <p:ext uri="{BB962C8B-B14F-4D97-AF65-F5344CB8AC3E}">
        <p14:creationId xmlns:p14="http://schemas.microsoft.com/office/powerpoint/2010/main" val="13416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EA053-4320-61FC-6CAF-710C8FFD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Команда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02A44-C532-DCD1-B9AD-EA26AA27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1475" cy="4351338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Инженер по компьютерному зрению обычно работает в команде, которая может включать в себя других инженеров, ученых, программистов, дизайнеров и др. В команде инженер по компьютерному зрению выполняет следующие задачи: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взаимодействует с другими членами команды для согласования целей и задач;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делится своими знаниями и опытом с другими членами команды;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получает обратную связь от других членов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10101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7A305-2C2F-9A1C-5BDD-9B45D718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Смежные профессии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0D2EB-6D95-9FAC-E652-C056CA60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Смежными профессиями с инженером по компьютерному зрению являются: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инженер по машинному обучению;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инженер по обработке изображений и видео;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инженер-программист;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инженер-робототехник.</a:t>
            </a:r>
          </a:p>
        </p:txBody>
      </p:sp>
    </p:spTree>
    <p:extLst>
      <p:ext uri="{BB962C8B-B14F-4D97-AF65-F5344CB8AC3E}">
        <p14:creationId xmlns:p14="http://schemas.microsoft.com/office/powerpoint/2010/main" val="15899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E7096-4FC5-FB93-1C25-4E00954C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Перспективы профессионального роста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B8BBB-696D-CFF1-7939-FAE56019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Для инженера по компьютерному зрению существуют хорошие перспективы профессионального роста. Инженер может занимать следующие должности: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старший инженер по компьютерному зрению;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технический менеджер по компьютерному зрению;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руководитель группы по компьютерному зрению.</a:t>
            </a:r>
          </a:p>
        </p:txBody>
      </p:sp>
    </p:spTree>
    <p:extLst>
      <p:ext uri="{BB962C8B-B14F-4D97-AF65-F5344CB8AC3E}">
        <p14:creationId xmlns:p14="http://schemas.microsoft.com/office/powerpoint/2010/main" val="1047343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Тема Office</vt:lpstr>
      <vt:lpstr>Инженер по компьютерному зрению</vt:lpstr>
      <vt:lpstr>Описание профессии</vt:lpstr>
      <vt:lpstr>Типовые задачи</vt:lpstr>
      <vt:lpstr>Требуемое образование</vt:lpstr>
      <vt:lpstr>Знания и навыки</vt:lpstr>
      <vt:lpstr>Средства</vt:lpstr>
      <vt:lpstr>Команда</vt:lpstr>
      <vt:lpstr>Смежные профессии</vt:lpstr>
      <vt:lpstr>Перспективы профессионального роста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 по компьютерному зрению</dc:title>
  <dc:creator>admin</dc:creator>
  <cp:lastModifiedBy>admin</cp:lastModifiedBy>
  <cp:revision>1</cp:revision>
  <dcterms:created xsi:type="dcterms:W3CDTF">2024-01-30T09:38:51Z</dcterms:created>
  <dcterms:modified xsi:type="dcterms:W3CDTF">2024-01-30T09:39:01Z</dcterms:modified>
</cp:coreProperties>
</file>