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2" r:id="rId6"/>
    <p:sldId id="265" r:id="rId7"/>
    <p:sldId id="274" r:id="rId8"/>
    <p:sldId id="266" r:id="rId9"/>
    <p:sldId id="267" r:id="rId10"/>
    <p:sldId id="273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30104-FA4F-6A43-90A0-D2E342D84A23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5B7D-53CC-384D-BF3E-6E10B3C7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4DC-27F8-904C-954A-5FC973EE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6AFB5-7C1B-5547-A912-781D85B1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E3B2-6B7F-6B43-A02F-C886A35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11BA-9836-9D4B-BD01-33B031F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7768-C587-DF41-9476-7D8CB02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5E7D-7CE9-064F-8E98-2283F40F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52B2-83FB-D04F-A10D-D779D125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490B-5707-E941-8DF5-6857B95D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107F-8791-DB40-AE09-12F7210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EC01-D456-014F-AB60-B12F22ED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D7D22-5F09-1A41-8A03-3BB60A17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6803-5176-044D-BE25-68575B5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284B-AEC7-C049-A307-0BF0D05A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5C7B-7C09-7940-8389-07F25376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97E5-C1E7-5E40-B17B-6AB3FE6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834-D399-304D-9432-72CA4B0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A0ED-AA89-264C-8715-82BCE601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ACA8-45E9-3F45-B0C7-084736B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75EE-6A48-8540-93EA-317B579D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F823-D68D-F845-B342-47C6CC6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E4B8-AF1C-E344-B097-4A8667A3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6F90-6C68-B342-8922-A3A88861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638C-0AE3-4843-BF55-70511D37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4507-5A53-D043-B823-03B3C89E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A852-8E95-124C-BC09-05139962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A0B-D49F-FB41-A0AD-AD12F9F3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9F0C-812D-0049-9EBB-2D5FDFE40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DE20-87FD-4749-9050-6DC26E96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5C92-D049-7742-9A70-A918A79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4A84-1133-7240-AED6-EDA648B9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08AB9-9E5C-D744-BA74-1F285AD0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437-264F-8845-B349-41F886AC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61B4-527D-DC46-8852-3B9B54F4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C84E3-2051-5848-B90B-A10C5330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B960-194A-A74D-8654-B4DD9C9FF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193A-3EB2-724A-AE43-EED25E787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6D70-6809-9044-97E6-3A171928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B0DF-DDB0-D443-B056-305DCF34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644A-3047-1F41-92A3-BCF2A064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DA76-0AEC-E74E-A6CD-D50B3D28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6F803-BB27-784D-88B4-1D0E3E2F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66B1E-1632-9A46-9C12-DC60BA2B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67BA-CF12-9744-82D5-5323410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D445B-829A-E144-A151-25CD643C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3C4A3-96A3-F846-B7F9-B8605C5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06F1E-8142-DA48-9CE2-4D2C651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6D56-86B7-FC46-94AC-593AA5E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C3E2-CB32-9A47-B9E6-B353A8B4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3087-B2A3-0E48-B49C-A32CFE09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B284-7AC4-2D4B-B69C-F5D0ADA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02D0-2E02-5E41-A667-61F2C87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A07E-A280-1A4F-A1F8-CBBB4B14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441-4BDC-1A41-94B0-1E5964BF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00CE-05DF-D041-86EA-78D89048B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4D120-B456-B942-B7EA-306DC46C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8685-D645-F24F-8D27-74E01E54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FCA5-5364-DC46-9E2E-F92259E3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77C2-143C-5046-8325-A8BB237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D0A01-4E1B-1E40-B1A5-0D039BFA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4786-EC0B-9D48-BEA1-FEBB96EB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6077-B81E-EE41-BA6F-30BEBBD24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73B2-FE48-E94D-A61C-39BAD4D07F7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92CE-7764-0541-9497-CDE45FE7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FB04-FCC7-864E-9617-246A4EA75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8A87-DA4A-B146-B3CC-434373026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8AE-3402-E341-A931-4A689FB5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383163"/>
            <a:ext cx="10395857" cy="2387600"/>
          </a:xfrm>
        </p:spPr>
        <p:txBody>
          <a:bodyPr>
            <a:normAutofit/>
          </a:bodyPr>
          <a:lstStyle/>
          <a:p>
            <a:r>
              <a:rPr lang="en-US" dirty="0"/>
              <a:t>Lens Update: Parameter Scan, Double 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AF2F-F412-424F-85BD-1A3C11A9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1210"/>
            <a:ext cx="9144000" cy="980848"/>
          </a:xfrm>
        </p:spPr>
        <p:txBody>
          <a:bodyPr/>
          <a:lstStyle/>
          <a:p>
            <a:r>
              <a:rPr lang="en-US" dirty="0"/>
              <a:t>YbOH/CaOH Subgroup Meeting</a:t>
            </a:r>
          </a:p>
          <a:p>
            <a:r>
              <a:rPr lang="en-US" dirty="0"/>
              <a:t>Thursday, </a:t>
            </a:r>
            <a:r>
              <a:rPr lang="en-US"/>
              <a:t>September 3,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1845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46F3-E7B6-9F4F-B4AB-5FAD8DB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B8AF-0719-FE47-A6F2-01B5FE14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Tune-Ups</a:t>
            </a:r>
          </a:p>
          <a:p>
            <a:r>
              <a:rPr lang="en-US" dirty="0"/>
              <a:t>Double Lens Scan with 2 successive lenses</a:t>
            </a:r>
          </a:p>
          <a:p>
            <a:r>
              <a:rPr lang="en-US" dirty="0"/>
              <a:t>Zeeman-Sisyphus</a:t>
            </a:r>
          </a:p>
          <a:p>
            <a:pPr lvl="1"/>
            <a:r>
              <a:rPr lang="en-US" dirty="0"/>
              <a:t>Simple analytical form of B-field</a:t>
            </a:r>
          </a:p>
          <a:p>
            <a:pPr lvl="1"/>
            <a:r>
              <a:rPr lang="en-US" dirty="0"/>
              <a:t>Accurate B-field model, spin sign change with optical pumping </a:t>
            </a:r>
            <a:r>
              <a:rPr lang="en-US" dirty="0">
                <a:sym typeface="Wingdings" pitchFamily="2" charset="2"/>
              </a:rPr>
              <a:t> slowing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2" y="365124"/>
            <a:ext cx="11506199" cy="1325563"/>
          </a:xfrm>
        </p:spPr>
        <p:txBody>
          <a:bodyPr/>
          <a:lstStyle/>
          <a:p>
            <a:r>
              <a:rPr lang="en-US" dirty="0"/>
              <a:t>Experimental Setup: Zeeman-Sisyphus Preliminary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38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37584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30 cm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223631-6379-0E46-BD2A-F8E0057754B2}"/>
              </a:ext>
            </a:extLst>
          </p:cNvPr>
          <p:cNvCxnSpPr>
            <a:cxnSpLocks/>
          </p:cNvCxnSpPr>
          <p:nvPr/>
        </p:nvCxnSpPr>
        <p:spPr>
          <a:xfrm flipH="1">
            <a:off x="3200403" y="4779267"/>
            <a:ext cx="146619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44111B-8882-EA4E-ABAC-82C6ECCB0E4F}"/>
              </a:ext>
            </a:extLst>
          </p:cNvPr>
          <p:cNvSpPr txBox="1"/>
          <p:nvPr/>
        </p:nvSpPr>
        <p:spPr>
          <a:xfrm>
            <a:off x="3940192" y="4897537"/>
            <a:ext cx="288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Constant Deceleration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A3EA8E-3AC6-0B47-BC7A-5524DF2972C5}"/>
              </a:ext>
            </a:extLst>
          </p:cNvPr>
          <p:cNvCxnSpPr>
            <a:cxnSpLocks/>
          </p:cNvCxnSpPr>
          <p:nvPr/>
        </p:nvCxnSpPr>
        <p:spPr>
          <a:xfrm flipH="1">
            <a:off x="5538918" y="4779267"/>
            <a:ext cx="1819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6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8930-BC29-2D48-8908-D3207B6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1722E5-1887-8B44-8F7F-8CA9E999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 magnetic field</a:t>
            </a:r>
          </a:p>
          <a:p>
            <a:pPr lvl="1"/>
            <a:r>
              <a:rPr lang="en-US" dirty="0"/>
              <a:t>Attenuated outside the magnet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Mathematica, used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</p:spTree>
    <p:extLst>
      <p:ext uri="{BB962C8B-B14F-4D97-AF65-F5344CB8AC3E}">
        <p14:creationId xmlns:p14="http://schemas.microsoft.com/office/powerpoint/2010/main" val="83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22AE-09AB-A444-B3B4-B3DB9E2C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6C64-A38C-BE4D-907E-50E33F27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Halbach cylinder as magnetic lens</a:t>
            </a:r>
          </a:p>
          <a:p>
            <a:r>
              <a:rPr lang="en-US" dirty="0"/>
              <a:t>Positioning</a:t>
            </a:r>
          </a:p>
          <a:p>
            <a:pPr lvl="1"/>
            <a:r>
              <a:rPr lang="en-US" dirty="0"/>
              <a:t>Tune-Ups</a:t>
            </a:r>
          </a:p>
          <a:p>
            <a:r>
              <a:rPr lang="en-US" dirty="0"/>
              <a:t>Double Lens</a:t>
            </a:r>
          </a:p>
          <a:p>
            <a:r>
              <a:rPr lang="en-US" dirty="0"/>
              <a:t>WIPs</a:t>
            </a:r>
          </a:p>
        </p:txBody>
      </p:sp>
    </p:spTree>
    <p:extLst>
      <p:ext uri="{BB962C8B-B14F-4D97-AF65-F5344CB8AC3E}">
        <p14:creationId xmlns:p14="http://schemas.microsoft.com/office/powerpoint/2010/main" val="19151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0DD8-2010-F54F-BC24-D2614EE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Halbach Cylinder</a:t>
            </a:r>
            <a:endParaRPr lang="en-US" dirty="0"/>
          </a:p>
        </p:txBody>
      </p:sp>
      <p:pic>
        <p:nvPicPr>
          <p:cNvPr id="4" name="Picture 3" descr="A picture containing accessory, umbrella, building, clock&#10;&#10;Description automatically generated">
            <a:extLst>
              <a:ext uri="{FF2B5EF4-FFF2-40B4-BE49-F238E27FC236}">
                <a16:creationId xmlns:a16="http://schemas.microsoft.com/office/drawing/2014/main" id="{D0FB4B9B-4B13-FA4D-956E-A45F9E76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217"/>
            <a:ext cx="5847284" cy="52286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C791F1-8B5F-1949-A471-4CB7FE7B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18" y="4908331"/>
            <a:ext cx="5131676" cy="1723696"/>
          </a:xfrm>
        </p:spPr>
        <p:txBody>
          <a:bodyPr>
            <a:normAutofit lnSpcReduction="10000"/>
          </a:bodyPr>
          <a:lstStyle/>
          <a:p>
            <a:r>
              <a:rPr lang="en-US"/>
              <a:t>Inner bore radius: 12.5 mm, outer radius: 25.4 mm</a:t>
            </a:r>
          </a:p>
          <a:p>
            <a:r>
              <a:rPr lang="en-US"/>
              <a:t>Axial length: 25.4 mm</a:t>
            </a:r>
          </a:p>
          <a:p>
            <a:r>
              <a:rPr lang="en-US"/>
              <a:t>k = 4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EC6E80B-FC9C-A441-8FD7-F05E083B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194255"/>
            <a:ext cx="6285434" cy="47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Single Lens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1438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37584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3461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DCF3-BEA1-2D46-920D-2552737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C73563-E85B-C446-AA5A-4341341D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21" y="2549342"/>
            <a:ext cx="3218793" cy="1924687"/>
          </a:xfrm>
        </p:spPr>
        <p:txBody>
          <a:bodyPr>
            <a:normAutofit/>
          </a:bodyPr>
          <a:lstStyle/>
          <a:p>
            <a:r>
              <a:rPr lang="en-US" dirty="0"/>
              <a:t>Yield ratio peaked when lens situated about 30 cm from cell aperture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1F107B9-1AB3-F94A-9E2B-F0015B89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913"/>
            <a:ext cx="7263821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DCF3-BEA1-2D46-920D-2552737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0739CF2-00E9-9C42-9BA6-8F4FED1A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6" y="1306286"/>
            <a:ext cx="6605588" cy="49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797CC3C0-EDEB-3A40-B748-6655F12D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91" y="3429000"/>
            <a:ext cx="6884194" cy="3442097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2A6104D6-AFD7-6341-B915-773CFB8D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1" y="1"/>
            <a:ext cx="7312819" cy="36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Double Lens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55068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F8CA0F-84DA-E74B-A572-11FF98E6FF7D}"/>
              </a:ext>
            </a:extLst>
          </p:cNvPr>
          <p:cNvGrpSpPr/>
          <p:nvPr/>
        </p:nvGrpSpPr>
        <p:grpSpPr>
          <a:xfrm>
            <a:off x="4056973" y="2685973"/>
            <a:ext cx="987964" cy="1413061"/>
            <a:chOff x="4666598" y="2685973"/>
            <a:chExt cx="987964" cy="14130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80AB23-EE90-CC40-AC5E-FA28F1B6F13F}"/>
                </a:ext>
              </a:extLst>
            </p:cNvPr>
            <p:cNvSpPr/>
            <p:nvPr/>
          </p:nvSpPr>
          <p:spPr>
            <a:xfrm>
              <a:off x="4698119" y="3258207"/>
              <a:ext cx="840799" cy="8408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F2960E-5057-FD4E-A939-48B0A8F32F79}"/>
                </a:ext>
              </a:extLst>
            </p:cNvPr>
            <p:cNvSpPr txBox="1"/>
            <p:nvPr/>
          </p:nvSpPr>
          <p:spPr>
            <a:xfrm>
              <a:off x="4666598" y="2685973"/>
              <a:ext cx="98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2.54 cm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6CEE9B-2528-C042-A9F8-8C692E10D891}"/>
                </a:ext>
              </a:extLst>
            </p:cNvPr>
            <p:cNvCxnSpPr>
              <a:cxnSpLocks/>
            </p:cNvCxnSpPr>
            <p:nvPr/>
          </p:nvCxnSpPr>
          <p:spPr>
            <a:xfrm>
              <a:off x="4698101" y="3016469"/>
              <a:ext cx="8408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51813" y="3678621"/>
            <a:ext cx="183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264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597484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5728096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0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90BC-FB37-7A49-8A57-EE222475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Lens: Preliminary Results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DFF1A8F3-685A-7344-A465-41A7458C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525"/>
            <a:ext cx="6781800" cy="50863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0CB60A-2E92-6143-9145-9774F60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238702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ratio: quite high, number enhancement hovers around ~2x that of without any magnetic lens</a:t>
            </a:r>
          </a:p>
          <a:p>
            <a:r>
              <a:rPr lang="en-US" dirty="0"/>
              <a:t>Still need to generate full heatmap with 2D scan, pipeline WIP</a:t>
            </a:r>
          </a:p>
        </p:txBody>
      </p:sp>
    </p:spTree>
    <p:extLst>
      <p:ext uri="{BB962C8B-B14F-4D97-AF65-F5344CB8AC3E}">
        <p14:creationId xmlns:p14="http://schemas.microsoft.com/office/powerpoint/2010/main" val="304558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263</Words>
  <Application>Microsoft Macintosh PowerPoint</Application>
  <PresentationFormat>Widescreen</PresentationFormat>
  <Paragraphs>77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Lens Update: Parameter Scan, Double Lens</vt:lpstr>
      <vt:lpstr>Outline</vt:lpstr>
      <vt:lpstr>Halbach Cylinder</vt:lpstr>
      <vt:lpstr>Experimental Setup: Single Lens</vt:lpstr>
      <vt:lpstr>Parameter Scan</vt:lpstr>
      <vt:lpstr>Parameter Scan</vt:lpstr>
      <vt:lpstr>PowerPoint Presentation</vt:lpstr>
      <vt:lpstr>Experimental Setup: Double Lens</vt:lpstr>
      <vt:lpstr>Double Lens: Preliminary Results</vt:lpstr>
      <vt:lpstr>In The Works</vt:lpstr>
      <vt:lpstr>Experimental Setup: Zeeman-Sisyphus Preliminary</vt:lpstr>
      <vt:lpstr>Halbach Cylinder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Winnicki, Andrew</dc:creator>
  <cp:lastModifiedBy>Winnicki, Andrew</cp:lastModifiedBy>
  <cp:revision>49</cp:revision>
  <dcterms:created xsi:type="dcterms:W3CDTF">2020-08-18T11:17:54Z</dcterms:created>
  <dcterms:modified xsi:type="dcterms:W3CDTF">2020-09-01T21:02:27Z</dcterms:modified>
</cp:coreProperties>
</file>