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09907-CD6D-E349-9FA0-B81DDD65B089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E129A-3D76-7149-8C6E-017431B22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2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45B7D-53CC-384D-BF3E-6E10B3C78E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7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C196-5F83-5C4A-B552-CFDC2ADC5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92985-2F06-4E43-91CC-C73C1934A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C657-E6AA-5741-A3D0-9F7A64A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987CC-0C4F-384A-86E1-964C0B7A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8934-9177-0849-9767-DFEBEEF5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D9F3-D51C-2241-8199-DB8BE3FC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71FB-7FD2-504C-9F3D-7014A90B5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DB1D-3A08-624B-9757-622AE937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C6B2-7A14-BD4E-9392-1E412E03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5216-107E-8447-A52C-5BC99C4F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325B4-C565-D74A-8BC8-68281A2F3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3CF6F-E09C-AA4E-BE3E-5D6079114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EE63F-2FB0-C142-A153-A991BAB1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90FA-36A6-A04F-8135-17BFBDC8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82CD-3D9C-954E-B668-F95DE3CB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FC-74C7-154F-869A-4967E682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6F6D-22D5-C049-939F-4C65A6D6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05EE7-D659-274E-96D7-50E50FBE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00E4-8A35-9D41-9EC5-B7C247D3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470F-C35B-CF4D-8410-C88F6DE9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151B-FB24-3742-AD77-C4FB2041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247C-7206-9D42-956D-EA01F594D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7D1D-29AD-664B-B998-A984DAC4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1D92-F424-0241-8B19-3335ED69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967E-EF88-1D47-A0EE-202A7094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4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7589-2CAD-724C-8CEA-63EE7E6F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ACCF-B501-494F-9241-A8F76DB69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6D0C1-7462-9945-9BCC-7F621B0CA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5A498-9D78-6148-B005-BA3CE10B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66447-D329-A540-8F59-F2830E76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2C2E-6BF4-FD40-8DBB-F77A72C0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3339-5E9C-6A41-BF2B-0D8563E1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D7CEC-721C-E34D-A73B-C39CB45E1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D7B03-2C4F-EA4C-BC39-5B87BE68C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45959-7534-6F40-9FA0-3BA3CF88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DF981-A96C-9C44-B58C-A165E5FC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92C04-012A-8B4B-9C1D-4A781FB4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74058-7988-1C44-AE71-245D5CCF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C0B73-35E1-AB40-AF64-D36DBD07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8E7C-C698-3A47-835C-57264469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B20DB-D007-204F-8E4E-EB8925BA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5F9A5-749E-754C-98F4-16EF85DD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806D6-07AF-3745-ABA1-009F3B3C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2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EE9C9-38CD-D747-B126-8C4D8F1C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51069-F022-6C4A-BDB4-3C3EB3C0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1C3AE-E55A-1847-9DEA-18F1DB4A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3E0A-522C-854C-B1F1-78BA86C3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994F-3B1F-7C4A-8C68-B600BF74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79233-8414-DF44-8B35-A5909893B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B9387-97A6-7248-A942-3D6C35F4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E1F08-1EE2-6940-8654-E13E3BC8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F55A-8502-6D49-A5FD-941F43E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1A26-FEF3-C347-B91A-F68D82A9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BFF03-E9AB-7C41-90C4-E760D3E4A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A9179-A6F9-0A40-B9DC-7F2BEC36F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A2310-BD42-7443-83C6-8B88246F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758F6-E042-9442-8D61-266ABBD1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0FEAC-E266-924D-8077-55AD2469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019E8-0897-9F4C-9F2E-B561C8C7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B7CD-B8D3-DD47-A10B-3138784A5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4AEE-3BFE-D740-91D8-D4F7D97EB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B9230-DE53-6948-AF76-4F549B40B5A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05C4-89F1-DC4D-92C0-6D439BC6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B60F-39D9-7F4E-A22C-11A7E1C60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AF58-BFC0-BB45-BB9B-DEF341A4F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Lens Updates: 2D Results, </a:t>
            </a:r>
            <a:r>
              <a:rPr lang="en-US" dirty="0" err="1"/>
              <a:t>Slowable</a:t>
            </a:r>
            <a:r>
              <a:rPr lang="en-US" dirty="0"/>
              <a:t> Molecules, Axial Length Scan, Laser Slowing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00A78-0B53-8C49-A5BF-73BC2BAC9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Thursday, September 17, 2020</a:t>
            </a:r>
          </a:p>
          <a:p>
            <a:r>
              <a:rPr lang="en-US" dirty="0"/>
              <a:t>YbOH/CaOH Subgroup Meeting</a:t>
            </a:r>
          </a:p>
        </p:txBody>
      </p:sp>
    </p:spTree>
    <p:extLst>
      <p:ext uri="{BB962C8B-B14F-4D97-AF65-F5344CB8AC3E}">
        <p14:creationId xmlns:p14="http://schemas.microsoft.com/office/powerpoint/2010/main" val="394337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Setup: Two Lenses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>
            <a:cxnSpLocks/>
          </p:cNvCxnSpPr>
          <p:nvPr/>
        </p:nvCxnSpPr>
        <p:spPr>
          <a:xfrm>
            <a:off x="7577954" y="4099034"/>
            <a:ext cx="0" cy="153713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>
            <a:cxnSpLocks/>
          </p:cNvCxnSpPr>
          <p:nvPr/>
        </p:nvCxnSpPr>
        <p:spPr>
          <a:xfrm>
            <a:off x="7588465" y="1690687"/>
            <a:ext cx="0" cy="1444399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840794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Aperture,</a:t>
            </a:r>
          </a:p>
          <a:p>
            <a:r>
              <a:rPr lang="en-US" dirty="0"/>
              <a:t>1 cm diameter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Shutter,</a:t>
            </a:r>
          </a:p>
          <a:p>
            <a:r>
              <a:rPr lang="en-US" dirty="0"/>
              <a:t>1.4 cm diameter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66038" y="367862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1824141" y="3030785"/>
            <a:ext cx="9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cm (fixed)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77954" y="3678621"/>
            <a:ext cx="2806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80AB23-EE90-CC40-AC5E-FA28F1B6F13F}"/>
              </a:ext>
            </a:extLst>
          </p:cNvPr>
          <p:cNvSpPr/>
          <p:nvPr/>
        </p:nvSpPr>
        <p:spPr>
          <a:xfrm>
            <a:off x="4088494" y="3258207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2960E-5057-FD4E-A939-48B0A8F32F79}"/>
              </a:ext>
            </a:extLst>
          </p:cNvPr>
          <p:cNvSpPr txBox="1"/>
          <p:nvPr/>
        </p:nvSpPr>
        <p:spPr>
          <a:xfrm>
            <a:off x="4056973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EE9B-2528-C042-A9F8-8C692E10D891}"/>
              </a:ext>
            </a:extLst>
          </p:cNvPr>
          <p:cNvCxnSpPr>
            <a:cxnSpLocks/>
          </p:cNvCxnSpPr>
          <p:nvPr/>
        </p:nvCxnSpPr>
        <p:spPr>
          <a:xfrm>
            <a:off x="4088476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9F430EF-8357-9040-B231-A12C9B482CE5}"/>
              </a:ext>
            </a:extLst>
          </p:cNvPr>
          <p:cNvSpPr txBox="1"/>
          <p:nvPr/>
        </p:nvSpPr>
        <p:spPr>
          <a:xfrm>
            <a:off x="5759599" y="2672060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2CB9C-99C4-0943-818A-5FF1FA7357F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69320" y="3678621"/>
            <a:ext cx="1219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930E3-EBE5-9245-BC67-6A9A95E99C22}"/>
              </a:ext>
            </a:extLst>
          </p:cNvPr>
          <p:cNvSpPr txBox="1"/>
          <p:nvPr/>
        </p:nvSpPr>
        <p:spPr>
          <a:xfrm>
            <a:off x="3104673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C9F5C3-BC56-6B4A-B0A7-D1968321FACE}"/>
              </a:ext>
            </a:extLst>
          </p:cNvPr>
          <p:cNvSpPr/>
          <p:nvPr/>
        </p:nvSpPr>
        <p:spPr>
          <a:xfrm>
            <a:off x="5791223" y="3258206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955BFC-9698-B348-A949-28050C6EC05F}"/>
              </a:ext>
            </a:extLst>
          </p:cNvPr>
          <p:cNvCxnSpPr>
            <a:cxnSpLocks/>
          </p:cNvCxnSpPr>
          <p:nvPr/>
        </p:nvCxnSpPr>
        <p:spPr>
          <a:xfrm>
            <a:off x="4929293" y="3666230"/>
            <a:ext cx="8619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1CA74F-F885-8F42-B006-84FFB9A01F2A}"/>
              </a:ext>
            </a:extLst>
          </p:cNvPr>
          <p:cNvCxnSpPr>
            <a:cxnSpLocks/>
          </p:cNvCxnSpPr>
          <p:nvPr/>
        </p:nvCxnSpPr>
        <p:spPr>
          <a:xfrm>
            <a:off x="6638350" y="3677116"/>
            <a:ext cx="939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537F2F-885C-1B47-8F11-5B5A00932227}"/>
              </a:ext>
            </a:extLst>
          </p:cNvPr>
          <p:cNvSpPr txBox="1"/>
          <p:nvPr/>
        </p:nvSpPr>
        <p:spPr>
          <a:xfrm>
            <a:off x="4955245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452109-CBF4-A243-BDF1-B13BAC6916D0}"/>
              </a:ext>
            </a:extLst>
          </p:cNvPr>
          <p:cNvSpPr txBox="1"/>
          <p:nvPr/>
        </p:nvSpPr>
        <p:spPr>
          <a:xfrm>
            <a:off x="8345637" y="3313785"/>
            <a:ext cx="145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 cm (fixed)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C98EF4-49E3-7145-A6C9-DD8B74749026}"/>
              </a:ext>
            </a:extLst>
          </p:cNvPr>
          <p:cNvSpPr txBox="1"/>
          <p:nvPr/>
        </p:nvSpPr>
        <p:spPr>
          <a:xfrm>
            <a:off x="4716549" y="4664153"/>
            <a:ext cx="15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 cm (fixed)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87AED6-DCF0-D94B-8DFC-EFACB54C599D}"/>
              </a:ext>
            </a:extLst>
          </p:cNvPr>
          <p:cNvCxnSpPr>
            <a:cxnSpLocks/>
          </p:cNvCxnSpPr>
          <p:nvPr/>
        </p:nvCxnSpPr>
        <p:spPr>
          <a:xfrm>
            <a:off x="5759599" y="3011761"/>
            <a:ext cx="8724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3D87B2-3C17-6C40-A592-EDB3B2C4C838}"/>
              </a:ext>
            </a:extLst>
          </p:cNvPr>
          <p:cNvCxnSpPr>
            <a:cxnSpLocks/>
          </p:cNvCxnSpPr>
          <p:nvPr/>
        </p:nvCxnSpPr>
        <p:spPr>
          <a:xfrm>
            <a:off x="1566038" y="6161315"/>
            <a:ext cx="88181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F90A5D-7C43-364B-978D-86D537EBEA8C}"/>
              </a:ext>
            </a:extLst>
          </p:cNvPr>
          <p:cNvCxnSpPr>
            <a:cxnSpLocks/>
          </p:cNvCxnSpPr>
          <p:nvPr/>
        </p:nvCxnSpPr>
        <p:spPr>
          <a:xfrm>
            <a:off x="2879831" y="5050972"/>
            <a:ext cx="4698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806D03E-D210-B248-9475-A2E16C122529}"/>
              </a:ext>
            </a:extLst>
          </p:cNvPr>
          <p:cNvSpPr txBox="1"/>
          <p:nvPr/>
        </p:nvSpPr>
        <p:spPr>
          <a:xfrm>
            <a:off x="4716549" y="5780287"/>
            <a:ext cx="15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67 cm (fixed)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92EBCA-32C8-CB43-93A5-517A19BE0C97}"/>
              </a:ext>
            </a:extLst>
          </p:cNvPr>
          <p:cNvSpPr txBox="1"/>
          <p:nvPr/>
        </p:nvSpPr>
        <p:spPr>
          <a:xfrm>
            <a:off x="10348721" y="2870639"/>
            <a:ext cx="91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cm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D2230F-4950-E74C-A638-542B41B50646}"/>
              </a:ext>
            </a:extLst>
          </p:cNvPr>
          <p:cNvSpPr txBox="1"/>
          <p:nvPr/>
        </p:nvSpPr>
        <p:spPr>
          <a:xfrm>
            <a:off x="6707845" y="3380032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</p:spTree>
    <p:extLst>
      <p:ext uri="{BB962C8B-B14F-4D97-AF65-F5344CB8AC3E}">
        <p14:creationId xmlns:p14="http://schemas.microsoft.com/office/powerpoint/2010/main" val="277545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FDCC-3A00-494F-87A5-CA355494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Two-Lens Scan in 2D: CaOCH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6AEA6-832E-A14B-8FB0-4A38D695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4" y="1367971"/>
            <a:ext cx="7434942" cy="5329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82FA0-0C4A-F144-9106-57A10635A0BF}"/>
              </a:ext>
            </a:extLst>
          </p:cNvPr>
          <p:cNvSpPr txBox="1"/>
          <p:nvPr/>
        </p:nvSpPr>
        <p:spPr>
          <a:xfrm>
            <a:off x="8273142" y="1371373"/>
            <a:ext cx="37991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Number enhancement peaked when lenses are almost next to each other (hottest area is clustered around 15-25 cm)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with previous week’s results, suggesting placement of lens ~30 cm from cell aperture</a:t>
            </a:r>
          </a:p>
        </p:txBody>
      </p:sp>
    </p:spTree>
    <p:extLst>
      <p:ext uri="{BB962C8B-B14F-4D97-AF65-F5344CB8AC3E}">
        <p14:creationId xmlns:p14="http://schemas.microsoft.com/office/powerpoint/2010/main" val="63473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FDCC-3A00-494F-87A5-CA355494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Two-Lens Scan in 2D: CaOH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82FA0-0C4A-F144-9106-57A10635A0BF}"/>
              </a:ext>
            </a:extLst>
          </p:cNvPr>
          <p:cNvSpPr txBox="1"/>
          <p:nvPr/>
        </p:nvSpPr>
        <p:spPr>
          <a:xfrm>
            <a:off x="8273142" y="1371373"/>
            <a:ext cx="3799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Lorem ipsum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0126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99C3-8E59-A945-8C14-C608DF9E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Slowable</a:t>
            </a:r>
            <a:r>
              <a:rPr lang="en-US" dirty="0"/>
              <a:t> Molecules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D70D-D3EA-A24F-A8B3-2F4FB911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0346-E73C-6443-8805-CC655679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Axial Length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D810-A38F-B641-A70B-7A3611CD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FC8-3A34-AC45-AE8F-DE884FD8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Slowing: 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2C35-0681-A441-8817-7DF3C14C1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3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140</Words>
  <Application>Microsoft Macintosh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Lens Updates: 2D Results, Slowable Molecules, Axial Length Scan, Laser Slowing</vt:lpstr>
      <vt:lpstr>Experimental Setup: Two Lenses</vt:lpstr>
      <vt:lpstr>Two-Lens Scan in 2D: CaOCH3</vt:lpstr>
      <vt:lpstr>Two-Lens Scan in 2D: CaOH</vt:lpstr>
      <vt:lpstr>Slowable Molecules</vt:lpstr>
      <vt:lpstr>Axial Length Scan</vt:lpstr>
      <vt:lpstr>Laser Slowing: Preliminary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Lens Updates: 2D Results, Slowable Molecules, </dc:title>
  <dc:creator>Winnicki, Andrew</dc:creator>
  <cp:lastModifiedBy>Winnicki, Andrew</cp:lastModifiedBy>
  <cp:revision>24</cp:revision>
  <dcterms:created xsi:type="dcterms:W3CDTF">2020-09-15T20:36:28Z</dcterms:created>
  <dcterms:modified xsi:type="dcterms:W3CDTF">2020-09-16T20:53:37Z</dcterms:modified>
</cp:coreProperties>
</file>