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7" r:id="rId4"/>
    <p:sldId id="269" r:id="rId5"/>
    <p:sldId id="270" r:id="rId6"/>
    <p:sldId id="257" r:id="rId7"/>
    <p:sldId id="258" r:id="rId8"/>
    <p:sldId id="268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09907-CD6D-E349-9FA0-B81DDD65B089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E129A-3D76-7149-8C6E-017431B2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45B7D-53CC-384D-BF3E-6E10B3C78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C196-5F83-5C4A-B552-CFDC2ADC5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2985-2F06-4E43-91CC-C73C1934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C657-E6AA-5741-A3D0-9F7A64A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87CC-0C4F-384A-86E1-964C0B7A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8934-9177-0849-9767-DFEBEEF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D9F3-D51C-2241-8199-DB8BE3FC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71FB-7FD2-504C-9F3D-7014A90B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B1D-3A08-624B-9757-622AE93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C6B2-7A14-BD4E-9392-1E412E03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216-107E-8447-A52C-5BC99C4F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325B4-C565-D74A-8BC8-68281A2F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CF6F-E09C-AA4E-BE3E-5D607911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E63F-2FB0-C142-A153-A991BAB1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90FA-36A6-A04F-8135-17BFBDC8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82CD-3D9C-954E-B668-F95DE3CB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FC-74C7-154F-869A-4967E682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6D-22D5-C049-939F-4C65A6D6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5EE7-D659-274E-96D7-50E50FB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00E4-8A35-9D41-9EC5-B7C247D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470F-C35B-CF4D-8410-C88F6DE9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151B-FB24-3742-AD77-C4FB204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247C-7206-9D42-956D-EA01F594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7D1D-29AD-664B-B998-A984DAC4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1D92-F424-0241-8B19-3335ED69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967E-EF88-1D47-A0EE-202A709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7589-2CAD-724C-8CEA-63EE7E6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ACCF-B501-494F-9241-A8F76DB69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D0C1-7462-9945-9BCC-7F621B0C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A498-9D78-6148-B005-BA3CE10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66447-D329-A540-8F59-F2830E76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2C2E-6BF4-FD40-8DBB-F77A72C0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3339-5E9C-6A41-BF2B-0D8563E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CEC-721C-E34D-A73B-C39CB45E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D7B03-2C4F-EA4C-BC39-5B87BE68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45959-7534-6F40-9FA0-3BA3CF88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DF981-A96C-9C44-B58C-A165E5FC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2C04-012A-8B4B-9C1D-4A781FB4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74058-7988-1C44-AE71-245D5CCF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C0B73-35E1-AB40-AF64-D36DBD07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8E7C-C698-3A47-835C-5726446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B20DB-D007-204F-8E4E-EB8925B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F9A5-749E-754C-98F4-16EF85DD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06D6-07AF-3745-ABA1-009F3B3C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EE9C9-38CD-D747-B126-8C4D8F1C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51069-F022-6C4A-BDB4-3C3EB3C0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C3AE-E55A-1847-9DEA-18F1DB4A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3E0A-522C-854C-B1F1-78BA86C3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994F-3B1F-7C4A-8C68-B600BF74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9233-8414-DF44-8B35-A5909893B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9387-97A6-7248-A942-3D6C35F4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1F08-1EE2-6940-8654-E13E3BC8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F55A-8502-6D49-A5FD-941F43E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1A26-FEF3-C347-B91A-F68D82A9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BFF03-E9AB-7C41-90C4-E760D3E4A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9179-A6F9-0A40-B9DC-7F2BEC36F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2310-BD42-7443-83C6-8B88246F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758F6-E042-9442-8D61-266ABBD1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FEAC-E266-924D-8077-55AD2469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019E8-0897-9F4C-9F2E-B561C8C7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B7CD-B8D3-DD47-A10B-3138784A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4AEE-3BFE-D740-91D8-D4F7D97EB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B9230-DE53-6948-AF76-4F549B40B5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05C4-89F1-DC4D-92C0-6D439BC6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B60F-39D9-7F4E-A22C-11A7E1C6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FE912-9A74-764A-8FC9-7190325A9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AF58-BFC0-BB45-BB9B-DEF341A4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Lens Updates: 2D Results, </a:t>
            </a:r>
            <a:r>
              <a:rPr lang="en-US" dirty="0" err="1"/>
              <a:t>Slowable</a:t>
            </a:r>
            <a:r>
              <a:rPr lang="en-US" dirty="0"/>
              <a:t> Molecules, Axial Length Scan, Laser Slowing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0A78-0B53-8C49-A5BF-73BC2BAC9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Thursday, September 17, 2020</a:t>
            </a:r>
          </a:p>
          <a:p>
            <a:r>
              <a:rPr lang="en-US" dirty="0"/>
              <a:t>YbOH/CaOH Subgroup Meeting</a:t>
            </a:r>
          </a:p>
        </p:txBody>
      </p:sp>
    </p:spTree>
    <p:extLst>
      <p:ext uri="{BB962C8B-B14F-4D97-AF65-F5344CB8AC3E}">
        <p14:creationId xmlns:p14="http://schemas.microsoft.com/office/powerpoint/2010/main" val="394337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0346-E73C-6443-8805-CC655679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Lens Axial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D810-A38F-B641-A70B-7A3611CD2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DD1-114B-9C43-B3F0-CC215BA1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Two Lenses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60907-149F-BC48-B8AA-DD2B5C1D7E60}"/>
              </a:ext>
            </a:extLst>
          </p:cNvPr>
          <p:cNvSpPr/>
          <p:nvPr/>
        </p:nvSpPr>
        <p:spPr>
          <a:xfrm>
            <a:off x="472962" y="3258207"/>
            <a:ext cx="1093076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B5175B-DF91-7241-B813-7F416481E653}"/>
              </a:ext>
            </a:extLst>
          </p:cNvPr>
          <p:cNvCxnSpPr/>
          <p:nvPr/>
        </p:nvCxnSpPr>
        <p:spPr>
          <a:xfrm>
            <a:off x="2869320" y="3908371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89B99B-97CB-A74B-8291-06713FFB8449}"/>
              </a:ext>
            </a:extLst>
          </p:cNvPr>
          <p:cNvCxnSpPr/>
          <p:nvPr/>
        </p:nvCxnSpPr>
        <p:spPr>
          <a:xfrm>
            <a:off x="2879831" y="1669668"/>
            <a:ext cx="0" cy="1738312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FC6F4-E277-E041-8F16-E15E553A62D7}"/>
              </a:ext>
            </a:extLst>
          </p:cNvPr>
          <p:cNvCxnSpPr>
            <a:cxnSpLocks/>
          </p:cNvCxnSpPr>
          <p:nvPr/>
        </p:nvCxnSpPr>
        <p:spPr>
          <a:xfrm>
            <a:off x="7577954" y="4099034"/>
            <a:ext cx="0" cy="1537138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EFB20-7DA1-E84E-9823-BAA25EBA1449}"/>
              </a:ext>
            </a:extLst>
          </p:cNvPr>
          <p:cNvCxnSpPr>
            <a:cxnSpLocks/>
          </p:cNvCxnSpPr>
          <p:nvPr/>
        </p:nvCxnSpPr>
        <p:spPr>
          <a:xfrm>
            <a:off x="7588465" y="1690687"/>
            <a:ext cx="0" cy="1444399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EE192-CC0A-3547-8503-CD77DCCCDE73}"/>
              </a:ext>
            </a:extLst>
          </p:cNvPr>
          <p:cNvSpPr/>
          <p:nvPr/>
        </p:nvSpPr>
        <p:spPr>
          <a:xfrm>
            <a:off x="10384216" y="3258207"/>
            <a:ext cx="840794" cy="8408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 Region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D54EB-EFD1-6E4C-AD96-C6DFF8BA62E2}"/>
              </a:ext>
            </a:extLst>
          </p:cNvPr>
          <p:cNvSpPr txBox="1"/>
          <p:nvPr/>
        </p:nvSpPr>
        <p:spPr>
          <a:xfrm>
            <a:off x="2900852" y="1786759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 Aperture,</a:t>
            </a:r>
          </a:p>
          <a:p>
            <a:r>
              <a:rPr lang="en-US" dirty="0"/>
              <a:t>1 cm diameter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CEC76-B20B-884C-ADD3-1466EF0E4DA6}"/>
              </a:ext>
            </a:extLst>
          </p:cNvPr>
          <p:cNvSpPr txBox="1"/>
          <p:nvPr/>
        </p:nvSpPr>
        <p:spPr>
          <a:xfrm>
            <a:off x="7609489" y="1797270"/>
            <a:ext cx="115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Beam Shutter,</a:t>
            </a:r>
          </a:p>
          <a:p>
            <a:r>
              <a:rPr lang="en-US" dirty="0"/>
              <a:t>1.4 cm diameter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88B708-A705-1440-9B42-F9F62BE72DE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66038" y="367862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BAF27D-CF48-F543-9CDA-C6380D1C65A6}"/>
              </a:ext>
            </a:extLst>
          </p:cNvPr>
          <p:cNvSpPr txBox="1"/>
          <p:nvPr/>
        </p:nvSpPr>
        <p:spPr>
          <a:xfrm>
            <a:off x="1824141" y="3030785"/>
            <a:ext cx="90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cm (fixed)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B309B8-E214-4C4D-BFB4-6FF82FFC4D0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577954" y="3678621"/>
            <a:ext cx="2806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80AB23-EE90-CC40-AC5E-FA28F1B6F13F}"/>
              </a:ext>
            </a:extLst>
          </p:cNvPr>
          <p:cNvSpPr/>
          <p:nvPr/>
        </p:nvSpPr>
        <p:spPr>
          <a:xfrm>
            <a:off x="4088494" y="3258207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2960E-5057-FD4E-A939-48B0A8F32F79}"/>
              </a:ext>
            </a:extLst>
          </p:cNvPr>
          <p:cNvSpPr txBox="1"/>
          <p:nvPr/>
        </p:nvSpPr>
        <p:spPr>
          <a:xfrm>
            <a:off x="4056973" y="2685973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6CEE9B-2528-C042-A9F8-8C692E10D891}"/>
              </a:ext>
            </a:extLst>
          </p:cNvPr>
          <p:cNvCxnSpPr>
            <a:cxnSpLocks/>
          </p:cNvCxnSpPr>
          <p:nvPr/>
        </p:nvCxnSpPr>
        <p:spPr>
          <a:xfrm>
            <a:off x="4088476" y="3016469"/>
            <a:ext cx="840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F430EF-8357-9040-B231-A12C9B482CE5}"/>
              </a:ext>
            </a:extLst>
          </p:cNvPr>
          <p:cNvSpPr txBox="1"/>
          <p:nvPr/>
        </p:nvSpPr>
        <p:spPr>
          <a:xfrm>
            <a:off x="5759599" y="2672060"/>
            <a:ext cx="98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2.54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CB9C-99C4-0943-818A-5FF1FA7357F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69320" y="3678621"/>
            <a:ext cx="1219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1930E3-EBE5-9245-BC67-6A9A95E99C22}"/>
              </a:ext>
            </a:extLst>
          </p:cNvPr>
          <p:cNvSpPr txBox="1"/>
          <p:nvPr/>
        </p:nvSpPr>
        <p:spPr>
          <a:xfrm>
            <a:off x="3104673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9F5C3-BC56-6B4A-B0A7-D1968321FACE}"/>
              </a:ext>
            </a:extLst>
          </p:cNvPr>
          <p:cNvSpPr/>
          <p:nvPr/>
        </p:nvSpPr>
        <p:spPr>
          <a:xfrm>
            <a:off x="5791223" y="3258206"/>
            <a:ext cx="840799" cy="84082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955BFC-9698-B348-A949-28050C6EC05F}"/>
              </a:ext>
            </a:extLst>
          </p:cNvPr>
          <p:cNvCxnSpPr>
            <a:cxnSpLocks/>
          </p:cNvCxnSpPr>
          <p:nvPr/>
        </p:nvCxnSpPr>
        <p:spPr>
          <a:xfrm>
            <a:off x="4929293" y="3666230"/>
            <a:ext cx="861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1CA74F-F885-8F42-B006-84FFB9A01F2A}"/>
              </a:ext>
            </a:extLst>
          </p:cNvPr>
          <p:cNvCxnSpPr>
            <a:cxnSpLocks/>
          </p:cNvCxnSpPr>
          <p:nvPr/>
        </p:nvCxnSpPr>
        <p:spPr>
          <a:xfrm>
            <a:off x="6638350" y="3677116"/>
            <a:ext cx="939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37F2F-885C-1B47-8F11-5B5A00932227}"/>
              </a:ext>
            </a:extLst>
          </p:cNvPr>
          <p:cNvSpPr txBox="1"/>
          <p:nvPr/>
        </p:nvSpPr>
        <p:spPr>
          <a:xfrm>
            <a:off x="4955245" y="3369145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452109-CBF4-A243-BDF1-B13BAC6916D0}"/>
              </a:ext>
            </a:extLst>
          </p:cNvPr>
          <p:cNvSpPr txBox="1"/>
          <p:nvPr/>
        </p:nvSpPr>
        <p:spPr>
          <a:xfrm>
            <a:off x="8345637" y="3313785"/>
            <a:ext cx="14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cm (fixed)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98EF4-49E3-7145-A6C9-DD8B74749026}"/>
              </a:ext>
            </a:extLst>
          </p:cNvPr>
          <p:cNvSpPr txBox="1"/>
          <p:nvPr/>
        </p:nvSpPr>
        <p:spPr>
          <a:xfrm>
            <a:off x="4716549" y="4664153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cm (fixed)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87AED6-DCF0-D94B-8DFC-EFACB54C599D}"/>
              </a:ext>
            </a:extLst>
          </p:cNvPr>
          <p:cNvCxnSpPr>
            <a:cxnSpLocks/>
          </p:cNvCxnSpPr>
          <p:nvPr/>
        </p:nvCxnSpPr>
        <p:spPr>
          <a:xfrm>
            <a:off x="5759599" y="3011761"/>
            <a:ext cx="872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3D87B2-3C17-6C40-A592-EDB3B2C4C838}"/>
              </a:ext>
            </a:extLst>
          </p:cNvPr>
          <p:cNvCxnSpPr>
            <a:cxnSpLocks/>
          </p:cNvCxnSpPr>
          <p:nvPr/>
        </p:nvCxnSpPr>
        <p:spPr>
          <a:xfrm>
            <a:off x="1566038" y="6161315"/>
            <a:ext cx="8818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90A5D-7C43-364B-978D-86D537EBEA8C}"/>
              </a:ext>
            </a:extLst>
          </p:cNvPr>
          <p:cNvCxnSpPr>
            <a:cxnSpLocks/>
          </p:cNvCxnSpPr>
          <p:nvPr/>
        </p:nvCxnSpPr>
        <p:spPr>
          <a:xfrm>
            <a:off x="2879831" y="5050972"/>
            <a:ext cx="4698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06D03E-D210-B248-9475-A2E16C122529}"/>
              </a:ext>
            </a:extLst>
          </p:cNvPr>
          <p:cNvSpPr txBox="1"/>
          <p:nvPr/>
        </p:nvSpPr>
        <p:spPr>
          <a:xfrm>
            <a:off x="4716549" y="5780287"/>
            <a:ext cx="15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67 cm (fixed)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2EBCA-32C8-CB43-93A5-517A19BE0C97}"/>
              </a:ext>
            </a:extLst>
          </p:cNvPr>
          <p:cNvSpPr txBox="1"/>
          <p:nvPr/>
        </p:nvSpPr>
        <p:spPr>
          <a:xfrm>
            <a:off x="10348721" y="2870639"/>
            <a:ext cx="91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cm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2230F-4950-E74C-A638-542B41B50646}"/>
              </a:ext>
            </a:extLst>
          </p:cNvPr>
          <p:cNvSpPr txBox="1"/>
          <p:nvPr/>
        </p:nvSpPr>
        <p:spPr>
          <a:xfrm>
            <a:off x="6707845" y="3380032"/>
            <a:ext cx="84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Varied</a:t>
            </a:r>
          </a:p>
        </p:txBody>
      </p:sp>
    </p:spTree>
    <p:extLst>
      <p:ext uri="{BB962C8B-B14F-4D97-AF65-F5344CB8AC3E}">
        <p14:creationId xmlns:p14="http://schemas.microsoft.com/office/powerpoint/2010/main" val="277545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184E1-B092-3D45-8B88-94547B72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8" y="1371373"/>
            <a:ext cx="7362413" cy="5239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2D344-A37E-1446-B63F-D2C2E6646733}"/>
              </a:ext>
            </a:extLst>
          </p:cNvPr>
          <p:cNvSpPr txBox="1"/>
          <p:nvPr/>
        </p:nvSpPr>
        <p:spPr>
          <a:xfrm>
            <a:off x="8120741" y="1229896"/>
            <a:ext cx="3951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peaked (11x) when lenses are quite near to each other (hottest area is clustered around 20-35 cm, branches to the right and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with previous week’s results, suggesting placement of lens ~20-35 cm from cell aperture</a:t>
            </a:r>
          </a:p>
        </p:txBody>
      </p:sp>
    </p:spTree>
    <p:extLst>
      <p:ext uri="{BB962C8B-B14F-4D97-AF65-F5344CB8AC3E}">
        <p14:creationId xmlns:p14="http://schemas.microsoft.com/office/powerpoint/2010/main" val="10126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91771-92C9-4F46-AB49-1705310C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4" y="1362982"/>
            <a:ext cx="6839857" cy="5129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402AA9-EDE0-6F4E-843D-E3D6B8906216}"/>
              </a:ext>
            </a:extLst>
          </p:cNvPr>
          <p:cNvSpPr txBox="1"/>
          <p:nvPr/>
        </p:nvSpPr>
        <p:spPr>
          <a:xfrm>
            <a:off x="7883071" y="2589100"/>
            <a:ext cx="395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Lensing effect enhanced when two lenses are used, focuses more strongly towards the MOT region (~1 cubic cm)</a:t>
            </a:r>
          </a:p>
        </p:txBody>
      </p:sp>
    </p:spTree>
    <p:extLst>
      <p:ext uri="{BB962C8B-B14F-4D97-AF65-F5344CB8AC3E}">
        <p14:creationId xmlns:p14="http://schemas.microsoft.com/office/powerpoint/2010/main" val="362805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1BD90-F2E6-EA49-B18C-25AD324B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57" y="1412420"/>
            <a:ext cx="7046686" cy="52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CC-3A00-494F-87A5-CA35549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Two-Lens Scan in 2D: CaOCH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6AEA6-832E-A14B-8FB0-4A38D69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2" y="1358731"/>
            <a:ext cx="7434942" cy="5329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82FA0-0C4A-F144-9106-57A10635A0BF}"/>
              </a:ext>
            </a:extLst>
          </p:cNvPr>
          <p:cNvSpPr txBox="1"/>
          <p:nvPr/>
        </p:nvSpPr>
        <p:spPr>
          <a:xfrm>
            <a:off x="152399" y="1424843"/>
            <a:ext cx="41365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Similarly, number enhancement maximized when lenses are quite near each other (hottest area is clustered around 25-35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Consistent with previous week’s results, suggesting placement of lens ~25-30 cm from the cell aperture</a:t>
            </a:r>
          </a:p>
        </p:txBody>
      </p:sp>
    </p:spTree>
    <p:extLst>
      <p:ext uri="{BB962C8B-B14F-4D97-AF65-F5344CB8AC3E}">
        <p14:creationId xmlns:p14="http://schemas.microsoft.com/office/powerpoint/2010/main" val="63473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9C3-8E59-A945-8C14-C608DF9E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Capturable Molecules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AA4D2-0018-E24A-90B6-E1795DDE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1970636"/>
            <a:ext cx="6738257" cy="4159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B93BB-73DE-794E-9509-57B136A0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97" y="2108478"/>
            <a:ext cx="6291703" cy="38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6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Slowing: Preliminary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8F855-6A0A-5C4E-B2B6-ED6ABF85AC85}"/>
              </a:ext>
            </a:extLst>
          </p:cNvPr>
          <p:cNvSpPr txBox="1"/>
          <p:nvPr/>
        </p:nvSpPr>
        <p:spPr>
          <a:xfrm>
            <a:off x="319769" y="1542725"/>
            <a:ext cx="32806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See evidence of turning inwards; the trajectories actually reverse direction in the magnet and are funneled inwards, compounding the focusing effect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02BAEFCA-F620-EF40-8DED-F57A69A9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1" y="1362473"/>
            <a:ext cx="7011987" cy="52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FC8-3A34-AC45-AE8F-DE884FD8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Laser Slowing: Preliminary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D99B2-8734-1041-B936-A2BF16C8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424668"/>
            <a:ext cx="7753350" cy="5068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C8F855-6A0A-5C4E-B2B6-ED6ABF85AC85}"/>
              </a:ext>
            </a:extLst>
          </p:cNvPr>
          <p:cNvSpPr txBox="1"/>
          <p:nvPr/>
        </p:nvSpPr>
        <p:spPr>
          <a:xfrm>
            <a:off x="319769" y="1542725"/>
            <a:ext cx="32806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enhancement is maximized when laser slowing with a lens placement slightly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Preliminary; ran with only 1e2 molecules, no spatial distribution (runtime issues)</a:t>
            </a:r>
          </a:p>
        </p:txBody>
      </p:sp>
    </p:spTree>
    <p:extLst>
      <p:ext uri="{BB962C8B-B14F-4D97-AF65-F5344CB8AC3E}">
        <p14:creationId xmlns:p14="http://schemas.microsoft.com/office/powerpoint/2010/main" val="23001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13692</TotalTime>
  <Words>273</Words>
  <Application>Microsoft Macintosh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Lens Updates: 2D Results, Slowable Molecules, Axial Length Scan, Laser Slowing</vt:lpstr>
      <vt:lpstr>Experimental Setup: Two Lenses</vt:lpstr>
      <vt:lpstr>Two-Lens Scan in 2D: CaOH</vt:lpstr>
      <vt:lpstr>Two-Lens Scan in 2D: CaOH</vt:lpstr>
      <vt:lpstr>Two-Lens Scan in 2D: CaOH</vt:lpstr>
      <vt:lpstr>Two-Lens Scan in 2D: CaOCH3</vt:lpstr>
      <vt:lpstr>Capturable Molecules</vt:lpstr>
      <vt:lpstr>Laser Slowing: Preliminary Results</vt:lpstr>
      <vt:lpstr>Laser Slowing: Preliminary Results</vt:lpstr>
      <vt:lpstr>Varying Lens Axial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Lens Updates: 2D Results, Slowable Molecules, </dc:title>
  <dc:creator>Winnicki, Andrew</dc:creator>
  <cp:lastModifiedBy>Winnicki, Andrew</cp:lastModifiedBy>
  <cp:revision>45</cp:revision>
  <dcterms:created xsi:type="dcterms:W3CDTF">2020-09-15T20:36:28Z</dcterms:created>
  <dcterms:modified xsi:type="dcterms:W3CDTF">2020-09-27T03:32:43Z</dcterms:modified>
</cp:coreProperties>
</file>