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70" r:id="rId5"/>
    <p:sldId id="257" r:id="rId6"/>
    <p:sldId id="258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9907-CD6D-E349-9FA0-B81DDD65B089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E129A-3D76-7149-8C6E-017431B2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C196-5F83-5C4A-B552-CFDC2AD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2985-2F06-4E43-91CC-C73C1934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C657-E6AA-5741-A3D0-9F7A64A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87CC-0C4F-384A-86E1-964C0B7A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8934-9177-0849-9767-DFEBEEF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D9F3-D51C-2241-8199-DB8BE3F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71FB-7FD2-504C-9F3D-7014A90B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B1D-3A08-624B-9757-622AE93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6B2-7A14-BD4E-9392-1E412E0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216-107E-8447-A52C-5BC99C4F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25B4-C565-D74A-8BC8-68281A2F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CF6F-E09C-AA4E-BE3E-5D607911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E63F-2FB0-C142-A153-A991BAB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90FA-36A6-A04F-8135-17BFBDC8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82CD-3D9C-954E-B668-F95DE3CB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FC-74C7-154F-869A-4967E682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6D-22D5-C049-939F-4C65A6D6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5EE7-D659-274E-96D7-50E50FB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00E4-8A35-9D41-9EC5-B7C247D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470F-C35B-CF4D-8410-C88F6DE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51B-FB24-3742-AD77-C4FB204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247C-7206-9D42-956D-EA01F594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7D1D-29AD-664B-B998-A984DAC4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1D92-F424-0241-8B19-3335ED69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967E-EF88-1D47-A0EE-202A709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589-2CAD-724C-8CEA-63EE7E6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ACCF-B501-494F-9241-A8F76DB69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D0C1-7462-9945-9BCC-7F621B0C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A498-9D78-6148-B005-BA3CE1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6447-D329-A540-8F59-F2830E76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2C2E-6BF4-FD40-8DBB-F77A72C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3339-5E9C-6A41-BF2B-0D8563E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CEC-721C-E34D-A73B-C39CB45E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D7B03-2C4F-EA4C-BC39-5B87BE68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5959-7534-6F40-9FA0-3BA3CF88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F981-A96C-9C44-B58C-A165E5FC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2C04-012A-8B4B-9C1D-4A781FB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74058-7988-1C44-AE71-245D5CCF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C0B73-35E1-AB40-AF64-D36DBD07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8E7C-C698-3A47-835C-5726446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B20DB-D007-204F-8E4E-EB8925B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F9A5-749E-754C-98F4-16EF85DD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06D6-07AF-3745-ABA1-009F3B3C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E9C9-38CD-D747-B126-8C4D8F1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51069-F022-6C4A-BDB4-3C3EB3C0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C3AE-E55A-1847-9DEA-18F1DB4A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3E0A-522C-854C-B1F1-78BA86C3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994F-3B1F-7C4A-8C68-B600BF7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9233-8414-DF44-8B35-A5909893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9387-97A6-7248-A942-3D6C35F4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1F08-1EE2-6940-8654-E13E3BC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F55A-8502-6D49-A5FD-941F43E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1A26-FEF3-C347-B91A-F68D82A9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BFF03-E9AB-7C41-90C4-E760D3E4A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9179-A6F9-0A40-B9DC-7F2BEC36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2310-BD42-7443-83C6-8B88246F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8F6-E042-9442-8D61-266ABBD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FEAC-E266-924D-8077-55AD246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19E8-0897-9F4C-9F2E-B561C8C7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B7CD-B8D3-DD47-A10B-3138784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4AEE-3BFE-D740-91D8-D4F7D97EB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9230-DE53-6948-AF76-4F549B40B5A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05C4-89F1-DC4D-92C0-6D439BC6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B60F-39D9-7F4E-A22C-11A7E1C6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AF58-BFC0-BB45-BB9B-DEF341A4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86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Lens Updates: 2D Results, Capturable Molecules, Preliminary Laser Slowing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0A78-0B53-8C49-A5BF-73BC2BAC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8353"/>
            <a:ext cx="9144000" cy="1655762"/>
          </a:xfrm>
        </p:spPr>
        <p:txBody>
          <a:bodyPr/>
          <a:lstStyle/>
          <a:p>
            <a:r>
              <a:rPr lang="en-US" dirty="0"/>
              <a:t>Thursday, October 8, 2020</a:t>
            </a:r>
          </a:p>
          <a:p>
            <a:r>
              <a:rPr lang="en-US" dirty="0"/>
              <a:t>YbOH/CaOH Subgroup Meeting</a:t>
            </a:r>
          </a:p>
        </p:txBody>
      </p:sp>
    </p:spTree>
    <p:extLst>
      <p:ext uri="{BB962C8B-B14F-4D97-AF65-F5344CB8AC3E}">
        <p14:creationId xmlns:p14="http://schemas.microsoft.com/office/powerpoint/2010/main" val="39433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Two Lenses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840794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 diameter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 diameter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24141" y="3030785"/>
            <a:ext cx="9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cm (fixed)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088494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056973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088476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F430EF-8357-9040-B231-A12C9B482CE5}"/>
              </a:ext>
            </a:extLst>
          </p:cNvPr>
          <p:cNvSpPr txBox="1"/>
          <p:nvPr/>
        </p:nvSpPr>
        <p:spPr>
          <a:xfrm>
            <a:off x="5759599" y="2672060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9320" y="3678621"/>
            <a:ext cx="1219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0467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345637" y="3313785"/>
            <a:ext cx="14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cm (fixed)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4716549" y="4664153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cm (fixed)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1761"/>
            <a:ext cx="872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D87B2-3C17-6C40-A592-EDB3B2C4C838}"/>
              </a:ext>
            </a:extLst>
          </p:cNvPr>
          <p:cNvCxnSpPr>
            <a:cxnSpLocks/>
          </p:cNvCxnSpPr>
          <p:nvPr/>
        </p:nvCxnSpPr>
        <p:spPr>
          <a:xfrm>
            <a:off x="1566038" y="6161315"/>
            <a:ext cx="8818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90A5D-7C43-364B-978D-86D537EBEA8C}"/>
              </a:ext>
            </a:extLst>
          </p:cNvPr>
          <p:cNvCxnSpPr>
            <a:cxnSpLocks/>
          </p:cNvCxnSpPr>
          <p:nvPr/>
        </p:nvCxnSpPr>
        <p:spPr>
          <a:xfrm>
            <a:off x="2879831" y="5050972"/>
            <a:ext cx="4698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06D03E-D210-B248-9475-A2E16C122529}"/>
              </a:ext>
            </a:extLst>
          </p:cNvPr>
          <p:cNvSpPr txBox="1"/>
          <p:nvPr/>
        </p:nvSpPr>
        <p:spPr>
          <a:xfrm>
            <a:off x="4716549" y="5780287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 cm (fixed)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2EBCA-32C8-CB43-93A5-517A19BE0C97}"/>
              </a:ext>
            </a:extLst>
          </p:cNvPr>
          <p:cNvSpPr txBox="1"/>
          <p:nvPr/>
        </p:nvSpPr>
        <p:spPr>
          <a:xfrm>
            <a:off x="10348721" y="2870639"/>
            <a:ext cx="9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cm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2230F-4950-E74C-A638-542B41B50646}"/>
              </a:ext>
            </a:extLst>
          </p:cNvPr>
          <p:cNvSpPr txBox="1"/>
          <p:nvPr/>
        </p:nvSpPr>
        <p:spPr>
          <a:xfrm>
            <a:off x="6707845" y="3380032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7754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184E1-B092-3D45-8B88-94547B72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8" y="1371373"/>
            <a:ext cx="7362413" cy="5239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2D344-A37E-1446-B63F-D2C2E6646733}"/>
              </a:ext>
            </a:extLst>
          </p:cNvPr>
          <p:cNvSpPr txBox="1"/>
          <p:nvPr/>
        </p:nvSpPr>
        <p:spPr>
          <a:xfrm>
            <a:off x="8120741" y="1229896"/>
            <a:ext cx="3951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peaked (11x) when lenses are quite near to each other (hottest area is clustered around 20-35 cm, branches to the right and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with previous week’s results, suggesting placement of lens ~20-35 cm from cell aperture</a:t>
            </a:r>
          </a:p>
        </p:txBody>
      </p:sp>
    </p:spTree>
    <p:extLst>
      <p:ext uri="{BB962C8B-B14F-4D97-AF65-F5344CB8AC3E}">
        <p14:creationId xmlns:p14="http://schemas.microsoft.com/office/powerpoint/2010/main" val="1012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1BD90-F2E6-EA49-B18C-25AD324B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57" y="1412420"/>
            <a:ext cx="7046686" cy="52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CaOCH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6AEA6-832E-A14B-8FB0-4A38D69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2" y="1358731"/>
            <a:ext cx="7434942" cy="5329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82FA0-0C4A-F144-9106-57A10635A0BF}"/>
              </a:ext>
            </a:extLst>
          </p:cNvPr>
          <p:cNvSpPr txBox="1"/>
          <p:nvPr/>
        </p:nvSpPr>
        <p:spPr>
          <a:xfrm>
            <a:off x="152399" y="1424843"/>
            <a:ext cx="41365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Similarly, number enhancement maximized when lenses are quite near each other (hottest area is clustered around 25-35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with previous week’s results, suggesting placement of lens ~25-30 cm from the cell aperture</a:t>
            </a:r>
          </a:p>
        </p:txBody>
      </p:sp>
    </p:spTree>
    <p:extLst>
      <p:ext uri="{BB962C8B-B14F-4D97-AF65-F5344CB8AC3E}">
        <p14:creationId xmlns:p14="http://schemas.microsoft.com/office/powerpoint/2010/main" val="63473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9C3-8E59-A945-8C14-C608DF9E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Capturable Molecules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A4D2-0018-E24A-90B6-E1795DDE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970636"/>
            <a:ext cx="6738257" cy="4159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B93BB-73DE-794E-9509-57B136A0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97" y="2108478"/>
            <a:ext cx="6291703" cy="38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8F855-6A0A-5C4E-B2B6-ED6ABF85AC85}"/>
              </a:ext>
            </a:extLst>
          </p:cNvPr>
          <p:cNvSpPr txBox="1"/>
          <p:nvPr/>
        </p:nvSpPr>
        <p:spPr>
          <a:xfrm>
            <a:off x="319769" y="1542725"/>
            <a:ext cx="3280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evidence of turning inwards; the trajectories actually reverse direction in the magnet and are funneled inwards, compressing the focal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Compared to ~0.008 without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C824-08C1-E34D-98BF-2F0BAFF4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37" y="1390324"/>
            <a:ext cx="7056663" cy="52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8F855-6A0A-5C4E-B2B6-ED6ABF85AC85}"/>
              </a:ext>
            </a:extLst>
          </p:cNvPr>
          <p:cNvSpPr txBox="1"/>
          <p:nvPr/>
        </p:nvSpPr>
        <p:spPr>
          <a:xfrm>
            <a:off x="319769" y="1542725"/>
            <a:ext cx="37732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is maximized when laser slowing with a lens placement slightly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Assumes average deceleration: -1.1183e4 m/s^2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Enhancement ~4x at roughly 40-50 cm from the 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FEE14-D34B-6444-9852-331F2D95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13" y="1690688"/>
            <a:ext cx="7136493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14470</TotalTime>
  <Words>244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Lens Updates: 2D Results, Capturable Molecules, Preliminary Laser Slowing</vt:lpstr>
      <vt:lpstr>Experimental Setup: Two Lenses</vt:lpstr>
      <vt:lpstr>Two-Lens Scan in 2D: CaOH</vt:lpstr>
      <vt:lpstr>Two-Lens Scan in 2D: CaOH</vt:lpstr>
      <vt:lpstr>Two-Lens Scan in 2D: CaOCH3</vt:lpstr>
      <vt:lpstr>Capturable Molecules</vt:lpstr>
      <vt:lpstr>Laser Slowing</vt:lpstr>
      <vt:lpstr>Laser Slowing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Updates: 2D Results, Slowable Molecules, </dc:title>
  <dc:creator>Winnicki, Andrew</dc:creator>
  <cp:lastModifiedBy>Winnicki, Andrew</cp:lastModifiedBy>
  <cp:revision>63</cp:revision>
  <dcterms:created xsi:type="dcterms:W3CDTF">2020-09-15T20:36:28Z</dcterms:created>
  <dcterms:modified xsi:type="dcterms:W3CDTF">2020-10-08T20:00:00Z</dcterms:modified>
</cp:coreProperties>
</file>