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69" r:id="rId5"/>
    <p:sldId id="270" r:id="rId6"/>
    <p:sldId id="27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600"/>
    <a:srgbClr val="A7E200"/>
    <a:srgbClr val="F9F8F5"/>
    <a:srgbClr val="CCFF33"/>
    <a:srgbClr val="FF6699"/>
    <a:srgbClr val="F7F5F1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0" autoAdjust="0"/>
    <p:restoredTop sz="94660"/>
  </p:normalViewPr>
  <p:slideViewPr>
    <p:cSldViewPr>
      <p:cViewPr varScale="1">
        <p:scale>
          <a:sx n="94" d="100"/>
          <a:sy n="94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microsoft.com/office/2007/relationships/hdphoto" Target="../media/hdphoto3.wdp"/><Relationship Id="rId20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9" Type="http://schemas.microsoft.com/office/2007/relationships/hdphoto" Target="../media/hdphoto2.wdp"/><Relationship Id="rId18" Type="http://schemas.openxmlformats.org/officeDocument/2006/relationships/image" Target="../media/image6.png"/><Relationship Id="rId17" Type="http://schemas.microsoft.com/office/2007/relationships/hdphoto" Target="../media/hdphoto1.wdp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805264"/>
            <a:ext cx="9144000" cy="864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44" y="5801981"/>
            <a:ext cx="920867" cy="87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74749" y="5752308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92C600"/>
                </a:solidFill>
                <a:latin typeface="Haettenschweiler" pitchFamily="34" charset="0"/>
              </a:rPr>
              <a:t>Bread</a:t>
            </a:r>
            <a:r>
              <a:rPr lang="en-US" altLang="zh-CN" sz="3600" dirty="0" smtClean="0">
                <a:latin typeface="Haettenschweiler" pitchFamily="34" charset="0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Haettenschweiler" pitchFamily="34" charset="0"/>
              </a:rPr>
              <a:t>PPT</a:t>
            </a:r>
            <a:endParaRPr lang="zh-CN" altLang="en-US" sz="3600" dirty="0">
              <a:solidFill>
                <a:schemeClr val="bg1"/>
              </a:solidFill>
              <a:latin typeface="Haettenschweiler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9512" y="6300028"/>
            <a:ext cx="16674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Mistral" pitchFamily="66" charset="0"/>
              </a:rPr>
              <a:t>Make Presentation much more fun</a:t>
            </a:r>
            <a:endParaRPr lang="zh-CN" altLang="en-US" sz="1050" dirty="0">
              <a:solidFill>
                <a:schemeClr val="bg1"/>
              </a:solidFill>
              <a:latin typeface="Mistral" pitchFamily="66" charset="0"/>
            </a:endParaRPr>
          </a:p>
        </p:txBody>
      </p:sp>
      <p:pic>
        <p:nvPicPr>
          <p:cNvPr id="12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877272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27 Imagen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082060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28 Imagen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082060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30 CuadroTexto"/>
          <p:cNvSpPr txBox="1"/>
          <p:nvPr userDrawn="1"/>
        </p:nvSpPr>
        <p:spPr>
          <a:xfrm>
            <a:off x="4467225" y="6093172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6" name="31 CuadroTexto"/>
          <p:cNvSpPr txBox="1"/>
          <p:nvPr userDrawn="1"/>
        </p:nvSpPr>
        <p:spPr>
          <a:xfrm>
            <a:off x="4787900" y="6093172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7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894735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n 27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132860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28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132860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81" y="5894735"/>
            <a:ext cx="30285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7643801" y="5964991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92C600"/>
                </a:solidFill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956545</a:t>
            </a:r>
            <a:endParaRPr lang="zh-CN" altLang="en-US" sz="1100" dirty="0">
              <a:solidFill>
                <a:srgbClr val="92C600"/>
              </a:solidFill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86" y="6246942"/>
            <a:ext cx="280647" cy="31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 userDrawn="1"/>
        </p:nvSpPr>
        <p:spPr>
          <a:xfrm>
            <a:off x="7643801" y="6288714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92C600"/>
                </a:solidFill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@</a:t>
            </a:r>
            <a:r>
              <a:rPr lang="zh-CN" altLang="en-US" sz="1100" dirty="0" smtClean="0">
                <a:solidFill>
                  <a:srgbClr val="92C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无敌的面包</a:t>
            </a:r>
            <a:endParaRPr lang="zh-CN" altLang="en-US" sz="1100" dirty="0">
              <a:solidFill>
                <a:srgbClr val="92C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309A-615D-450C-8EEB-97E41DD1A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7677496" cy="1525278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职业生涯规划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0" y="3573016"/>
            <a:ext cx="9144000" cy="3096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6876" y="628957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Mistral" pitchFamily="66" charset="0"/>
              </a:rPr>
              <a:t>Yvonne’s Career Planning</a:t>
            </a:r>
            <a:endParaRPr lang="zh-CN" altLang="en-US" sz="1400" dirty="0">
              <a:solidFill>
                <a:schemeClr val="bg1"/>
              </a:solidFill>
              <a:latin typeface="Mistral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4149080"/>
            <a:ext cx="7886680" cy="671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3600" spc="3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spc="3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spc="3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× ×</a:t>
            </a:r>
            <a:r>
              <a:rPr lang="zh-CN" altLang="en-US" sz="3600" spc="3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职业定位是</a:t>
            </a:r>
            <a:r>
              <a:rPr lang="en-US" altLang="zh-CN" sz="3600" spc="3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3600" spc="3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</a:t>
            </a:r>
            <a:endParaRPr lang="zh-CN" altLang="zh-CN" sz="3600" spc="3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8715404" cy="450059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6876" y="628957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Mistral" pitchFamily="66" charset="0"/>
              </a:rPr>
              <a:t>Yvonne’s Career Planning</a:t>
            </a:r>
            <a:endParaRPr lang="zh-CN" altLang="en-US" sz="1400" dirty="0">
              <a:solidFill>
                <a:schemeClr val="bg1"/>
              </a:solidFill>
              <a:latin typeface="Mistral" pitchFamily="66" charset="0"/>
            </a:endParaRPr>
          </a:p>
        </p:txBody>
      </p:sp>
      <p:pic>
        <p:nvPicPr>
          <p:cNvPr id="53" name="Imagen 3" descr="C:\Users\Design\Documents\Edu\Product Launch\magic_wand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68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85720" y="428605"/>
            <a:ext cx="4286280" cy="64294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近期规划（大学阶段）：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68375" y="1725930"/>
            <a:ext cx="8322310" cy="3657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中的想法：时间有限，对待学业不求高等水平，中等水平就好</a:t>
            </a:r>
            <a:endParaRPr lang="zh-CN" altLang="en-US"/>
          </a:p>
          <a:p>
            <a:r>
              <a:rPr lang="zh-CN" altLang="en-US"/>
              <a:t>更多时间在实际的运用开发中</a:t>
            </a:r>
            <a:endParaRPr lang="zh-CN" altLang="en-US"/>
          </a:p>
          <a:p>
            <a:r>
              <a:rPr lang="zh-CN" altLang="en-US"/>
              <a:t>具体规划：</a:t>
            </a:r>
            <a:endParaRPr lang="zh-CN" altLang="en-US"/>
          </a:p>
          <a:p>
            <a:r>
              <a:rPr lang="zh-CN" altLang="en-US"/>
              <a:t>大一大三上基本上能够将所有主要的课程选修完成，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计网、</a:t>
            </a:r>
            <a:r>
              <a:rPr lang="en-US" altLang="zh-CN"/>
              <a:t>linux</a:t>
            </a:r>
            <a:r>
              <a:rPr lang="zh-CN" altLang="en-US"/>
              <a:t>网络编程、</a:t>
            </a:r>
            <a:r>
              <a:rPr lang="en-US" altLang="zh-CN"/>
              <a:t>linux</a:t>
            </a:r>
            <a:r>
              <a:rPr lang="zh-CN" altLang="en-US"/>
              <a:t>运用开发、几门公选课</a:t>
            </a:r>
            <a:endParaRPr lang="zh-CN" altLang="en-US"/>
          </a:p>
          <a:p>
            <a:r>
              <a:rPr lang="zh-CN" altLang="en-US"/>
              <a:t>同时具备基本的企业的工具的使用，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编程语言的能力、工具的使用</a:t>
            </a:r>
            <a:r>
              <a:rPr lang="en-US" altLang="zh-CN"/>
              <a:t>(</a:t>
            </a:r>
            <a:r>
              <a:rPr lang="zh-CN" altLang="en-US"/>
              <a:t>云平台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基本的运用开发的能力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制作一些小型的项目、阅读一些高质量的源程序的代码</a:t>
            </a:r>
            <a:endParaRPr lang="zh-CN" altLang="en-US"/>
          </a:p>
          <a:p>
            <a:r>
              <a:rPr lang="zh-CN" altLang="en-US"/>
              <a:t>大三进入导师实验室进行项目开发工作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主要是从事云计算方面、网易公司合作或者是实习</a:t>
            </a:r>
            <a:endParaRPr lang="zh-CN" altLang="en-US"/>
          </a:p>
          <a:p>
            <a:r>
              <a:rPr lang="zh-CN" altLang="en-US"/>
              <a:t>大四进入企业实习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留在网易，不行的话选择一些国内的云平台</a:t>
            </a:r>
            <a:r>
              <a:rPr lang="en-US" altLang="zh-CN"/>
              <a:t>(</a:t>
            </a:r>
            <a:r>
              <a:rPr lang="zh-CN" altLang="en-US"/>
              <a:t>阿里、九州云、青云之类的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8715404" cy="450059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6876" y="628957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Mistral" pitchFamily="66" charset="0"/>
              </a:rPr>
              <a:t>Yvonne’s Career Planning</a:t>
            </a:r>
            <a:endParaRPr lang="zh-CN" altLang="en-US" sz="1400" dirty="0">
              <a:solidFill>
                <a:schemeClr val="bg1"/>
              </a:solidFill>
              <a:latin typeface="Mistral" pitchFamily="66" charset="0"/>
            </a:endParaRPr>
          </a:p>
        </p:txBody>
      </p:sp>
      <p:pic>
        <p:nvPicPr>
          <p:cNvPr id="53" name="Imagen 3" descr="C:\Users\Design\Documents\Edu\Product Launch\magic_wand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68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85720" y="428605"/>
            <a:ext cx="4286280" cy="64294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中期规划（工作前三四年的样子）：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05610" y="2473960"/>
            <a:ext cx="596328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工作后的一到两年内，能够积累项目的开发经验，接触更多的相同方面的人才</a:t>
            </a:r>
            <a:endParaRPr lang="zh-CN" altLang="en-US"/>
          </a:p>
          <a:p>
            <a:r>
              <a:rPr lang="zh-CN" altLang="zh-CN"/>
              <a:t>技术的提高黄金期间，除了实际的项目开发，结识一大帮志同道合的朋友切磋技艺，共同奋斗</a:t>
            </a:r>
            <a:endParaRPr lang="zh-CN" altLang="zh-CN"/>
          </a:p>
          <a:p>
            <a:endParaRPr lang="zh-CN" altLang="en-US"/>
          </a:p>
          <a:p>
            <a:r>
              <a:rPr lang="zh-CN" altLang="en-US"/>
              <a:t>工作后三到四年内，能够担任开发小组的小组长，培养自己的开发团队。熟悉整个开发项目的架构设计和流程。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8715404" cy="450059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6876" y="628957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Mistral" pitchFamily="66" charset="0"/>
              </a:rPr>
              <a:t>Yvonne’s Career Planning</a:t>
            </a:r>
            <a:endParaRPr lang="zh-CN" altLang="en-US" sz="1400" dirty="0">
              <a:solidFill>
                <a:schemeClr val="bg1"/>
              </a:solidFill>
              <a:latin typeface="Mistral" pitchFamily="66" charset="0"/>
            </a:endParaRPr>
          </a:p>
        </p:txBody>
      </p:sp>
      <p:pic>
        <p:nvPicPr>
          <p:cNvPr id="53" name="Imagen 3" descr="C:\Users\Design\Documents\Edu\Product Launch\magic_wand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68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85720" y="428605"/>
            <a:ext cx="4286280" cy="64294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长期规划：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52650" y="2776855"/>
            <a:ext cx="5588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就本身的工作位置而言，如果企业发展方向以及处事方面和自己兴趣合得来，选择继续在企业中工作；反之，考虑和小伙伴出去创业，出去闯闯</a:t>
            </a:r>
            <a:endParaRPr lang="zh-CN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8715404" cy="450059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6876" y="628957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Mistral" pitchFamily="66" charset="0"/>
              </a:rPr>
              <a:t>Yvonne’s Career Planning</a:t>
            </a:r>
            <a:endParaRPr lang="zh-CN" altLang="en-US" sz="1400" dirty="0">
              <a:solidFill>
                <a:schemeClr val="bg1"/>
              </a:solidFill>
              <a:latin typeface="Mistral" pitchFamily="66" charset="0"/>
            </a:endParaRPr>
          </a:p>
        </p:txBody>
      </p:sp>
      <p:pic>
        <p:nvPicPr>
          <p:cNvPr id="53" name="Imagen 3" descr="C:\Users\Design\Documents\Edu\Product Launch\magic_wand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68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85720" y="428605"/>
            <a:ext cx="4286280" cy="64294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备选方案：</a:t>
            </a:r>
            <a:endParaRPr lang="zh-CN" alt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2C6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演示</Application>
  <PresentationFormat>全屏显示(4:3)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Haettenschweiler</vt:lpstr>
      <vt:lpstr>Mistral</vt:lpstr>
      <vt:lpstr>Arial Unicode MS</vt:lpstr>
      <vt:lpstr>微软雅黑</vt:lpstr>
      <vt:lpstr>Calibri</vt:lpstr>
      <vt:lpstr>Segoe Print</vt:lpstr>
      <vt:lpstr>Office 主题​​</vt:lpstr>
      <vt:lpstr>职业生涯规划PPT汇总</vt:lpstr>
      <vt:lpstr>近期规划（大学阶段）：</vt:lpstr>
      <vt:lpstr>中期规划（工作前三四年的样子）：</vt:lpstr>
      <vt:lpstr>长期规划：</vt:lpstr>
      <vt:lpstr>备选方案：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julyerr</cp:lastModifiedBy>
  <cp:revision>107</cp:revision>
  <dcterms:created xsi:type="dcterms:W3CDTF">2011-04-09T11:35:00Z</dcterms:created>
  <dcterms:modified xsi:type="dcterms:W3CDTF">2017-04-17T15:26:58Z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