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96"/>
    <p:restoredTop sz="94705"/>
  </p:normalViewPr>
  <p:slideViewPr>
    <p:cSldViewPr snapToGrid="0" snapToObjects="1">
      <p:cViewPr varScale="1">
        <p:scale>
          <a:sx n="280" d="100"/>
          <a:sy n="280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94718"/>
            <a:ext cx="4629150" cy="374506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7450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74095" y="153356"/>
            <a:ext cx="5488958" cy="2930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6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/>
              <a:t>Department of Computer Science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00742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 txBox="1"/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74038A-B3DD-ADAF-5084-762EE8D18C16}"/>
              </a:ext>
            </a:extLst>
          </p:cNvPr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2B3F70F-F619-5A5B-16A0-9DFFA0106A21}"/>
                </a:ext>
              </a:extLst>
            </p:cNvPr>
            <p:cNvSpPr/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3B50D6-7BED-E370-7657-11A664626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ACE3362-332E-7303-0161-14E1F08BC74F}"/>
              </a:ext>
            </a:extLst>
          </p:cNvPr>
          <p:cNvSpPr txBox="1">
            <a:spLocks/>
          </p:cNvSpPr>
          <p:nvPr userDrawn="1"/>
        </p:nvSpPr>
        <p:spPr>
          <a:xfrm>
            <a:off x="174095" y="153356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8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80604020202020204" pitchFamily="34" charset="0"/>
              <a:buNone/>
              <a:defRPr sz="1100" kern="120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None/>
              <a:defRPr sz="11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None/>
              <a:defRPr sz="11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None/>
              <a:defRPr sz="11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Department of Computer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170" indent="-9017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1pPr>
      <a:lvl2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2pPr>
      <a:lvl3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4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3pPr>
      <a:lvl4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4pPr>
      <a:lvl5pPr marL="90170" indent="-9017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000" b="1" kern="1200">
          <a:solidFill>
            <a:schemeClr val="tx1"/>
          </a:solidFill>
          <a:latin typeface="Arial" panose="02080604020202020204" pitchFamily="34" charset="0"/>
          <a:ea typeface="Arial" panose="02080604020202020204" pitchFamily="34" charset="0"/>
          <a:cs typeface="Arial" panose="0208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i.leong.21@ucl.ac.uk" TargetMode="Externa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rew.lau.21@ucl.ac.uk" TargetMode="External"/><Relationship Id="rId5" Type="http://schemas.openxmlformats.org/officeDocument/2006/relationships/hyperlink" Target="mailto:lucas.titus.21@ucl.ac.uk" TargetMode="External"/><Relationship Id="rId10" Type="http://schemas.openxmlformats.org/officeDocument/2006/relationships/image" Target="../media/image6.jpg"/><Relationship Id="rId4" Type="http://schemas.openxmlformats.org/officeDocument/2006/relationships/hyperlink" Target="mailto:chun.cheung.21@ucl.ac.uk" TargetMode="Externa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udents.cs.ucl.ac.uk/2022/group16/home.html" TargetMode="External"/><Relationship Id="rId2" Type="http://schemas.openxmlformats.org/officeDocument/2006/relationships/hyperlink" Target="https://github.com/Andrew0000000/COMP00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27037" y="1362782"/>
            <a:ext cx="3702050" cy="633730"/>
          </a:xfrm>
        </p:spPr>
        <p:txBody>
          <a:bodyPr/>
          <a:lstStyle/>
          <a:p>
            <a:r>
              <a:rPr lang="en-GB" sz="2200" dirty="0"/>
              <a:t>Microsoft Power Platform with IBM Watson Platform Connectors</a:t>
            </a:r>
            <a:endParaRPr lang="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27037" y="3621168"/>
            <a:ext cx="3190875" cy="1552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" altLang="en-US" sz="2000" dirty="0"/>
              <a:t>Team Member:</a:t>
            </a:r>
          </a:p>
          <a:p>
            <a:pPr marL="0" indent="0">
              <a:buNone/>
            </a:pPr>
            <a:r>
              <a:rPr lang="" altLang="en-US" sz="2000" dirty="0"/>
              <a:t>Ivan Leong</a:t>
            </a:r>
          </a:p>
          <a:p>
            <a:pPr marL="0" indent="0">
              <a:buNone/>
            </a:pPr>
            <a:r>
              <a:rPr lang="" altLang="en-US" sz="2000" dirty="0"/>
              <a:t>Kin Cheung</a:t>
            </a:r>
          </a:p>
          <a:p>
            <a:pPr marL="0" indent="0">
              <a:buNone/>
            </a:pPr>
            <a:r>
              <a:rPr lang="" altLang="en-US" sz="2000" dirty="0"/>
              <a:t>Lucas Titus</a:t>
            </a:r>
          </a:p>
          <a:p>
            <a:pPr marL="0" indent="0">
              <a:buNone/>
            </a:pPr>
            <a:r>
              <a:rPr lang="" altLang="en-US" sz="2000" dirty="0"/>
              <a:t>Andew Lau</a:t>
            </a:r>
          </a:p>
          <a:p>
            <a:pPr marL="0" indent="0">
              <a:buNone/>
            </a:pPr>
            <a:endParaRPr lang="" altLang="en-US" sz="2000" dirty="0"/>
          </a:p>
        </p:txBody>
      </p:sp>
      <p:sp>
        <p:nvSpPr>
          <p:cNvPr id="3" name="Title 10"/>
          <p:cNvSpPr>
            <a:spLocks noGrp="1"/>
          </p:cNvSpPr>
          <p:nvPr/>
        </p:nvSpPr>
        <p:spPr>
          <a:xfrm>
            <a:off x="427037" y="782102"/>
            <a:ext cx="3840163" cy="29674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COMP0016: 2022-23 - Team 16</a:t>
            </a:r>
            <a:endParaRPr lang="" altLang="en-US" sz="1800" dirty="0">
              <a:solidFill>
                <a:schemeClr val="tx1"/>
              </a:solidFill>
            </a:endParaRPr>
          </a:p>
        </p:txBody>
      </p:sp>
      <p:sp>
        <p:nvSpPr>
          <p:cNvPr id="5" name="Content Placeholder 11"/>
          <p:cNvSpPr>
            <a:spLocks noGrp="1"/>
          </p:cNvSpPr>
          <p:nvPr/>
        </p:nvSpPr>
        <p:spPr>
          <a:xfrm>
            <a:off x="427037" y="2486743"/>
            <a:ext cx="8006715" cy="551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Client: </a:t>
            </a:r>
          </a:p>
          <a:p>
            <a:pPr marL="0" indent="0">
              <a:buNone/>
            </a:pPr>
            <a:r>
              <a:rPr lang="en-US" altLang="en-US" sz="1800" dirty="0"/>
              <a:t>	Microsoft: </a:t>
            </a:r>
            <a:r>
              <a:rPr lang="en-GB" altLang="en-US" sz="1800" dirty="0"/>
              <a:t>Lee Stott, Julia </a:t>
            </a:r>
            <a:r>
              <a:rPr lang="en-GB" altLang="en-US" sz="1800" dirty="0" err="1"/>
              <a:t>Muiruri</a:t>
            </a:r>
            <a:endParaRPr lang="en-GB" altLang="en-US" sz="1800" dirty="0"/>
          </a:p>
          <a:p>
            <a:pPr marL="0" indent="0">
              <a:buNone/>
            </a:pPr>
            <a:r>
              <a:rPr lang="en-GB" altLang="en-US" sz="1800" dirty="0"/>
              <a:t>	IBM: Jon Mc Namara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866" y="4508240"/>
            <a:ext cx="983771" cy="449937"/>
          </a:xfrm>
          <a:prstGeom prst="rect">
            <a:avLst/>
          </a:prstGeom>
        </p:spPr>
      </p:pic>
      <p:sp>
        <p:nvSpPr>
          <p:cNvPr id="9" name="Content Placeholder 11"/>
          <p:cNvSpPr>
            <a:spLocks noGrp="1"/>
          </p:cNvSpPr>
          <p:nvPr/>
        </p:nvSpPr>
        <p:spPr>
          <a:xfrm>
            <a:off x="2560839" y="3626941"/>
            <a:ext cx="3515360" cy="155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90170" indent="-9017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1pPr>
            <a:lvl2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2pPr>
            <a:lvl3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3pPr>
            <a:lvl4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4pPr>
            <a:lvl5pPr marL="90170" indent="-9017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/>
              <a:t>Team Email:</a:t>
            </a:r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>
                <a:hlinkClick r:id="rId3"/>
              </a:rPr>
              <a:t>i.leong.21@ucl.ac.uk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hlinkClick r:id="rId4"/>
              </a:rPr>
              <a:t>chun.cheung.21@ucl.ac.uk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hlinkClick r:id="rId5"/>
              </a:rPr>
              <a:t>lucas.titus.21@ucl.ac.uk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>
                <a:hlinkClick r:id="rId6"/>
              </a:rPr>
              <a:t>andrew.lau.21@ucl.ac.uk</a:t>
            </a:r>
            <a:r>
              <a:rPr lang="en-US" altLang="en-US" sz="2000" dirty="0"/>
              <a:t> </a:t>
            </a: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27EB29-BBA2-44A3-B235-7B84D1280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278" y="1772216"/>
            <a:ext cx="2128147" cy="160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F7E944-4BDF-4D8F-B7A9-56EA9AB66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0806" y="859461"/>
            <a:ext cx="2156157" cy="909824"/>
          </a:xfrm>
          <a:prstGeom prst="rect">
            <a:avLst/>
          </a:prstGeom>
        </p:spPr>
      </p:pic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13F8852-713D-4B61-BD94-05572D5D8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272" y="4479088"/>
            <a:ext cx="463080" cy="4630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E4CB5EA-29DF-49F2-84B2-A0122FCB2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8983" y="4436951"/>
            <a:ext cx="547354" cy="5473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29841" y="994718"/>
            <a:ext cx="2949178" cy="3995426"/>
          </a:xfrm>
        </p:spPr>
        <p:txBody>
          <a:bodyPr>
            <a:normAutofit lnSpcReduction="10000"/>
          </a:bodyPr>
          <a:lstStyle/>
          <a:p>
            <a:r>
              <a:rPr lang="en-GB" sz="1400" dirty="0"/>
              <a:t>Overview: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Build connector between 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Power Platform(MPP) </a:t>
            </a:r>
            <a:r>
              <a:rPr lang="en-GB" sz="1400" dirty="0"/>
              <a:t>and </a:t>
            </a:r>
            <a:r>
              <a:rPr lang="en-GB" sz="1400" dirty="0">
                <a:solidFill>
                  <a:srgbClr val="7030A0"/>
                </a:solidFill>
              </a:rPr>
              <a:t>Watson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/>
              <a:t>Import Watson AI service into MPP by using open APIs</a:t>
            </a:r>
          </a:p>
          <a:p>
            <a:r>
              <a:rPr lang="en-GB" sz="1400" dirty="0"/>
              <a:t>Scenario: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Improve efficiency of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healthcare industry </a:t>
            </a:r>
            <a:r>
              <a:rPr lang="en-GB" sz="1400" dirty="0"/>
              <a:t>(NHS) by utilising AI automation</a:t>
            </a:r>
          </a:p>
          <a:p>
            <a:r>
              <a:rPr lang="en-GB" sz="1400" dirty="0"/>
              <a:t>Proposal: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Construct </a:t>
            </a:r>
            <a:r>
              <a:rPr lang="en-GB" sz="1400" dirty="0">
                <a:solidFill>
                  <a:srgbClr val="7030A0"/>
                </a:solidFill>
              </a:rPr>
              <a:t>AI Assistant </a:t>
            </a:r>
            <a:r>
              <a:rPr lang="en-GB" sz="1400" dirty="0"/>
              <a:t>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Handle quantitative and repetitive paperwork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Booking and preliminary diagnosis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74095" y="153356"/>
            <a:ext cx="5488958" cy="2930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Overview/Proposal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16E9397-0ECD-4D9A-883F-61FA705CAD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6" r="2665"/>
          <a:stretch/>
        </p:blipFill>
        <p:spPr>
          <a:xfrm>
            <a:off x="3981855" y="1640239"/>
            <a:ext cx="4870315" cy="27043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C82491-F915-43B5-AB4C-49E26821A385}"/>
              </a:ext>
            </a:extLst>
          </p:cNvPr>
          <p:cNvSpPr txBox="1"/>
          <p:nvPr/>
        </p:nvSpPr>
        <p:spPr>
          <a:xfrm>
            <a:off x="3981854" y="4344623"/>
            <a:ext cx="4870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1: Fusion Team Development demonstrated by Microsoft Power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776C2-2FAD-63C4-9DBC-6677B7690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Prototype: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Text to Speech Connector (Testing, figure 2a)</a:t>
            </a:r>
          </a:p>
          <a:p>
            <a:r>
              <a:rPr lang="en-GB" sz="1400" dirty="0"/>
              <a:t>Deliverables: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Watson Discovery Connector (preliminary diagnosis)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Watson Assistant (automate booking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Microsoft </a:t>
            </a:r>
            <a:r>
              <a:rPr lang="en-GB" sz="1400" dirty="0" err="1"/>
              <a:t>PowerApp</a:t>
            </a:r>
            <a:r>
              <a:rPr lang="en-GB" sz="1400" dirty="0"/>
              <a:t> Canvas (example usage, figure 2b)</a:t>
            </a:r>
          </a:p>
          <a:p>
            <a:r>
              <a:rPr lang="en-GB" sz="1400" dirty="0"/>
              <a:t>Potential 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Infinite possibility (MPP)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Import all IBM Watson open APIs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44897-143B-0E63-5D71-44C0127C211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4095" y="153356"/>
            <a:ext cx="5488958" cy="2930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Project Prototype/Deliverables 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63E6B8D-AED0-4BAF-A0E8-BC14EF6C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83" y="745250"/>
            <a:ext cx="3051551" cy="1999114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010B434-BB81-4670-8CC3-0E3239DA0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19" t="25507" r="28659" b="15081"/>
          <a:stretch/>
        </p:blipFill>
        <p:spPr>
          <a:xfrm>
            <a:off x="5564983" y="2867249"/>
            <a:ext cx="3047248" cy="2166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AB7CCA-217C-44B1-81FA-7FC48B58A9A9}"/>
              </a:ext>
            </a:extLst>
          </p:cNvPr>
          <p:cNvSpPr txBox="1"/>
          <p:nvPr/>
        </p:nvSpPr>
        <p:spPr>
          <a:xfrm>
            <a:off x="4526924" y="994718"/>
            <a:ext cx="935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Figure 2a.</a:t>
            </a:r>
          </a:p>
          <a:p>
            <a:pPr algn="r"/>
            <a:r>
              <a:rPr lang="en-GB" sz="1050" dirty="0"/>
              <a:t>Text to Speech Connector Prototype and its Operation for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59613-5E79-48C5-840F-F5EA09FD9936}"/>
              </a:ext>
            </a:extLst>
          </p:cNvPr>
          <p:cNvSpPr txBox="1"/>
          <p:nvPr/>
        </p:nvSpPr>
        <p:spPr>
          <a:xfrm>
            <a:off x="4526924" y="3156223"/>
            <a:ext cx="935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/>
              <a:t>Figure 2b.</a:t>
            </a:r>
          </a:p>
          <a:p>
            <a:pPr algn="r"/>
            <a:r>
              <a:rPr lang="en-GB" sz="1050" dirty="0"/>
              <a:t>Testing Canvas in </a:t>
            </a:r>
            <a:r>
              <a:rPr lang="en-GB" sz="1050" dirty="0" err="1"/>
              <a:t>PowerApp</a:t>
            </a:r>
            <a:endParaRPr lang="en-GB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half" idx="2"/>
          </p:nvPr>
        </p:nvSpPr>
        <p:spPr>
          <a:xfrm>
            <a:off x="629840" y="1795508"/>
            <a:ext cx="2995915" cy="2944272"/>
          </a:xfr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herit"/>
              <a:cs typeface="Arial" panose="0208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lang="" altLang="en-US" dirty="0"/>
              <a:t>Github</a:t>
            </a:r>
            <a:endParaRPr lang="en-GB" b="0" dirty="0">
              <a:solidFill>
                <a:srgbClr val="000000"/>
              </a:solidFill>
              <a:latin typeface="inherit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cs typeface="Arial" panose="02080604020202020204" pitchFamily="34" charset="0"/>
                <a:hlinkClick r:id="rId2"/>
              </a:rPr>
              <a:t>https://github.com/Andrew0000000/COMP0016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cs typeface="Arial" panose="02080604020202020204" pitchFamily="34" charset="0"/>
              </a:rPr>
              <a:t> </a:t>
            </a:r>
          </a:p>
          <a:p>
            <a:endParaRPr lang="" altLang="en-US" sz="2000" dirty="0"/>
          </a:p>
          <a:p>
            <a:r>
              <a:rPr lang="" altLang="en-US" dirty="0"/>
              <a:t>Blog</a:t>
            </a:r>
            <a:br>
              <a:rPr lang="" altLang="en-US" dirty="0"/>
            </a:br>
            <a:r>
              <a:rPr lang="en-GB" sz="1100" b="0" i="0" dirty="0">
                <a:solidFill>
                  <a:srgbClr val="000000"/>
                </a:solidFill>
                <a:effectLst/>
                <a:latin typeface="inherit"/>
                <a:hlinkClick r:id="rId3" tooltip="http://students.cs.ucl.ac.uk/2022/group16/home.html"/>
              </a:rPr>
              <a:t>http://students.cs.ucl.ac.uk/2022/group16/home.html</a:t>
            </a:r>
            <a:endParaRPr lang="" altLang="en-US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74095" y="153356"/>
            <a:ext cx="5488958" cy="293044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sym typeface="+mn-ea"/>
              </a:rPr>
              <a:t>DEPARTMENT OF COMPUTER SCIENCE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16000" y="1105989"/>
            <a:ext cx="3058423" cy="583474"/>
          </a:xfrm>
          <a:prstGeom prst="rect">
            <a:avLst/>
          </a:prstGeom>
        </p:spPr>
        <p:txBody>
          <a:bodyPr/>
          <a:lstStyle/>
          <a:p>
            <a:r>
              <a:rPr lang="" altLang="en-US" dirty="0"/>
              <a:t>Thank you!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8DE1BEF-4161-4ED7-8A63-DB277BBB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339" y="1357122"/>
            <a:ext cx="4783622" cy="2686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7907E1-D271-4DED-8545-1170E3FEBEC1}"/>
              </a:ext>
            </a:extLst>
          </p:cNvPr>
          <p:cNvSpPr txBox="1"/>
          <p:nvPr/>
        </p:nvSpPr>
        <p:spPr>
          <a:xfrm>
            <a:off x="4146339" y="4083013"/>
            <a:ext cx="420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3: Project Timeline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275</Words>
  <Application>Microsoft Macintosh PowerPoint</Application>
  <PresentationFormat>On-screen Show (16:9)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inherit</vt:lpstr>
      <vt:lpstr>Arial</vt:lpstr>
      <vt:lpstr>Calibri</vt:lpstr>
      <vt:lpstr>Calibri Light</vt:lpstr>
      <vt:lpstr>4_Custom Design</vt:lpstr>
      <vt:lpstr>Microsoft Power Platform with IBM Watson Platform Connectors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 16:9 PP Plain - BLACK</dc:title>
  <dc:subject/>
  <dc:creator>Clayton, Janine</dc:creator>
  <cp:keywords/>
  <dc:description/>
  <cp:lastModifiedBy>Leong, Ivan</cp:lastModifiedBy>
  <cp:revision>107</cp:revision>
  <dcterms:created xsi:type="dcterms:W3CDTF">2020-12-18T21:39:08Z</dcterms:created>
  <dcterms:modified xsi:type="dcterms:W3CDTF">2023-01-20T03:12:42Z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